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96" r:id="rId2"/>
    <p:sldId id="386" r:id="rId3"/>
    <p:sldId id="321" r:id="rId4"/>
    <p:sldId id="363" r:id="rId5"/>
    <p:sldId id="365" r:id="rId6"/>
    <p:sldId id="273" r:id="rId7"/>
    <p:sldId id="408" r:id="rId8"/>
    <p:sldId id="355" r:id="rId9"/>
    <p:sldId id="356" r:id="rId10"/>
    <p:sldId id="357" r:id="rId11"/>
    <p:sldId id="367" r:id="rId12"/>
    <p:sldId id="360" r:id="rId13"/>
    <p:sldId id="403" r:id="rId14"/>
    <p:sldId id="404" r:id="rId15"/>
    <p:sldId id="406" r:id="rId16"/>
    <p:sldId id="407" r:id="rId17"/>
    <p:sldId id="385" r:id="rId18"/>
    <p:sldId id="361" r:id="rId19"/>
    <p:sldId id="364" r:id="rId20"/>
    <p:sldId id="362" r:id="rId21"/>
    <p:sldId id="368" r:id="rId22"/>
    <p:sldId id="369" r:id="rId23"/>
    <p:sldId id="372" r:id="rId24"/>
    <p:sldId id="373" r:id="rId25"/>
    <p:sldId id="374" r:id="rId26"/>
    <p:sldId id="375" r:id="rId27"/>
    <p:sldId id="387" r:id="rId28"/>
    <p:sldId id="388" r:id="rId29"/>
    <p:sldId id="389" r:id="rId30"/>
    <p:sldId id="390" r:id="rId31"/>
    <p:sldId id="391" r:id="rId32"/>
    <p:sldId id="399" r:id="rId33"/>
    <p:sldId id="392" r:id="rId34"/>
    <p:sldId id="393" r:id="rId35"/>
    <p:sldId id="394" r:id="rId36"/>
    <p:sldId id="395" r:id="rId37"/>
    <p:sldId id="396" r:id="rId38"/>
    <p:sldId id="397" r:id="rId39"/>
    <p:sldId id="398" r:id="rId40"/>
    <p:sldId id="402" r:id="rId41"/>
  </p:sldIdLst>
  <p:sldSz cx="9144000" cy="6858000" type="screen4x3"/>
  <p:notesSz cx="6858000" cy="9144000"/>
  <p:defaultTextStyle>
    <a:defPPr>
      <a:defRPr lang="pt-BR"/>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FFCC66"/>
    <a:srgbClr val="003399"/>
    <a:srgbClr val="66CCFF"/>
    <a:srgbClr val="CCFF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6" d="100"/>
          <a:sy n="66" d="100"/>
        </p:scale>
        <p:origin x="-1506"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022"/>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pt-BR"/>
          </a:p>
        </p:txBody>
      </p:sp>
      <p:sp>
        <p:nvSpPr>
          <p:cNvPr id="757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pt-BR"/>
          </a:p>
        </p:txBody>
      </p:sp>
      <p:sp>
        <p:nvSpPr>
          <p:cNvPr id="4301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57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757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pt-BR"/>
          </a:p>
        </p:txBody>
      </p:sp>
      <p:sp>
        <p:nvSpPr>
          <p:cNvPr id="757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6F4261B6-4215-412F-87CC-C91F175AA81B}" type="slidenum">
              <a:rPr lang="pt-BR"/>
              <a:pPr>
                <a:defRPr/>
              </a:pPr>
              <a:t>‹nº›</a:t>
            </a:fld>
            <a:endParaRPr 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FB5BDA84-1B45-4BFF-B578-9AD05C25046B}" type="slidenum">
              <a:rPr lang="en-US" smtClean="0">
                <a:latin typeface="Arial" pitchFamily="34" charset="0"/>
              </a:rPr>
              <a:pPr/>
              <a:t>13</a:t>
            </a:fld>
            <a:endParaRPr lang="en-US" smtClean="0">
              <a:latin typeface="Arial" pitchFamily="34" charset="0"/>
            </a:endParaRPr>
          </a:p>
        </p:txBody>
      </p:sp>
      <p:sp>
        <p:nvSpPr>
          <p:cNvPr id="44035" name="Rectangle 2"/>
          <p:cNvSpPr>
            <a:spLocks noRot="1" noChangeArrowheads="1" noTextEdit="1"/>
          </p:cNvSpPr>
          <p:nvPr>
            <p:ph type="sldImg"/>
          </p:nvPr>
        </p:nvSpPr>
        <p:spPr>
          <a:xfrm>
            <a:off x="1144588" y="685800"/>
            <a:ext cx="4572000" cy="3429000"/>
          </a:xfrm>
          <a:ln/>
        </p:spPr>
      </p:sp>
      <p:sp>
        <p:nvSpPr>
          <p:cNvPr id="44036" name="Rectangle 3"/>
          <p:cNvSpPr>
            <a:spLocks noGrp="1" noChangeArrowheads="1"/>
          </p:cNvSpPr>
          <p:nvPr>
            <p:ph type="body" idx="1"/>
          </p:nvPr>
        </p:nvSpPr>
        <p:spPr>
          <a:noFill/>
          <a:ln/>
        </p:spPr>
        <p:txBody>
          <a:bodyPr/>
          <a:lstStyle/>
          <a:p>
            <a:endParaRPr lang="pt-BR"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C3ED7302-FC38-470E-AAA3-618CB0A386E1}" type="slidenum">
              <a:rPr lang="pt-BR" smtClean="0">
                <a:latin typeface="Arial" pitchFamily="34" charset="0"/>
              </a:rPr>
              <a:pPr/>
              <a:t>34</a:t>
            </a:fld>
            <a:endParaRPr lang="pt-BR" smtClean="0">
              <a:latin typeface="Arial" pitchFamily="34" charset="0"/>
            </a:endParaRPr>
          </a:p>
        </p:txBody>
      </p:sp>
      <p:sp>
        <p:nvSpPr>
          <p:cNvPr id="53251" name="Rectangle 2"/>
          <p:cNvSpPr>
            <a:spLocks noChangeArrowheads="1" noTextEdit="1"/>
          </p:cNvSpPr>
          <p:nvPr>
            <p:ph type="sldImg"/>
          </p:nvPr>
        </p:nvSpPr>
        <p:spPr>
          <a:xfrm>
            <a:off x="1150938" y="692150"/>
            <a:ext cx="4556125" cy="3416300"/>
          </a:xfrm>
          <a:ln/>
        </p:spPr>
      </p:sp>
      <p:sp>
        <p:nvSpPr>
          <p:cNvPr id="53252" name="Rectangle 3"/>
          <p:cNvSpPr>
            <a:spLocks noGrp="1" noChangeArrowheads="1"/>
          </p:cNvSpPr>
          <p:nvPr>
            <p:ph type="body" idx="1"/>
          </p:nvPr>
        </p:nvSpPr>
        <p:spPr>
          <a:xfrm>
            <a:off x="1123950" y="4343400"/>
            <a:ext cx="4610100" cy="4114800"/>
          </a:xfrm>
          <a:noFill/>
          <a:ln/>
        </p:spPr>
        <p:txBody>
          <a:bodyPr/>
          <a:lstStyle/>
          <a:p>
            <a:endParaRPr lang="pt-BR"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E531D6EE-92E8-46A1-9BA2-E5972CA89F3C}" type="slidenum">
              <a:rPr lang="pt-BR" smtClean="0">
                <a:latin typeface="Arial" pitchFamily="34" charset="0"/>
              </a:rPr>
              <a:pPr/>
              <a:t>35</a:t>
            </a:fld>
            <a:endParaRPr lang="pt-BR" smtClean="0">
              <a:latin typeface="Arial" pitchFamily="34" charset="0"/>
            </a:endParaRPr>
          </a:p>
        </p:txBody>
      </p:sp>
      <p:sp>
        <p:nvSpPr>
          <p:cNvPr id="54275" name="Rectangle 2"/>
          <p:cNvSpPr>
            <a:spLocks noChangeArrowheads="1" noTextEdit="1"/>
          </p:cNvSpPr>
          <p:nvPr>
            <p:ph type="sldImg"/>
          </p:nvPr>
        </p:nvSpPr>
        <p:spPr>
          <a:xfrm>
            <a:off x="1150938" y="692150"/>
            <a:ext cx="4556125" cy="3416300"/>
          </a:xfrm>
          <a:ln/>
        </p:spPr>
      </p:sp>
      <p:sp>
        <p:nvSpPr>
          <p:cNvPr id="54276" name="Rectangle 3"/>
          <p:cNvSpPr>
            <a:spLocks noGrp="1" noChangeArrowheads="1"/>
          </p:cNvSpPr>
          <p:nvPr>
            <p:ph type="body" idx="1"/>
          </p:nvPr>
        </p:nvSpPr>
        <p:spPr>
          <a:xfrm>
            <a:off x="1123950" y="4343400"/>
            <a:ext cx="4610100" cy="4114800"/>
          </a:xfrm>
          <a:noFill/>
          <a:ln/>
        </p:spPr>
        <p:txBody>
          <a:bodyPr/>
          <a:lstStyle/>
          <a:p>
            <a:endParaRPr lang="pt-BR"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7C7195A3-DB68-4592-AD02-46E1593A8936}" type="slidenum">
              <a:rPr lang="pt-BR" smtClean="0">
                <a:latin typeface="Arial" pitchFamily="34" charset="0"/>
              </a:rPr>
              <a:pPr/>
              <a:t>36</a:t>
            </a:fld>
            <a:endParaRPr lang="pt-BR" smtClean="0">
              <a:latin typeface="Arial" pitchFamily="34" charset="0"/>
            </a:endParaRPr>
          </a:p>
        </p:txBody>
      </p:sp>
      <p:sp>
        <p:nvSpPr>
          <p:cNvPr id="55299" name="Rectangle 2"/>
          <p:cNvSpPr>
            <a:spLocks noChangeArrowheads="1" noTextEdit="1"/>
          </p:cNvSpPr>
          <p:nvPr>
            <p:ph type="sldImg"/>
          </p:nvPr>
        </p:nvSpPr>
        <p:spPr>
          <a:xfrm>
            <a:off x="1150938" y="692150"/>
            <a:ext cx="4556125" cy="3416300"/>
          </a:xfrm>
          <a:ln/>
        </p:spPr>
      </p:sp>
      <p:sp>
        <p:nvSpPr>
          <p:cNvPr id="55300" name="Rectangle 3"/>
          <p:cNvSpPr>
            <a:spLocks noGrp="1" noChangeArrowheads="1"/>
          </p:cNvSpPr>
          <p:nvPr>
            <p:ph type="body" idx="1"/>
          </p:nvPr>
        </p:nvSpPr>
        <p:spPr>
          <a:xfrm>
            <a:off x="1123950" y="4343400"/>
            <a:ext cx="4610100" cy="4114800"/>
          </a:xfrm>
          <a:noFill/>
          <a:ln/>
        </p:spPr>
        <p:txBody>
          <a:bodyPr/>
          <a:lstStyle/>
          <a:p>
            <a:endParaRPr lang="pt-BR"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C2A918D-0A59-4A7E-A8B3-725F350C866D}" type="slidenum">
              <a:rPr lang="pt-BR" smtClean="0">
                <a:latin typeface="Arial" pitchFamily="34" charset="0"/>
              </a:rPr>
              <a:pPr/>
              <a:t>37</a:t>
            </a:fld>
            <a:endParaRPr lang="pt-BR" smtClean="0">
              <a:latin typeface="Arial" pitchFamily="34" charset="0"/>
            </a:endParaRPr>
          </a:p>
        </p:txBody>
      </p:sp>
      <p:sp>
        <p:nvSpPr>
          <p:cNvPr id="56323" name="Rectangle 2"/>
          <p:cNvSpPr>
            <a:spLocks noChangeArrowheads="1" noTextEdit="1"/>
          </p:cNvSpPr>
          <p:nvPr>
            <p:ph type="sldImg"/>
          </p:nvPr>
        </p:nvSpPr>
        <p:spPr>
          <a:xfrm>
            <a:off x="1150938" y="692150"/>
            <a:ext cx="4556125" cy="3416300"/>
          </a:xfrm>
          <a:ln/>
        </p:spPr>
      </p:sp>
      <p:sp>
        <p:nvSpPr>
          <p:cNvPr id="56324" name="Rectangle 3"/>
          <p:cNvSpPr>
            <a:spLocks noGrp="1" noChangeArrowheads="1"/>
          </p:cNvSpPr>
          <p:nvPr>
            <p:ph type="body" idx="1"/>
          </p:nvPr>
        </p:nvSpPr>
        <p:spPr>
          <a:xfrm>
            <a:off x="1123950" y="4343400"/>
            <a:ext cx="4610100" cy="4114800"/>
          </a:xfrm>
          <a:noFill/>
          <a:ln/>
        </p:spPr>
        <p:txBody>
          <a:bodyPr/>
          <a:lstStyle/>
          <a:p>
            <a:endParaRPr lang="pt-BR"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A7B6C7BE-63DD-42EF-A32E-FC16DAABF0FB}" type="slidenum">
              <a:rPr lang="en-US" smtClean="0">
                <a:latin typeface="Arial" pitchFamily="34" charset="0"/>
              </a:rPr>
              <a:pPr/>
              <a:t>14</a:t>
            </a:fld>
            <a:endParaRPr lang="en-US" smtClean="0">
              <a:latin typeface="Arial" pitchFamily="34" charset="0"/>
            </a:endParaRPr>
          </a:p>
        </p:txBody>
      </p:sp>
      <p:sp>
        <p:nvSpPr>
          <p:cNvPr id="45059" name="Rectangle 2"/>
          <p:cNvSpPr>
            <a:spLocks noRot="1" noChangeArrowheads="1" noTextEdit="1"/>
          </p:cNvSpPr>
          <p:nvPr>
            <p:ph type="sldImg"/>
          </p:nvPr>
        </p:nvSpPr>
        <p:spPr>
          <a:xfrm>
            <a:off x="1144588" y="685800"/>
            <a:ext cx="4572000" cy="3429000"/>
          </a:xfrm>
          <a:ln/>
        </p:spPr>
      </p:sp>
      <p:sp>
        <p:nvSpPr>
          <p:cNvPr id="45060" name="Rectangle 3"/>
          <p:cNvSpPr>
            <a:spLocks noGrp="1" noChangeArrowheads="1"/>
          </p:cNvSpPr>
          <p:nvPr>
            <p:ph type="body" idx="1"/>
          </p:nvPr>
        </p:nvSpPr>
        <p:spPr>
          <a:noFill/>
          <a:ln/>
        </p:spPr>
        <p:txBody>
          <a:bodyPr/>
          <a:lstStyle/>
          <a:p>
            <a:endParaRPr lang="pt-BR"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2520C5C0-FD3E-420D-92C2-6AE1A1BBA2BE}" type="slidenum">
              <a:rPr lang="en-US" smtClean="0">
                <a:latin typeface="Arial" pitchFamily="34" charset="0"/>
              </a:rPr>
              <a:pPr/>
              <a:t>15</a:t>
            </a:fld>
            <a:endParaRPr lang="en-US" smtClean="0">
              <a:latin typeface="Arial" pitchFamily="34" charset="0"/>
            </a:endParaRPr>
          </a:p>
        </p:txBody>
      </p:sp>
      <p:sp>
        <p:nvSpPr>
          <p:cNvPr id="46083" name="Rectangle 2"/>
          <p:cNvSpPr>
            <a:spLocks noRot="1" noChangeArrowheads="1" noTextEdit="1"/>
          </p:cNvSpPr>
          <p:nvPr>
            <p:ph type="sldImg"/>
          </p:nvPr>
        </p:nvSpPr>
        <p:spPr>
          <a:xfrm>
            <a:off x="1144588" y="685800"/>
            <a:ext cx="4572000" cy="3429000"/>
          </a:xfrm>
          <a:ln/>
        </p:spPr>
      </p:sp>
      <p:sp>
        <p:nvSpPr>
          <p:cNvPr id="46084" name="Rectangle 3"/>
          <p:cNvSpPr>
            <a:spLocks noGrp="1" noChangeArrowheads="1"/>
          </p:cNvSpPr>
          <p:nvPr>
            <p:ph type="body" idx="1"/>
          </p:nvPr>
        </p:nvSpPr>
        <p:spPr>
          <a:noFill/>
          <a:ln/>
        </p:spPr>
        <p:txBody>
          <a:bodyPr/>
          <a:lstStyle/>
          <a:p>
            <a:endParaRPr lang="pt-BR"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662DDF88-FF7E-4D67-94D9-95F28BD37B48}" type="slidenum">
              <a:rPr lang="pt-BR" smtClean="0">
                <a:latin typeface="Arial" pitchFamily="34" charset="0"/>
              </a:rPr>
              <a:pPr/>
              <a:t>27</a:t>
            </a:fld>
            <a:endParaRPr lang="pt-BR" smtClean="0">
              <a:latin typeface="Arial" pitchFamily="34" charset="0"/>
            </a:endParaRPr>
          </a:p>
        </p:txBody>
      </p:sp>
      <p:sp>
        <p:nvSpPr>
          <p:cNvPr id="47107" name="Rectangle 2"/>
          <p:cNvSpPr>
            <a:spLocks noChangeArrowheads="1" noTextEdit="1"/>
          </p:cNvSpPr>
          <p:nvPr>
            <p:ph type="sldImg"/>
          </p:nvPr>
        </p:nvSpPr>
        <p:spPr>
          <a:xfrm>
            <a:off x="1150938" y="692150"/>
            <a:ext cx="4556125" cy="3416300"/>
          </a:xfrm>
          <a:ln/>
        </p:spPr>
      </p:sp>
      <p:sp>
        <p:nvSpPr>
          <p:cNvPr id="47108" name="Rectangle 3"/>
          <p:cNvSpPr>
            <a:spLocks noGrp="1" noChangeArrowheads="1"/>
          </p:cNvSpPr>
          <p:nvPr>
            <p:ph type="body" idx="1"/>
          </p:nvPr>
        </p:nvSpPr>
        <p:spPr>
          <a:xfrm>
            <a:off x="1123950" y="4343400"/>
            <a:ext cx="4610100" cy="4114800"/>
          </a:xfrm>
          <a:noFill/>
          <a:ln/>
        </p:spPr>
        <p:txBody>
          <a:bodyPr/>
          <a:lstStyle/>
          <a:p>
            <a:r>
              <a:rPr lang="en-US" smtClean="0">
                <a:latin typeface="Arial" pitchFamily="34" charset="0"/>
              </a:rPr>
              <a:t>Structural and Functional Resilience of the soil food web is determined by connectance redundant and resilience of the web.  Guilds vary in their sensitivity to environmental disturbance..  Often guilds at higher trophic levels in the web are more sensitive than those at lower trophic levels.  Disturbance of the web may result in reduction of abundance of predators of opportunistic species.  Consequently, upon enrichment with organic matter or plant growth, opportunistic herbivore and decomposer species may increase unregulated resulting in damage to the primary producer (plant) or immobilization of nutrients or other examples of functional instability.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D59F4D13-8A67-47D8-ABEF-5DC2B739B975}" type="slidenum">
              <a:rPr lang="pt-BR" smtClean="0">
                <a:latin typeface="Arial" pitchFamily="34" charset="0"/>
              </a:rPr>
              <a:pPr/>
              <a:t>28</a:t>
            </a:fld>
            <a:endParaRPr lang="pt-BR" smtClean="0">
              <a:latin typeface="Arial" pitchFamily="34" charset="0"/>
            </a:endParaRPr>
          </a:p>
        </p:txBody>
      </p:sp>
      <p:sp>
        <p:nvSpPr>
          <p:cNvPr id="48131" name="Rectangle 2"/>
          <p:cNvSpPr>
            <a:spLocks noChangeArrowheads="1" noTextEdit="1"/>
          </p:cNvSpPr>
          <p:nvPr>
            <p:ph type="sldImg"/>
          </p:nvPr>
        </p:nvSpPr>
        <p:spPr>
          <a:xfrm>
            <a:off x="1150938" y="692150"/>
            <a:ext cx="4556125" cy="3416300"/>
          </a:xfrm>
          <a:ln/>
        </p:spPr>
      </p:sp>
      <p:sp>
        <p:nvSpPr>
          <p:cNvPr id="48132" name="Rectangle 3"/>
          <p:cNvSpPr>
            <a:spLocks noGrp="1" noChangeArrowheads="1"/>
          </p:cNvSpPr>
          <p:nvPr>
            <p:ph type="body" idx="1"/>
          </p:nvPr>
        </p:nvSpPr>
        <p:spPr>
          <a:xfrm>
            <a:off x="1123950" y="4343400"/>
            <a:ext cx="4610100" cy="4114800"/>
          </a:xfrm>
          <a:noFill/>
          <a:ln/>
        </p:spPr>
        <p:txBody>
          <a:bodyPr/>
          <a:lstStyle/>
          <a:p>
            <a:endParaRPr lang="pt-BR"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3286067A-E827-4F8E-BD09-4DBF54122413}" type="slidenum">
              <a:rPr lang="pt-BR" smtClean="0">
                <a:latin typeface="Arial" pitchFamily="34" charset="0"/>
              </a:rPr>
              <a:pPr/>
              <a:t>29</a:t>
            </a:fld>
            <a:endParaRPr lang="pt-BR" smtClean="0">
              <a:latin typeface="Arial" pitchFamily="34" charset="0"/>
            </a:endParaRPr>
          </a:p>
        </p:txBody>
      </p:sp>
      <p:sp>
        <p:nvSpPr>
          <p:cNvPr id="49155" name="Rectangle 2"/>
          <p:cNvSpPr>
            <a:spLocks noChangeArrowheads="1" noTextEdit="1"/>
          </p:cNvSpPr>
          <p:nvPr>
            <p:ph type="sldImg"/>
          </p:nvPr>
        </p:nvSpPr>
        <p:spPr>
          <a:xfrm>
            <a:off x="1150938" y="692150"/>
            <a:ext cx="4556125" cy="3416300"/>
          </a:xfrm>
          <a:ln/>
        </p:spPr>
      </p:sp>
      <p:sp>
        <p:nvSpPr>
          <p:cNvPr id="49156" name="Rectangle 3"/>
          <p:cNvSpPr>
            <a:spLocks noGrp="1" noChangeArrowheads="1"/>
          </p:cNvSpPr>
          <p:nvPr>
            <p:ph type="body" idx="1"/>
          </p:nvPr>
        </p:nvSpPr>
        <p:spPr>
          <a:xfrm>
            <a:off x="1123950" y="4343400"/>
            <a:ext cx="4610100" cy="4114800"/>
          </a:xfrm>
          <a:noFill/>
          <a:ln/>
        </p:spPr>
        <p:txBody>
          <a:bodyPr/>
          <a:lstStyle/>
          <a:p>
            <a:endParaRPr lang="pt-BR"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18847B54-7BF5-4F9B-91B4-6884D1980FF9}" type="slidenum">
              <a:rPr lang="pt-BR" smtClean="0">
                <a:latin typeface="Arial" pitchFamily="34" charset="0"/>
              </a:rPr>
              <a:pPr/>
              <a:t>30</a:t>
            </a:fld>
            <a:endParaRPr lang="pt-BR" smtClean="0">
              <a:latin typeface="Arial" pitchFamily="34" charset="0"/>
            </a:endParaRPr>
          </a:p>
        </p:txBody>
      </p:sp>
      <p:sp>
        <p:nvSpPr>
          <p:cNvPr id="50179" name="Rectangle 2"/>
          <p:cNvSpPr>
            <a:spLocks noChangeArrowheads="1" noTextEdit="1"/>
          </p:cNvSpPr>
          <p:nvPr>
            <p:ph type="sldImg"/>
          </p:nvPr>
        </p:nvSpPr>
        <p:spPr>
          <a:xfrm>
            <a:off x="1150938" y="692150"/>
            <a:ext cx="4556125" cy="3416300"/>
          </a:xfrm>
          <a:ln/>
        </p:spPr>
      </p:sp>
      <p:sp>
        <p:nvSpPr>
          <p:cNvPr id="50180" name="Rectangle 3"/>
          <p:cNvSpPr>
            <a:spLocks noGrp="1" noChangeArrowheads="1"/>
          </p:cNvSpPr>
          <p:nvPr>
            <p:ph type="body" idx="1"/>
          </p:nvPr>
        </p:nvSpPr>
        <p:spPr>
          <a:xfrm>
            <a:off x="1123950" y="4343400"/>
            <a:ext cx="4610100" cy="4114800"/>
          </a:xfrm>
          <a:noFill/>
          <a:ln/>
        </p:spPr>
        <p:txBody>
          <a:bodyPr/>
          <a:lstStyle/>
          <a:p>
            <a:endParaRPr lang="pt-BR"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50AE717C-D71F-4A5C-BAE9-BD4E2728AA3E}" type="slidenum">
              <a:rPr lang="pt-BR" smtClean="0">
                <a:latin typeface="Arial" pitchFamily="34" charset="0"/>
              </a:rPr>
              <a:pPr/>
              <a:t>31</a:t>
            </a:fld>
            <a:endParaRPr lang="pt-BR" smtClean="0">
              <a:latin typeface="Arial" pitchFamily="34" charset="0"/>
            </a:endParaRPr>
          </a:p>
        </p:txBody>
      </p:sp>
      <p:sp>
        <p:nvSpPr>
          <p:cNvPr id="51203" name="Rectangle 2"/>
          <p:cNvSpPr>
            <a:spLocks noChangeArrowheads="1" noTextEdit="1"/>
          </p:cNvSpPr>
          <p:nvPr>
            <p:ph type="sldImg"/>
          </p:nvPr>
        </p:nvSpPr>
        <p:spPr>
          <a:xfrm>
            <a:off x="1150938" y="692150"/>
            <a:ext cx="4556125" cy="3416300"/>
          </a:xfrm>
          <a:ln/>
        </p:spPr>
      </p:sp>
      <p:sp>
        <p:nvSpPr>
          <p:cNvPr id="51204" name="Rectangle 3"/>
          <p:cNvSpPr>
            <a:spLocks noGrp="1" noChangeArrowheads="1"/>
          </p:cNvSpPr>
          <p:nvPr>
            <p:ph type="body" idx="1"/>
          </p:nvPr>
        </p:nvSpPr>
        <p:spPr>
          <a:xfrm>
            <a:off x="1123950" y="4343400"/>
            <a:ext cx="4610100" cy="4114800"/>
          </a:xfrm>
          <a:noFill/>
          <a:ln/>
        </p:spPr>
        <p:txBody>
          <a:bodyPr/>
          <a:lstStyle/>
          <a:p>
            <a:endParaRPr lang="pt-BR"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9BE8FAAE-7D7A-4F25-BB0D-E190F680F084}" type="slidenum">
              <a:rPr lang="pt-BR" smtClean="0">
                <a:latin typeface="Arial" pitchFamily="34" charset="0"/>
              </a:rPr>
              <a:pPr/>
              <a:t>33</a:t>
            </a:fld>
            <a:endParaRPr lang="pt-BR" smtClean="0">
              <a:latin typeface="Arial" pitchFamily="34" charset="0"/>
            </a:endParaRPr>
          </a:p>
        </p:txBody>
      </p:sp>
      <p:sp>
        <p:nvSpPr>
          <p:cNvPr id="52227" name="Rectangle 2"/>
          <p:cNvSpPr>
            <a:spLocks noChangeArrowheads="1" noTextEdit="1"/>
          </p:cNvSpPr>
          <p:nvPr>
            <p:ph type="sldImg"/>
          </p:nvPr>
        </p:nvSpPr>
        <p:spPr>
          <a:xfrm>
            <a:off x="1150938" y="692150"/>
            <a:ext cx="4556125" cy="3416300"/>
          </a:xfrm>
          <a:ln/>
        </p:spPr>
      </p:sp>
      <p:sp>
        <p:nvSpPr>
          <p:cNvPr id="52228" name="Rectangle 3"/>
          <p:cNvSpPr>
            <a:spLocks noGrp="1" noChangeArrowheads="1"/>
          </p:cNvSpPr>
          <p:nvPr>
            <p:ph type="body" idx="1"/>
          </p:nvPr>
        </p:nvSpPr>
        <p:spPr>
          <a:xfrm>
            <a:off x="1123950" y="4343400"/>
            <a:ext cx="4610100" cy="4114800"/>
          </a:xfrm>
          <a:noFill/>
          <a:ln/>
        </p:spPr>
        <p:txBody>
          <a:bodyPr/>
          <a:lstStyle/>
          <a:p>
            <a:endParaRPr lang="pt-BR"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425BDD02-6D57-445E-AC36-F9797B4CA73D}" type="slidenum">
              <a:rPr lang="pt-BR"/>
              <a:pPr>
                <a:defRPr/>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9EB2CB64-0985-41B3-9DA2-D5B4914DFE5A}" type="slidenum">
              <a:rPr lang="pt-BR"/>
              <a:pPr>
                <a:defRPr/>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904BAAE2-B1A0-439D-88C8-578BE41E7CA0}" type="slidenum">
              <a:rPr lang="pt-BR"/>
              <a:pPr>
                <a:defRPr/>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88B04C95-DCEA-4396-8CB2-C25117991D97}" type="slidenum">
              <a:rPr lang="pt-BR"/>
              <a:pPr>
                <a:defRPr/>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5202A3C7-D5F3-44D8-8A67-87AC4922BED3}" type="slidenum">
              <a:rPr lang="pt-BR"/>
              <a:pPr>
                <a:defRPr/>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F1AD4217-851E-44E3-BE17-0773280277E3}" type="slidenum">
              <a:rPr lang="pt-BR"/>
              <a:pPr>
                <a:defRPr/>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524B5506-5867-408D-AC52-887DE8E1C158}" type="slidenum">
              <a:rPr lang="pt-BR"/>
              <a:pPr>
                <a:defRPr/>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97D3F0C2-4081-4C9E-88AF-B83B13AE11DB}" type="slidenum">
              <a:rPr lang="pt-BR"/>
              <a:pPr>
                <a:defRPr/>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645197DB-257D-4989-8360-69947FB5FFF6}" type="slidenum">
              <a:rPr lang="pt-BR"/>
              <a:pPr>
                <a:defRPr/>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94B99B08-26DD-468C-9A65-3B17FE7FF007}" type="slidenum">
              <a:rPr lang="pt-BR"/>
              <a:pPr>
                <a:defRPr/>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963F3FF4-8DF8-4089-B20A-CFCE5353D658}" type="slidenum">
              <a:rPr lang="pt-BR"/>
              <a:pPr>
                <a:defRPr/>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pt-B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pt-B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FE72AF2B-1DD1-4889-B8A6-FC2978225707}"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oleObject" Target="../embeddings/oleObject6.bin"/><Relationship Id="rId7"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9.bin"/><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image" Target="../media/image7.wmf"/><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oleObject12.bin"/></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jpeg"/><Relationship Id="rId18" Type="http://schemas.openxmlformats.org/officeDocument/2006/relationships/image" Target="../media/image59.jpeg"/><Relationship Id="rId3" Type="http://schemas.openxmlformats.org/officeDocument/2006/relationships/image" Target="../media/image44.jpeg"/><Relationship Id="rId21" Type="http://schemas.openxmlformats.org/officeDocument/2006/relationships/image" Target="../media/image62.jpeg"/><Relationship Id="rId7" Type="http://schemas.openxmlformats.org/officeDocument/2006/relationships/image" Target="../media/image48.jpeg"/><Relationship Id="rId12" Type="http://schemas.openxmlformats.org/officeDocument/2006/relationships/image" Target="../media/image53.jpeg"/><Relationship Id="rId17" Type="http://schemas.openxmlformats.org/officeDocument/2006/relationships/image" Target="../media/image58.jpeg"/><Relationship Id="rId2" Type="http://schemas.openxmlformats.org/officeDocument/2006/relationships/notesSlide" Target="../notesSlides/notesSlide4.xml"/><Relationship Id="rId16" Type="http://schemas.openxmlformats.org/officeDocument/2006/relationships/image" Target="../media/image57.jpeg"/><Relationship Id="rId20"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5" Type="http://schemas.openxmlformats.org/officeDocument/2006/relationships/image" Target="../media/image56.jpeg"/><Relationship Id="rId10" Type="http://schemas.openxmlformats.org/officeDocument/2006/relationships/image" Target="../media/image51.jpeg"/><Relationship Id="rId19" Type="http://schemas.openxmlformats.org/officeDocument/2006/relationships/image" Target="../media/image60.jpeg"/><Relationship Id="rId4" Type="http://schemas.openxmlformats.org/officeDocument/2006/relationships/image" Target="../media/image45.jpeg"/><Relationship Id="rId9" Type="http://schemas.openxmlformats.org/officeDocument/2006/relationships/image" Target="../media/image50.jpeg"/><Relationship Id="rId14" Type="http://schemas.openxmlformats.org/officeDocument/2006/relationships/image" Target="../media/image55.jpeg"/><Relationship Id="rId22" Type="http://schemas.openxmlformats.org/officeDocument/2006/relationships/image" Target="../media/image63.jpeg"/></Relationships>
</file>

<file path=ppt/slides/_rels/slide28.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9.jpeg"/><Relationship Id="rId3" Type="http://schemas.openxmlformats.org/officeDocument/2006/relationships/image" Target="../media/image44.jpeg"/><Relationship Id="rId7" Type="http://schemas.openxmlformats.org/officeDocument/2006/relationships/image" Target="../media/image49.jpeg"/><Relationship Id="rId12" Type="http://schemas.openxmlformats.org/officeDocument/2006/relationships/image" Target="../media/image58.jpeg"/><Relationship Id="rId17" Type="http://schemas.openxmlformats.org/officeDocument/2006/relationships/image" Target="../media/image63.jpeg"/><Relationship Id="rId2" Type="http://schemas.openxmlformats.org/officeDocument/2006/relationships/notesSlide" Target="../notesSlides/notesSlide5.xml"/><Relationship Id="rId16"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image" Target="../media/image57.jpeg"/><Relationship Id="rId5" Type="http://schemas.openxmlformats.org/officeDocument/2006/relationships/image" Target="../media/image47.jpeg"/><Relationship Id="rId15" Type="http://schemas.openxmlformats.org/officeDocument/2006/relationships/image" Target="../media/image61.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60.jpeg"/></Relationships>
</file>

<file path=ppt/slides/_rels/slide29.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62.jpeg"/><Relationship Id="rId3" Type="http://schemas.openxmlformats.org/officeDocument/2006/relationships/image" Target="../media/image44.jpeg"/><Relationship Id="rId7" Type="http://schemas.openxmlformats.org/officeDocument/2006/relationships/image" Target="../media/image49.jpeg"/><Relationship Id="rId12" Type="http://schemas.openxmlformats.org/officeDocument/2006/relationships/image" Target="../media/image6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image" Target="../media/image60.jpeg"/><Relationship Id="rId5" Type="http://schemas.openxmlformats.org/officeDocument/2006/relationships/image" Target="../media/image47.jpeg"/><Relationship Id="rId10" Type="http://schemas.openxmlformats.org/officeDocument/2006/relationships/image" Target="../media/image59.jpe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3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44.jpeg"/><Relationship Id="rId7"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image" Target="../media/image63.jpeg"/><Relationship Id="rId5" Type="http://schemas.openxmlformats.org/officeDocument/2006/relationships/image" Target="../media/image47.jpeg"/><Relationship Id="rId10" Type="http://schemas.openxmlformats.org/officeDocument/2006/relationships/image" Target="../media/image61.jpeg"/><Relationship Id="rId4" Type="http://schemas.openxmlformats.org/officeDocument/2006/relationships/image" Target="../media/image46.jpeg"/><Relationship Id="rId9" Type="http://schemas.openxmlformats.org/officeDocument/2006/relationships/image" Target="../media/image60.jpeg"/></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72.jpeg"/><Relationship Id="rId4" Type="http://schemas.openxmlformats.org/officeDocument/2006/relationships/image" Target="../media/image71.jpeg"/></Relationships>
</file>

<file path=ppt/slides/_rels/slide34.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74.jpeg"/><Relationship Id="rId7" Type="http://schemas.openxmlformats.org/officeDocument/2006/relationships/image" Target="../media/image7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10" Type="http://schemas.openxmlformats.org/officeDocument/2006/relationships/image" Target="../media/image79.jpeg"/><Relationship Id="rId4" Type="http://schemas.openxmlformats.org/officeDocument/2006/relationships/image" Target="../media/image46.jpeg"/><Relationship Id="rId9" Type="http://schemas.openxmlformats.org/officeDocument/2006/relationships/image" Target="../media/image78.jpeg"/></Relationships>
</file>

<file path=ppt/slides/_rels/slide35.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4.jpeg"/><Relationship Id="rId3" Type="http://schemas.openxmlformats.org/officeDocument/2006/relationships/image" Target="../media/image80.jpeg"/><Relationship Id="rId7" Type="http://schemas.openxmlformats.org/officeDocument/2006/relationships/image" Target="../media/image49.jpeg"/><Relationship Id="rId12" Type="http://schemas.openxmlformats.org/officeDocument/2006/relationships/image" Target="../media/image83.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image" Target="../media/image60.jpeg"/><Relationship Id="rId5" Type="http://schemas.openxmlformats.org/officeDocument/2006/relationships/image" Target="../media/image47.jpeg"/><Relationship Id="rId10" Type="http://schemas.openxmlformats.org/officeDocument/2006/relationships/image" Target="../media/image59.jpeg"/><Relationship Id="rId4" Type="http://schemas.openxmlformats.org/officeDocument/2006/relationships/image" Target="../media/image46.jpeg"/><Relationship Id="rId9" Type="http://schemas.openxmlformats.org/officeDocument/2006/relationships/image" Target="../media/image82.jpeg"/><Relationship Id="rId14" Type="http://schemas.openxmlformats.org/officeDocument/2006/relationships/image" Target="../media/image63.jpeg"/></Relationships>
</file>

<file path=ppt/slides/_rels/slide36.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9.jpeg"/><Relationship Id="rId3" Type="http://schemas.openxmlformats.org/officeDocument/2006/relationships/image" Target="../media/image44.jpeg"/><Relationship Id="rId7" Type="http://schemas.openxmlformats.org/officeDocument/2006/relationships/image" Target="../media/image49.jpeg"/><Relationship Id="rId12" Type="http://schemas.openxmlformats.org/officeDocument/2006/relationships/image" Target="../media/image58.jpeg"/><Relationship Id="rId17" Type="http://schemas.openxmlformats.org/officeDocument/2006/relationships/image" Target="../media/image63.jpeg"/><Relationship Id="rId2" Type="http://schemas.openxmlformats.org/officeDocument/2006/relationships/notesSlide" Target="../notesSlides/notesSlide12.xml"/><Relationship Id="rId16"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image" Target="../media/image57.jpeg"/><Relationship Id="rId5" Type="http://schemas.openxmlformats.org/officeDocument/2006/relationships/image" Target="../media/image47.jpeg"/><Relationship Id="rId15" Type="http://schemas.openxmlformats.org/officeDocument/2006/relationships/image" Target="../media/image61.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60.jpeg"/></Relationships>
</file>

<file path=ppt/slides/_rels/slide37.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jpeg"/><Relationship Id="rId18" Type="http://schemas.openxmlformats.org/officeDocument/2006/relationships/image" Target="../media/image59.jpeg"/><Relationship Id="rId3" Type="http://schemas.openxmlformats.org/officeDocument/2006/relationships/image" Target="../media/image44.jpeg"/><Relationship Id="rId21" Type="http://schemas.openxmlformats.org/officeDocument/2006/relationships/image" Target="../media/image62.jpeg"/><Relationship Id="rId7" Type="http://schemas.openxmlformats.org/officeDocument/2006/relationships/image" Target="../media/image48.jpeg"/><Relationship Id="rId12" Type="http://schemas.openxmlformats.org/officeDocument/2006/relationships/image" Target="../media/image53.jpeg"/><Relationship Id="rId17" Type="http://schemas.openxmlformats.org/officeDocument/2006/relationships/image" Target="../media/image58.jpeg"/><Relationship Id="rId2" Type="http://schemas.openxmlformats.org/officeDocument/2006/relationships/notesSlide" Target="../notesSlides/notesSlide13.xml"/><Relationship Id="rId16" Type="http://schemas.openxmlformats.org/officeDocument/2006/relationships/image" Target="../media/image57.jpeg"/><Relationship Id="rId20"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5" Type="http://schemas.openxmlformats.org/officeDocument/2006/relationships/image" Target="../media/image56.jpeg"/><Relationship Id="rId10" Type="http://schemas.openxmlformats.org/officeDocument/2006/relationships/image" Target="../media/image51.jpeg"/><Relationship Id="rId19" Type="http://schemas.openxmlformats.org/officeDocument/2006/relationships/image" Target="../media/image60.jpeg"/><Relationship Id="rId4" Type="http://schemas.openxmlformats.org/officeDocument/2006/relationships/image" Target="../media/image45.jpeg"/><Relationship Id="rId9" Type="http://schemas.openxmlformats.org/officeDocument/2006/relationships/image" Target="../media/image50.jpeg"/><Relationship Id="rId14" Type="http://schemas.openxmlformats.org/officeDocument/2006/relationships/image" Target="../media/image55.jpeg"/><Relationship Id="rId22" Type="http://schemas.openxmlformats.org/officeDocument/2006/relationships/image" Target="../media/image63.jpeg"/></Relationships>
</file>

<file path=ppt/slides/_rels/slide3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6"/>
          <p:cNvSpPr txBox="1">
            <a:spLocks noChangeArrowheads="1"/>
          </p:cNvSpPr>
          <p:nvPr/>
        </p:nvSpPr>
        <p:spPr bwMode="auto">
          <a:xfrm>
            <a:off x="1258888" y="333375"/>
            <a:ext cx="6500812" cy="946150"/>
          </a:xfrm>
          <a:prstGeom prst="rect">
            <a:avLst/>
          </a:prstGeom>
          <a:noFill/>
          <a:ln w="9525">
            <a:noFill/>
            <a:miter lim="800000"/>
            <a:headEnd/>
            <a:tailEnd/>
          </a:ln>
        </p:spPr>
        <p:txBody>
          <a:bodyPr>
            <a:spAutoFit/>
          </a:bodyPr>
          <a:lstStyle/>
          <a:p>
            <a:pPr algn="ctr"/>
            <a:r>
              <a:rPr lang="pt-BR" sz="2800" b="1">
                <a:latin typeface="Comic Sans MS" pitchFamily="66" charset="0"/>
              </a:rPr>
              <a:t>Embrapa Mato Grosso: </a:t>
            </a:r>
          </a:p>
          <a:p>
            <a:pPr algn="ctr"/>
            <a:r>
              <a:rPr lang="pt-BR" sz="2800" b="1">
                <a:latin typeface="Comic Sans MS" pitchFamily="66" charset="0"/>
              </a:rPr>
              <a:t>Situação atual</a:t>
            </a:r>
          </a:p>
        </p:txBody>
      </p:sp>
      <p:sp>
        <p:nvSpPr>
          <p:cNvPr id="6147" name="Text Box 8"/>
          <p:cNvSpPr txBox="1">
            <a:spLocks noChangeArrowheads="1"/>
          </p:cNvSpPr>
          <p:nvPr/>
        </p:nvSpPr>
        <p:spPr bwMode="auto">
          <a:xfrm>
            <a:off x="1258888" y="1296988"/>
            <a:ext cx="6276975" cy="336550"/>
          </a:xfrm>
          <a:prstGeom prst="rect">
            <a:avLst/>
          </a:prstGeom>
          <a:noFill/>
          <a:ln w="9525">
            <a:noFill/>
            <a:miter lim="800000"/>
            <a:headEnd/>
            <a:tailEnd/>
          </a:ln>
        </p:spPr>
        <p:txBody>
          <a:bodyPr wrap="none">
            <a:spAutoFit/>
          </a:bodyPr>
          <a:lstStyle/>
          <a:p>
            <a:r>
              <a:rPr lang="pt-BR" sz="1600" b="1">
                <a:latin typeface="Comic Sans MS" pitchFamily="66" charset="0"/>
              </a:rPr>
              <a:t>João Flávio Veloso Silva – Chefe-Geral Embrapa Mato Grosso</a:t>
            </a:r>
          </a:p>
        </p:txBody>
      </p:sp>
      <p:pic>
        <p:nvPicPr>
          <p:cNvPr id="6148" name="Picture 12" descr="assin completa 3 marcas"/>
          <p:cNvPicPr>
            <a:picLocks noChangeAspect="1" noChangeArrowheads="1"/>
          </p:cNvPicPr>
          <p:nvPr/>
        </p:nvPicPr>
        <p:blipFill>
          <a:blip r:embed="rId2"/>
          <a:srcRect/>
          <a:stretch>
            <a:fillRect/>
          </a:stretch>
        </p:blipFill>
        <p:spPr bwMode="auto">
          <a:xfrm>
            <a:off x="5940425" y="6529388"/>
            <a:ext cx="3203575" cy="328612"/>
          </a:xfrm>
          <a:prstGeom prst="rect">
            <a:avLst/>
          </a:prstGeom>
          <a:noFill/>
          <a:ln w="9525">
            <a:noFill/>
            <a:miter lim="800000"/>
            <a:headEnd/>
            <a:tailEnd/>
          </a:ln>
        </p:spPr>
      </p:pic>
      <p:graphicFrame>
        <p:nvGraphicFramePr>
          <p:cNvPr id="43021" name="Group 13"/>
          <p:cNvGraphicFramePr>
            <a:graphicFrameLocks noGrp="1"/>
          </p:cNvGraphicFramePr>
          <p:nvPr/>
        </p:nvGraphicFramePr>
        <p:xfrm>
          <a:off x="3924300" y="188913"/>
          <a:ext cx="1400175" cy="518160"/>
        </p:xfrm>
        <a:graphic>
          <a:graphicData uri="http://schemas.openxmlformats.org/drawingml/2006/table">
            <a:tbl>
              <a:tblPr/>
              <a:tblGrid>
                <a:gridCol w="1400175"/>
              </a:tblGrid>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t-BR" sz="2800" b="0" i="0" u="none" strike="noStrike" cap="none" normalizeH="0" baseline="0" smtClean="0">
                        <a:ln>
                          <a:noFill/>
                        </a:ln>
                        <a:solidFill>
                          <a:schemeClr val="tx1"/>
                        </a:solidFill>
                        <a:effectLst/>
                        <a:latin typeface="Arial"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43027" name="Group 19"/>
          <p:cNvGraphicFramePr>
            <a:graphicFrameLocks noGrp="1"/>
          </p:cNvGraphicFramePr>
          <p:nvPr/>
        </p:nvGraphicFramePr>
        <p:xfrm>
          <a:off x="4140200" y="404813"/>
          <a:ext cx="1400175" cy="518160"/>
        </p:xfrm>
        <a:graphic>
          <a:graphicData uri="http://schemas.openxmlformats.org/drawingml/2006/table">
            <a:tbl>
              <a:tblPr/>
              <a:tblGrid>
                <a:gridCol w="1400175"/>
              </a:tblGrid>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t-BR" sz="2800" b="0" i="0" u="none" strike="noStrike" cap="none" normalizeH="0" baseline="0" dirty="0" smtClean="0">
                        <a:ln>
                          <a:noFill/>
                        </a:ln>
                        <a:solidFill>
                          <a:schemeClr val="tx1"/>
                        </a:solidFill>
                        <a:effectLst/>
                        <a:latin typeface="Arial"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pic>
        <p:nvPicPr>
          <p:cNvPr id="6153" name="Picture 25"/>
          <p:cNvPicPr>
            <a:picLocks noChangeAspect="1" noChangeArrowheads="1"/>
          </p:cNvPicPr>
          <p:nvPr/>
        </p:nvPicPr>
        <p:blipFill>
          <a:blip r:embed="rId3"/>
          <a:srcRect/>
          <a:stretch>
            <a:fillRect/>
          </a:stretch>
        </p:blipFill>
        <p:spPr bwMode="auto">
          <a:xfrm>
            <a:off x="0" y="6267450"/>
            <a:ext cx="1409700" cy="590550"/>
          </a:xfrm>
          <a:prstGeom prst="rect">
            <a:avLst/>
          </a:prstGeom>
          <a:solidFill>
            <a:srgbClr val="FFFFFF"/>
          </a:solidFill>
          <a:ln w="9525">
            <a:noFill/>
            <a:miter lim="800000"/>
            <a:headEnd/>
            <a:tailEnd/>
          </a:ln>
        </p:spPr>
      </p:pic>
      <p:pic>
        <p:nvPicPr>
          <p:cNvPr id="6154" name="Picture 11" descr="C:\Users\JOÃO FLAVIO\JFlavio\Embrapa Mato Grosso\Campo Exerimental\Plantas\Maquetes\Projeto Embrapa MT\IMG_embrapa_1.jpg"/>
          <p:cNvPicPr>
            <a:picLocks noChangeAspect="1" noChangeArrowheads="1"/>
          </p:cNvPicPr>
          <p:nvPr/>
        </p:nvPicPr>
        <p:blipFill>
          <a:blip r:embed="rId4" cstate="email"/>
          <a:srcRect/>
          <a:stretch>
            <a:fillRect/>
          </a:stretch>
        </p:blipFill>
        <p:spPr bwMode="auto">
          <a:xfrm>
            <a:off x="0" y="1571625"/>
            <a:ext cx="91440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735013" y="2081213"/>
            <a:ext cx="184150" cy="366712"/>
          </a:xfrm>
          <a:prstGeom prst="rect">
            <a:avLst/>
          </a:prstGeom>
          <a:noFill/>
          <a:ln w="9525">
            <a:noFill/>
            <a:miter lim="800000"/>
            <a:headEnd/>
            <a:tailEnd/>
          </a:ln>
        </p:spPr>
        <p:txBody>
          <a:bodyPr wrap="none">
            <a:spAutoFit/>
          </a:bodyPr>
          <a:lstStyle/>
          <a:p>
            <a:endParaRPr lang="pt-BR"/>
          </a:p>
        </p:txBody>
      </p:sp>
      <p:sp>
        <p:nvSpPr>
          <p:cNvPr id="13315" name="Text Box 3"/>
          <p:cNvSpPr txBox="1">
            <a:spLocks noChangeArrowheads="1"/>
          </p:cNvSpPr>
          <p:nvPr/>
        </p:nvSpPr>
        <p:spPr bwMode="auto">
          <a:xfrm>
            <a:off x="539750" y="908050"/>
            <a:ext cx="8208963" cy="3662363"/>
          </a:xfrm>
          <a:prstGeom prst="rect">
            <a:avLst/>
          </a:prstGeom>
          <a:noFill/>
          <a:ln w="9525">
            <a:noFill/>
            <a:miter lim="800000"/>
            <a:headEnd/>
            <a:tailEnd/>
          </a:ln>
        </p:spPr>
        <p:txBody>
          <a:bodyPr>
            <a:spAutoFit/>
          </a:bodyPr>
          <a:lstStyle/>
          <a:p>
            <a:pPr marL="342900" indent="-342900"/>
            <a:r>
              <a:rPr lang="pt-BR" b="1"/>
              <a:t>Embrapa Mato Grosso -</a:t>
            </a:r>
            <a:r>
              <a:rPr lang="pt-BR"/>
              <a:t> </a:t>
            </a:r>
            <a:r>
              <a:rPr lang="pt-BR" b="1"/>
              <a:t>Objetivos Provisórios</a:t>
            </a:r>
          </a:p>
          <a:p>
            <a:pPr marL="342900" indent="-342900"/>
            <a:endParaRPr lang="pt-BR"/>
          </a:p>
          <a:p>
            <a:pPr marL="342900" indent="-342900"/>
            <a:r>
              <a:rPr lang="pt-BR"/>
              <a:t>6.  integrar a rede de pesquisa, desenvolvimento e </a:t>
            </a:r>
            <a:r>
              <a:rPr lang="pt-BR" b="1"/>
              <a:t>transferência de tecnologias das unidades da Embrapa</a:t>
            </a:r>
            <a:r>
              <a:rPr lang="pt-BR"/>
              <a:t>, além de promover o envolvimento e a cooperação da iniciativa privada, universidades e entidades estaduais, em ações relacionadas com a sua missão; e</a:t>
            </a:r>
          </a:p>
          <a:p>
            <a:pPr marL="342900" indent="-342900"/>
            <a:r>
              <a:rPr lang="pt-BR"/>
              <a:t>7.  contribuir para a formulação de políticas agrícolas e de ciência e tecnologia.</a:t>
            </a:r>
          </a:p>
          <a:p>
            <a:pPr marL="342900" indent="-342900"/>
            <a:r>
              <a:rPr lang="pt-BR"/>
              <a:t>8.  ser um instrumento propulsor do desenvolvimento socioeconômico dos pequenos produtores agropecuários, inclusive os circunscritos às dimensões da agricultura familiar e das comunidades tradicionais, através da geração ou adaptação de tecnologias, processos e sistemas produtivos adequados às condições locais;</a:t>
            </a:r>
          </a:p>
          <a:p>
            <a:pPr marL="342900" indent="-342900"/>
            <a:endParaRPr lang="pt-BR"/>
          </a:p>
        </p:txBody>
      </p:sp>
      <p:pic>
        <p:nvPicPr>
          <p:cNvPr id="13316" name="Picture 4"/>
          <p:cNvPicPr>
            <a:picLocks noChangeAspect="1" noChangeArrowheads="1"/>
          </p:cNvPicPr>
          <p:nvPr/>
        </p:nvPicPr>
        <p:blipFill>
          <a:blip r:embed="rId2"/>
          <a:srcRect/>
          <a:stretch>
            <a:fillRect/>
          </a:stretch>
        </p:blipFill>
        <p:spPr bwMode="auto">
          <a:xfrm>
            <a:off x="0" y="6267450"/>
            <a:ext cx="1409700" cy="590550"/>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6731000" y="3994150"/>
            <a:ext cx="92075" cy="334963"/>
          </a:xfrm>
          <a:prstGeom prst="rect">
            <a:avLst/>
          </a:prstGeom>
          <a:noFill/>
          <a:ln w="9525">
            <a:noFill/>
            <a:miter lim="800000"/>
            <a:headEnd/>
            <a:tailEnd/>
          </a:ln>
        </p:spPr>
        <p:txBody>
          <a:bodyPr wrap="none" lIns="0" tIns="0" rIns="0" bIns="0">
            <a:spAutoFit/>
          </a:bodyPr>
          <a:lstStyle/>
          <a:p>
            <a:pPr eaLnBrk="0" hangingPunct="0"/>
            <a:r>
              <a:rPr lang="pt-BR" sz="2200" b="1">
                <a:solidFill>
                  <a:srgbClr val="000000"/>
                </a:solidFill>
                <a:latin typeface="Univers"/>
              </a:rPr>
              <a:t> </a:t>
            </a:r>
            <a:endParaRPr lang="pt-BR">
              <a:latin typeface="Univers"/>
            </a:endParaRPr>
          </a:p>
        </p:txBody>
      </p:sp>
      <p:sp>
        <p:nvSpPr>
          <p:cNvPr id="14339" name="Rectangle 3"/>
          <p:cNvSpPr>
            <a:spLocks noChangeArrowheads="1"/>
          </p:cNvSpPr>
          <p:nvPr/>
        </p:nvSpPr>
        <p:spPr bwMode="auto">
          <a:xfrm>
            <a:off x="6148388" y="5099050"/>
            <a:ext cx="92075" cy="334963"/>
          </a:xfrm>
          <a:prstGeom prst="rect">
            <a:avLst/>
          </a:prstGeom>
          <a:noFill/>
          <a:ln w="9525">
            <a:noFill/>
            <a:miter lim="800000"/>
            <a:headEnd/>
            <a:tailEnd/>
          </a:ln>
        </p:spPr>
        <p:txBody>
          <a:bodyPr wrap="none" lIns="0" tIns="0" rIns="0" bIns="0">
            <a:spAutoFit/>
          </a:bodyPr>
          <a:lstStyle/>
          <a:p>
            <a:pPr eaLnBrk="0" hangingPunct="0"/>
            <a:r>
              <a:rPr lang="pt-BR" sz="2200" b="1">
                <a:solidFill>
                  <a:srgbClr val="000000"/>
                </a:solidFill>
                <a:latin typeface="Univers"/>
              </a:rPr>
              <a:t> </a:t>
            </a:r>
            <a:endParaRPr lang="pt-BR">
              <a:latin typeface="Univers"/>
            </a:endParaRPr>
          </a:p>
        </p:txBody>
      </p:sp>
      <p:sp>
        <p:nvSpPr>
          <p:cNvPr id="14340" name="Rectangle 4"/>
          <p:cNvSpPr>
            <a:spLocks noChangeArrowheads="1"/>
          </p:cNvSpPr>
          <p:nvPr/>
        </p:nvSpPr>
        <p:spPr bwMode="auto">
          <a:xfrm>
            <a:off x="5740400" y="5527675"/>
            <a:ext cx="92075" cy="334963"/>
          </a:xfrm>
          <a:prstGeom prst="rect">
            <a:avLst/>
          </a:prstGeom>
          <a:noFill/>
          <a:ln w="9525">
            <a:noFill/>
            <a:miter lim="800000"/>
            <a:headEnd/>
            <a:tailEnd/>
          </a:ln>
        </p:spPr>
        <p:txBody>
          <a:bodyPr wrap="none" lIns="0" tIns="0" rIns="0" bIns="0">
            <a:spAutoFit/>
          </a:bodyPr>
          <a:lstStyle/>
          <a:p>
            <a:pPr eaLnBrk="0" hangingPunct="0"/>
            <a:r>
              <a:rPr lang="pt-BR" sz="2200" b="1">
                <a:solidFill>
                  <a:srgbClr val="000000"/>
                </a:solidFill>
                <a:latin typeface="Univers"/>
              </a:rPr>
              <a:t> </a:t>
            </a:r>
            <a:endParaRPr lang="pt-BR">
              <a:latin typeface="Univers"/>
            </a:endParaRPr>
          </a:p>
        </p:txBody>
      </p:sp>
      <p:sp>
        <p:nvSpPr>
          <p:cNvPr id="14341" name="Rectangle 5"/>
          <p:cNvSpPr>
            <a:spLocks noChangeArrowheads="1"/>
          </p:cNvSpPr>
          <p:nvPr/>
        </p:nvSpPr>
        <p:spPr bwMode="auto">
          <a:xfrm>
            <a:off x="523875" y="6388100"/>
            <a:ext cx="92075" cy="334963"/>
          </a:xfrm>
          <a:prstGeom prst="rect">
            <a:avLst/>
          </a:prstGeom>
          <a:noFill/>
          <a:ln w="9525">
            <a:noFill/>
            <a:miter lim="800000"/>
            <a:headEnd/>
            <a:tailEnd/>
          </a:ln>
        </p:spPr>
        <p:txBody>
          <a:bodyPr wrap="none" lIns="0" tIns="0" rIns="0" bIns="0">
            <a:spAutoFit/>
          </a:bodyPr>
          <a:lstStyle/>
          <a:p>
            <a:pPr eaLnBrk="0" hangingPunct="0"/>
            <a:r>
              <a:rPr lang="pt-BR" sz="2200" b="1">
                <a:solidFill>
                  <a:srgbClr val="000000"/>
                </a:solidFill>
                <a:latin typeface="Univers"/>
              </a:rPr>
              <a:t> </a:t>
            </a:r>
            <a:endParaRPr lang="pt-BR">
              <a:latin typeface="Univers"/>
            </a:endParaRPr>
          </a:p>
        </p:txBody>
      </p:sp>
      <p:sp>
        <p:nvSpPr>
          <p:cNvPr id="14342" name="Oval 6"/>
          <p:cNvSpPr>
            <a:spLocks noChangeArrowheads="1"/>
          </p:cNvSpPr>
          <p:nvPr/>
        </p:nvSpPr>
        <p:spPr bwMode="auto">
          <a:xfrm>
            <a:off x="1187450" y="1760538"/>
            <a:ext cx="7056438" cy="4232275"/>
          </a:xfrm>
          <a:prstGeom prst="ellipse">
            <a:avLst/>
          </a:prstGeom>
          <a:solidFill>
            <a:schemeClr val="accent1"/>
          </a:solidFill>
          <a:ln w="9525">
            <a:solidFill>
              <a:schemeClr val="tx1"/>
            </a:solidFill>
            <a:round/>
            <a:headEnd/>
            <a:tailEnd/>
          </a:ln>
        </p:spPr>
        <p:txBody>
          <a:bodyPr anchor="ctr">
            <a:spAutoFit/>
          </a:bodyPr>
          <a:lstStyle/>
          <a:p>
            <a:pPr eaLnBrk="0" hangingPunct="0"/>
            <a:r>
              <a:rPr lang="pt-BR" sz="2400" b="1"/>
              <a:t> </a:t>
            </a:r>
            <a:r>
              <a:rPr lang="pt-BR" sz="2400" b="1">
                <a:solidFill>
                  <a:srgbClr val="000000"/>
                </a:solidFill>
              </a:rPr>
              <a:t>Manejo adequado do solo</a:t>
            </a:r>
          </a:p>
          <a:p>
            <a:pPr lvl="2" eaLnBrk="0" hangingPunct="0">
              <a:buFontTx/>
              <a:buChar char="•"/>
            </a:pPr>
            <a:r>
              <a:rPr lang="pt-BR" sz="2400" b="1"/>
              <a:t> </a:t>
            </a:r>
            <a:r>
              <a:rPr lang="pt-BR" sz="2400" b="1">
                <a:solidFill>
                  <a:srgbClr val="000000"/>
                </a:solidFill>
              </a:rPr>
              <a:t>matéria orgânica no solo</a:t>
            </a:r>
          </a:p>
          <a:p>
            <a:pPr lvl="2" eaLnBrk="0" hangingPunct="0">
              <a:buFontTx/>
              <a:buChar char="•"/>
            </a:pPr>
            <a:r>
              <a:rPr lang="pt-BR" sz="2400" b="1"/>
              <a:t> </a:t>
            </a:r>
            <a:r>
              <a:rPr lang="pt-BR" sz="2400" b="1">
                <a:solidFill>
                  <a:srgbClr val="000000"/>
                </a:solidFill>
              </a:rPr>
              <a:t>Plantio Direto</a:t>
            </a:r>
          </a:p>
          <a:p>
            <a:pPr lvl="2" eaLnBrk="0" hangingPunct="0">
              <a:buFontTx/>
              <a:buChar char="•"/>
            </a:pPr>
            <a:r>
              <a:rPr lang="pt-BR" sz="2400" b="1">
                <a:solidFill>
                  <a:srgbClr val="000000"/>
                </a:solidFill>
              </a:rPr>
              <a:t> rotação de culturas</a:t>
            </a:r>
          </a:p>
          <a:p>
            <a:pPr lvl="2" eaLnBrk="0" hangingPunct="0">
              <a:buFontTx/>
              <a:buChar char="•"/>
            </a:pPr>
            <a:r>
              <a:rPr lang="pt-BR" sz="2400" b="1">
                <a:solidFill>
                  <a:srgbClr val="000000"/>
                </a:solidFill>
              </a:rPr>
              <a:t> Manejo de água</a:t>
            </a:r>
          </a:p>
          <a:p>
            <a:pPr lvl="2" eaLnBrk="0" hangingPunct="0">
              <a:buFontTx/>
              <a:buChar char="•"/>
            </a:pPr>
            <a:r>
              <a:rPr lang="pt-BR" sz="2400" b="1">
                <a:solidFill>
                  <a:srgbClr val="000000"/>
                </a:solidFill>
              </a:rPr>
              <a:t> Compactação do solo</a:t>
            </a:r>
          </a:p>
          <a:p>
            <a:pPr eaLnBrk="0" hangingPunct="0"/>
            <a:r>
              <a:rPr lang="pt-BR" sz="2400" b="1">
                <a:solidFill>
                  <a:srgbClr val="000000"/>
                </a:solidFill>
              </a:rPr>
              <a:t>	</a:t>
            </a:r>
            <a:r>
              <a:rPr lang="pt-BR" sz="2400" b="1">
                <a:solidFill>
                  <a:srgbClr val="FF0000"/>
                </a:solidFill>
              </a:rPr>
              <a:t> </a:t>
            </a:r>
          </a:p>
          <a:p>
            <a:pPr eaLnBrk="0" hangingPunct="0">
              <a:buFontTx/>
              <a:buChar char="•"/>
            </a:pPr>
            <a:r>
              <a:rPr lang="pt-BR" sz="2400" b="1">
                <a:solidFill>
                  <a:srgbClr val="000000"/>
                </a:solidFill>
              </a:rPr>
              <a:t>Integração lavoura pecuária</a:t>
            </a:r>
            <a:endParaRPr lang="pt-BR" sz="2400" b="1">
              <a:solidFill>
                <a:srgbClr val="000000"/>
              </a:solidFill>
              <a:latin typeface="Univers"/>
            </a:endParaRPr>
          </a:p>
        </p:txBody>
      </p:sp>
      <p:sp>
        <p:nvSpPr>
          <p:cNvPr id="116743" name="Rectangle 7"/>
          <p:cNvSpPr>
            <a:spLocks noChangeArrowheads="1"/>
          </p:cNvSpPr>
          <p:nvPr/>
        </p:nvSpPr>
        <p:spPr bwMode="auto">
          <a:xfrm>
            <a:off x="2339975" y="476250"/>
            <a:ext cx="4449763" cy="731838"/>
          </a:xfrm>
          <a:prstGeom prst="rect">
            <a:avLst/>
          </a:prstGeom>
          <a:solidFill>
            <a:schemeClr val="folHlink">
              <a:alpha val="48000"/>
            </a:schemeClr>
          </a:solidFill>
          <a:ln w="9525">
            <a:noFill/>
            <a:miter lim="800000"/>
            <a:headEnd/>
            <a:tailEnd/>
          </a:ln>
          <a:effectLst/>
        </p:spPr>
        <p:txBody>
          <a:bodyPr wrap="none" anchor="ctr">
            <a:spAutoFit/>
          </a:bodyPr>
          <a:lstStyle/>
          <a:p>
            <a:pPr>
              <a:defRPr/>
            </a:pPr>
            <a:r>
              <a:rPr lang="pt-BR" sz="4200" b="1">
                <a:solidFill>
                  <a:srgbClr val="FF6600"/>
                </a:solidFill>
                <a:effectLst>
                  <a:outerShdw blurRad="38100" dist="38100" dir="2700000" algn="tl">
                    <a:srgbClr val="000000"/>
                  </a:outerShdw>
                </a:effectLst>
                <a:latin typeface="Arial" charset="0"/>
              </a:rPr>
              <a:t>Sustentabilidade</a:t>
            </a:r>
            <a:endParaRPr lang="pt-BR" sz="4200" b="1">
              <a:solidFill>
                <a:schemeClr val="tx2"/>
              </a:solidFill>
              <a:effectLst>
                <a:outerShdw blurRad="38100" dist="38100" dir="2700000" algn="tl">
                  <a:srgbClr val="FFFFFF"/>
                </a:outerShdw>
              </a:effectLst>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16743"/>
                                        </p:tgtEl>
                                        <p:attrNameLst>
                                          <p:attrName>style.visibility</p:attrName>
                                        </p:attrNameLst>
                                      </p:cBhvr>
                                      <p:to>
                                        <p:strVal val="visible"/>
                                      </p:to>
                                    </p:set>
                                    <p:animEffect transition="in" filter="checkerboard(across)">
                                      <p:cBhvr>
                                        <p:cTn id="7" dur="500"/>
                                        <p:tgtEl>
                                          <p:spTgt spid="1167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3"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Embrapa MT--04 e 05"/>
          <p:cNvPicPr>
            <a:picLocks noChangeAspect="1" noChangeArrowheads="1"/>
          </p:cNvPicPr>
          <p:nvPr/>
        </p:nvPicPr>
        <p:blipFill>
          <a:blip r:embed="rId2" cstate="email"/>
          <a:srcRect/>
          <a:stretch>
            <a:fillRect/>
          </a:stretch>
        </p:blipFill>
        <p:spPr bwMode="auto">
          <a:xfrm>
            <a:off x="0" y="-3175"/>
            <a:ext cx="9144000" cy="6858000"/>
          </a:xfrm>
          <a:prstGeom prst="rect">
            <a:avLst/>
          </a:prstGeom>
          <a:noFill/>
          <a:ln w="9525">
            <a:noFill/>
            <a:miter lim="800000"/>
            <a:headEnd/>
            <a:tailEnd/>
          </a:ln>
        </p:spPr>
      </p:pic>
      <p:pic>
        <p:nvPicPr>
          <p:cNvPr id="15363" name="Picture 3" descr="Embrapa MT--04 e 05"/>
          <p:cNvPicPr>
            <a:picLocks noChangeAspect="1" noChangeArrowheads="1"/>
          </p:cNvPicPr>
          <p:nvPr/>
        </p:nvPicPr>
        <p:blipFill>
          <a:blip r:embed="rId3" cstate="email"/>
          <a:srcRect/>
          <a:stretch>
            <a:fillRect/>
          </a:stretch>
        </p:blipFill>
        <p:spPr bwMode="auto">
          <a:xfrm>
            <a:off x="5219700" y="3914775"/>
            <a:ext cx="3924300" cy="2943225"/>
          </a:xfrm>
          <a:prstGeom prst="rect">
            <a:avLst/>
          </a:prstGeom>
          <a:noFill/>
          <a:ln w="9525">
            <a:noFill/>
            <a:miter lim="800000"/>
            <a:headEnd/>
            <a:tailEnd/>
          </a:ln>
        </p:spPr>
      </p:pic>
      <p:pic>
        <p:nvPicPr>
          <p:cNvPr id="15364" name="Picture 4"/>
          <p:cNvPicPr>
            <a:picLocks noChangeAspect="1" noChangeArrowheads="1"/>
          </p:cNvPicPr>
          <p:nvPr/>
        </p:nvPicPr>
        <p:blipFill>
          <a:blip r:embed="rId4"/>
          <a:srcRect/>
          <a:stretch>
            <a:fillRect/>
          </a:stretch>
        </p:blipFill>
        <p:spPr bwMode="auto">
          <a:xfrm>
            <a:off x="0" y="6267450"/>
            <a:ext cx="1409700" cy="590550"/>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ProcessoRecupPastoDegradado0002"/>
          <p:cNvPicPr>
            <a:picLocks noChangeAspect="1" noChangeArrowheads="1"/>
          </p:cNvPicPr>
          <p:nvPr/>
        </p:nvPicPr>
        <p:blipFill>
          <a:blip r:embed="rId3" cstate="email"/>
          <a:srcRect/>
          <a:stretch>
            <a:fillRect/>
          </a:stretch>
        </p:blipFill>
        <p:spPr bwMode="auto">
          <a:xfrm>
            <a:off x="0" y="0"/>
            <a:ext cx="9144000" cy="6858000"/>
          </a:xfrm>
          <a:prstGeom prst="rect">
            <a:avLst/>
          </a:prstGeom>
          <a:noFill/>
          <a:ln w="9525">
            <a:noFill/>
            <a:miter lim="800000"/>
            <a:headEnd/>
            <a:tailEnd/>
          </a:ln>
        </p:spPr>
      </p:pic>
      <p:sp>
        <p:nvSpPr>
          <p:cNvPr id="16387" name="Text Box 3"/>
          <p:cNvSpPr txBox="1">
            <a:spLocks noChangeArrowheads="1"/>
          </p:cNvSpPr>
          <p:nvPr/>
        </p:nvSpPr>
        <p:spPr bwMode="auto">
          <a:xfrm>
            <a:off x="7010400" y="5943600"/>
            <a:ext cx="2133600" cy="457200"/>
          </a:xfrm>
          <a:prstGeom prst="rect">
            <a:avLst/>
          </a:prstGeom>
          <a:noFill/>
          <a:ln w="9525">
            <a:noFill/>
            <a:miter lim="800000"/>
            <a:headEnd/>
            <a:tailEnd/>
          </a:ln>
        </p:spPr>
        <p:txBody>
          <a:bodyPr>
            <a:spAutoFit/>
          </a:bodyPr>
          <a:lstStyle/>
          <a:p>
            <a:pPr>
              <a:spcBef>
                <a:spcPct val="50000"/>
              </a:spcBef>
            </a:pPr>
            <a:r>
              <a:rPr lang="pt-BR" sz="2400">
                <a:latin typeface="Times New Roman" pitchFamily="18" charset="0"/>
              </a:rPr>
              <a:t>Foto: Scalea</a:t>
            </a:r>
          </a:p>
        </p:txBody>
      </p:sp>
      <p:sp>
        <p:nvSpPr>
          <p:cNvPr id="16388" name="Text Box 4"/>
          <p:cNvSpPr txBox="1">
            <a:spLocks noChangeArrowheads="1"/>
          </p:cNvSpPr>
          <p:nvPr/>
        </p:nvSpPr>
        <p:spPr bwMode="auto">
          <a:xfrm>
            <a:off x="7288213" y="6640513"/>
            <a:ext cx="1443037" cy="304800"/>
          </a:xfrm>
          <a:prstGeom prst="rect">
            <a:avLst/>
          </a:prstGeom>
          <a:noFill/>
          <a:ln w="9525">
            <a:noFill/>
            <a:miter lim="800000"/>
            <a:headEnd/>
            <a:tailEnd/>
          </a:ln>
        </p:spPr>
        <p:txBody>
          <a:bodyPr wrap="none">
            <a:spAutoFit/>
          </a:bodyPr>
          <a:lstStyle/>
          <a:p>
            <a:r>
              <a:rPr lang="pt-BR" sz="1400" b="1"/>
              <a:t>Julio Franchini</a:t>
            </a:r>
          </a:p>
        </p:txBody>
      </p:sp>
      <p:sp>
        <p:nvSpPr>
          <p:cNvPr id="16389" name="Text Box 5"/>
          <p:cNvSpPr txBox="1">
            <a:spLocks noChangeArrowheads="1"/>
          </p:cNvSpPr>
          <p:nvPr/>
        </p:nvSpPr>
        <p:spPr bwMode="auto">
          <a:xfrm>
            <a:off x="2176463" y="4383088"/>
            <a:ext cx="4351337" cy="457200"/>
          </a:xfrm>
          <a:prstGeom prst="rect">
            <a:avLst/>
          </a:prstGeom>
          <a:noFill/>
          <a:ln w="9525">
            <a:noFill/>
            <a:miter lim="800000"/>
            <a:headEnd/>
            <a:tailEnd/>
          </a:ln>
        </p:spPr>
        <p:txBody>
          <a:bodyPr wrap="none">
            <a:spAutoFit/>
          </a:bodyPr>
          <a:lstStyle/>
          <a:p>
            <a:r>
              <a:rPr lang="pt-BR" sz="2400" b="1">
                <a:solidFill>
                  <a:srgbClr val="003399"/>
                </a:solidFill>
              </a:rPr>
              <a:t>Integração Lavoura Pecuária</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rocessoRecupPastoDegradado000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7411" name="Text Box 3"/>
          <p:cNvSpPr txBox="1">
            <a:spLocks noChangeArrowheads="1"/>
          </p:cNvSpPr>
          <p:nvPr/>
        </p:nvSpPr>
        <p:spPr bwMode="auto">
          <a:xfrm>
            <a:off x="7010400" y="5943600"/>
            <a:ext cx="2133600" cy="457200"/>
          </a:xfrm>
          <a:prstGeom prst="rect">
            <a:avLst/>
          </a:prstGeom>
          <a:noFill/>
          <a:ln w="9525">
            <a:noFill/>
            <a:miter lim="800000"/>
            <a:headEnd/>
            <a:tailEnd/>
          </a:ln>
        </p:spPr>
        <p:txBody>
          <a:bodyPr>
            <a:spAutoFit/>
          </a:bodyPr>
          <a:lstStyle/>
          <a:p>
            <a:pPr>
              <a:spcBef>
                <a:spcPct val="50000"/>
              </a:spcBef>
            </a:pPr>
            <a:r>
              <a:rPr lang="pt-BR" sz="2400">
                <a:latin typeface="Times New Roman" pitchFamily="18" charset="0"/>
              </a:rPr>
              <a:t>Foto: Scalea</a:t>
            </a:r>
          </a:p>
        </p:txBody>
      </p:sp>
      <p:sp>
        <p:nvSpPr>
          <p:cNvPr id="17412" name="Text Box 4"/>
          <p:cNvSpPr txBox="1">
            <a:spLocks noChangeArrowheads="1"/>
          </p:cNvSpPr>
          <p:nvPr/>
        </p:nvSpPr>
        <p:spPr bwMode="auto">
          <a:xfrm>
            <a:off x="7288213" y="6640513"/>
            <a:ext cx="1443037" cy="304800"/>
          </a:xfrm>
          <a:prstGeom prst="rect">
            <a:avLst/>
          </a:prstGeom>
          <a:noFill/>
          <a:ln w="9525">
            <a:noFill/>
            <a:miter lim="800000"/>
            <a:headEnd/>
            <a:tailEnd/>
          </a:ln>
        </p:spPr>
        <p:txBody>
          <a:bodyPr wrap="none">
            <a:spAutoFit/>
          </a:bodyPr>
          <a:lstStyle/>
          <a:p>
            <a:r>
              <a:rPr lang="pt-BR" sz="1400" b="1"/>
              <a:t>Julio Franchini</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
          <p:cNvGrpSpPr>
            <a:grpSpLocks/>
          </p:cNvGrpSpPr>
          <p:nvPr/>
        </p:nvGrpSpPr>
        <p:grpSpPr bwMode="auto">
          <a:xfrm>
            <a:off x="0" y="0"/>
            <a:ext cx="9144000" cy="6858000"/>
            <a:chOff x="0" y="0"/>
            <a:chExt cx="5760" cy="4320"/>
          </a:xfrm>
        </p:grpSpPr>
        <p:pic>
          <p:nvPicPr>
            <p:cNvPr id="18436" name="Picture 3" descr="StaFeRuz01"/>
            <p:cNvPicPr>
              <a:picLocks noChangeAspect="1" noChangeArrowheads="1"/>
            </p:cNvPicPr>
            <p:nvPr/>
          </p:nvPicPr>
          <p:blipFill>
            <a:blip r:embed="rId3"/>
            <a:srcRect/>
            <a:stretch>
              <a:fillRect/>
            </a:stretch>
          </p:blipFill>
          <p:spPr bwMode="auto">
            <a:xfrm>
              <a:off x="0" y="0"/>
              <a:ext cx="5760" cy="4320"/>
            </a:xfrm>
            <a:prstGeom prst="rect">
              <a:avLst/>
            </a:prstGeom>
            <a:noFill/>
            <a:ln w="9525">
              <a:noFill/>
              <a:miter lim="800000"/>
              <a:headEnd/>
              <a:tailEnd/>
            </a:ln>
          </p:spPr>
        </p:pic>
        <p:sp>
          <p:nvSpPr>
            <p:cNvPr id="18437" name="Text Box 4"/>
            <p:cNvSpPr txBox="1">
              <a:spLocks noChangeArrowheads="1"/>
            </p:cNvSpPr>
            <p:nvPr/>
          </p:nvSpPr>
          <p:spPr bwMode="auto">
            <a:xfrm>
              <a:off x="3742" y="3793"/>
              <a:ext cx="1788" cy="327"/>
            </a:xfrm>
            <a:prstGeom prst="rect">
              <a:avLst/>
            </a:prstGeom>
            <a:solidFill>
              <a:schemeClr val="bg1"/>
            </a:solidFill>
            <a:ln w="9525">
              <a:noFill/>
              <a:miter lim="800000"/>
              <a:headEnd/>
              <a:tailEnd/>
            </a:ln>
          </p:spPr>
          <p:txBody>
            <a:bodyPr wrap="none">
              <a:spAutoFit/>
            </a:bodyPr>
            <a:lstStyle/>
            <a:p>
              <a:pPr eaLnBrk="0" hangingPunct="0"/>
              <a:r>
                <a:rPr lang="pt-BR" sz="2800">
                  <a:latin typeface="Univers"/>
                </a:rPr>
                <a:t>Plantio defasado</a:t>
              </a:r>
            </a:p>
          </p:txBody>
        </p:sp>
      </p:grpSp>
      <p:sp>
        <p:nvSpPr>
          <p:cNvPr id="18435" name="Text Box 5"/>
          <p:cNvSpPr txBox="1">
            <a:spLocks noChangeArrowheads="1"/>
          </p:cNvSpPr>
          <p:nvPr/>
        </p:nvSpPr>
        <p:spPr bwMode="auto">
          <a:xfrm>
            <a:off x="7288213" y="6640513"/>
            <a:ext cx="1443037" cy="304800"/>
          </a:xfrm>
          <a:prstGeom prst="rect">
            <a:avLst/>
          </a:prstGeom>
          <a:noFill/>
          <a:ln w="9525">
            <a:noFill/>
            <a:miter lim="800000"/>
            <a:headEnd/>
            <a:tailEnd/>
          </a:ln>
        </p:spPr>
        <p:txBody>
          <a:bodyPr wrap="none">
            <a:spAutoFit/>
          </a:bodyPr>
          <a:lstStyle/>
          <a:p>
            <a:r>
              <a:rPr lang="pt-BR" sz="1400" b="1"/>
              <a:t>Julio Franchini</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a:stretch>
            <a:fillRect/>
          </a:stretch>
        </p:blipFill>
        <p:spPr bwMode="auto">
          <a:xfrm>
            <a:off x="0" y="-47625"/>
            <a:ext cx="9144000" cy="6905625"/>
          </a:xfrm>
          <a:prstGeom prst="rect">
            <a:avLst/>
          </a:prstGeom>
          <a:noFill/>
          <a:ln w="9525">
            <a:noFill/>
            <a:miter lim="800000"/>
            <a:headEnd/>
            <a:tailEnd/>
          </a:ln>
        </p:spPr>
      </p:pic>
      <p:sp>
        <p:nvSpPr>
          <p:cNvPr id="19459" name="Text Box 3"/>
          <p:cNvSpPr txBox="1">
            <a:spLocks noChangeArrowheads="1"/>
          </p:cNvSpPr>
          <p:nvPr/>
        </p:nvSpPr>
        <p:spPr bwMode="auto">
          <a:xfrm>
            <a:off x="7288213" y="6640513"/>
            <a:ext cx="1443037" cy="304800"/>
          </a:xfrm>
          <a:prstGeom prst="rect">
            <a:avLst/>
          </a:prstGeom>
          <a:noFill/>
          <a:ln w="9525">
            <a:noFill/>
            <a:miter lim="800000"/>
            <a:headEnd/>
            <a:tailEnd/>
          </a:ln>
        </p:spPr>
        <p:txBody>
          <a:bodyPr wrap="none">
            <a:spAutoFit/>
          </a:bodyPr>
          <a:lstStyle/>
          <a:p>
            <a:r>
              <a:rPr lang="pt-BR" sz="1400" b="1"/>
              <a:t>Julio Franchini</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0" y="0"/>
          <a:ext cx="9144000" cy="6858000"/>
        </p:xfrm>
        <a:graphic>
          <a:graphicData uri="http://schemas.openxmlformats.org/presentationml/2006/ole">
            <p:oleObj spid="_x0000_s3074" name="Imagem de bitmap" r:id="rId3" imgW="7621064" imgH="5714286" progId="Paint.Picture">
              <p:embed/>
            </p:oleObj>
          </a:graphicData>
        </a:graphic>
      </p:graphicFrame>
      <p:graphicFrame>
        <p:nvGraphicFramePr>
          <p:cNvPr id="138243" name="Object 3"/>
          <p:cNvGraphicFramePr>
            <a:graphicFrameLocks noChangeAspect="1"/>
          </p:cNvGraphicFramePr>
          <p:nvPr/>
        </p:nvGraphicFramePr>
        <p:xfrm>
          <a:off x="0" y="0"/>
          <a:ext cx="4643438" cy="3429000"/>
        </p:xfrm>
        <a:graphic>
          <a:graphicData uri="http://schemas.openxmlformats.org/presentationml/2006/ole">
            <p:oleObj spid="_x0000_s3075" name="Imagem de bitmap" r:id="rId4" imgW="7621064" imgH="5714286" progId="Paint.Picture">
              <p:embed/>
            </p:oleObj>
          </a:graphicData>
        </a:graphic>
      </p:graphicFrame>
      <p:graphicFrame>
        <p:nvGraphicFramePr>
          <p:cNvPr id="138244" name="Object 4"/>
          <p:cNvGraphicFramePr>
            <a:graphicFrameLocks noChangeAspect="1"/>
          </p:cNvGraphicFramePr>
          <p:nvPr/>
        </p:nvGraphicFramePr>
        <p:xfrm>
          <a:off x="4572000" y="0"/>
          <a:ext cx="4572000" cy="3429000"/>
        </p:xfrm>
        <a:graphic>
          <a:graphicData uri="http://schemas.openxmlformats.org/presentationml/2006/ole">
            <p:oleObj spid="_x0000_s3076" name="Imagem de bitmap" r:id="rId5" imgW="7621064" imgH="5714286" progId="Paint.Picture">
              <p:embed/>
            </p:oleObj>
          </a:graphicData>
        </a:graphic>
      </p:graphicFrame>
      <p:graphicFrame>
        <p:nvGraphicFramePr>
          <p:cNvPr id="138245" name="Object 5"/>
          <p:cNvGraphicFramePr>
            <a:graphicFrameLocks noChangeAspect="1"/>
          </p:cNvGraphicFramePr>
          <p:nvPr/>
        </p:nvGraphicFramePr>
        <p:xfrm>
          <a:off x="0" y="3429000"/>
          <a:ext cx="4643438" cy="3429000"/>
        </p:xfrm>
        <a:graphic>
          <a:graphicData uri="http://schemas.openxmlformats.org/presentationml/2006/ole">
            <p:oleObj spid="_x0000_s3077" name="Imagem de bitmap" r:id="rId6" imgW="7621064" imgH="5714286" progId="Paint.Picture">
              <p:embed/>
            </p:oleObj>
          </a:graphicData>
        </a:graphic>
      </p:graphicFrame>
      <p:graphicFrame>
        <p:nvGraphicFramePr>
          <p:cNvPr id="3078" name="Object 6"/>
          <p:cNvGraphicFramePr>
            <a:graphicFrameLocks noChangeAspect="1"/>
          </p:cNvGraphicFramePr>
          <p:nvPr/>
        </p:nvGraphicFramePr>
        <p:xfrm>
          <a:off x="5334000" y="4000500"/>
          <a:ext cx="3429000" cy="2573338"/>
        </p:xfrm>
        <a:graphic>
          <a:graphicData uri="http://schemas.openxmlformats.org/presentationml/2006/ole">
            <p:oleObj spid="_x0000_s3078" name="Imagem de bitmap" r:id="rId7" imgW="9752381" imgH="7314286" progId="Paint.Picture">
              <p:embed/>
            </p:oleObj>
          </a:graphicData>
        </a:graphic>
      </p:graphicFrame>
      <p:graphicFrame>
        <p:nvGraphicFramePr>
          <p:cNvPr id="138248" name="Object 7"/>
          <p:cNvGraphicFramePr>
            <a:graphicFrameLocks noChangeAspect="1"/>
          </p:cNvGraphicFramePr>
          <p:nvPr/>
        </p:nvGraphicFramePr>
        <p:xfrm>
          <a:off x="4572000" y="3429000"/>
          <a:ext cx="4572000" cy="3429000"/>
        </p:xfrm>
        <a:graphic>
          <a:graphicData uri="http://schemas.openxmlformats.org/presentationml/2006/ole">
            <p:oleObj spid="_x0000_s3079" name="Imagem de bitmap" r:id="rId8" imgW="7621064" imgH="5714286" progId="Paint.Picture">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38243"/>
                                        </p:tgtEl>
                                        <p:attrNameLst>
                                          <p:attrName>style.visibility</p:attrName>
                                        </p:attrNameLst>
                                      </p:cBhvr>
                                      <p:to>
                                        <p:strVal val="visible"/>
                                      </p:to>
                                    </p:set>
                                    <p:animEffect transition="in" filter="box(out)">
                                      <p:cBhvr>
                                        <p:cTn id="7" dur="500"/>
                                        <p:tgtEl>
                                          <p:spTgt spid="13824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38244"/>
                                        </p:tgtEl>
                                        <p:attrNameLst>
                                          <p:attrName>style.visibility</p:attrName>
                                        </p:attrNameLst>
                                      </p:cBhvr>
                                      <p:to>
                                        <p:strVal val="visible"/>
                                      </p:to>
                                    </p:set>
                                    <p:animEffect transition="in" filter="box(out)">
                                      <p:cBhvr>
                                        <p:cTn id="12" dur="500"/>
                                        <p:tgtEl>
                                          <p:spTgt spid="13824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138248"/>
                                        </p:tgtEl>
                                        <p:attrNameLst>
                                          <p:attrName>style.visibility</p:attrName>
                                        </p:attrNameLst>
                                      </p:cBhvr>
                                      <p:to>
                                        <p:strVal val="visible"/>
                                      </p:to>
                                    </p:set>
                                    <p:animEffect transition="in" filter="box(out)">
                                      <p:cBhvr>
                                        <p:cTn id="17" dur="500"/>
                                        <p:tgtEl>
                                          <p:spTgt spid="13824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138245"/>
                                        </p:tgtEl>
                                        <p:attrNameLst>
                                          <p:attrName>style.visibility</p:attrName>
                                        </p:attrNameLst>
                                      </p:cBhvr>
                                      <p:to>
                                        <p:strVal val="visible"/>
                                      </p:to>
                                    </p:set>
                                    <p:animEffect transition="in" filter="box(out)">
                                      <p:cBhvr>
                                        <p:cTn id="22" dur="500"/>
                                        <p:tgtEl>
                                          <p:spTgt spid="138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3471863" y="568325"/>
            <a:ext cx="184150" cy="366713"/>
          </a:xfrm>
          <a:prstGeom prst="rect">
            <a:avLst/>
          </a:prstGeom>
          <a:noFill/>
          <a:ln w="9525">
            <a:noFill/>
            <a:miter lim="800000"/>
            <a:headEnd/>
            <a:tailEnd/>
          </a:ln>
        </p:spPr>
        <p:txBody>
          <a:bodyPr wrap="none">
            <a:spAutoFit/>
          </a:bodyPr>
          <a:lstStyle/>
          <a:p>
            <a:endParaRPr lang="pt-BR"/>
          </a:p>
        </p:txBody>
      </p:sp>
      <p:sp>
        <p:nvSpPr>
          <p:cNvPr id="20483" name="Text Box 3"/>
          <p:cNvSpPr txBox="1">
            <a:spLocks noChangeArrowheads="1"/>
          </p:cNvSpPr>
          <p:nvPr/>
        </p:nvSpPr>
        <p:spPr bwMode="auto">
          <a:xfrm>
            <a:off x="1239838" y="3403600"/>
            <a:ext cx="184150" cy="244475"/>
          </a:xfrm>
          <a:prstGeom prst="rect">
            <a:avLst/>
          </a:prstGeom>
          <a:noFill/>
          <a:ln w="9525">
            <a:noFill/>
            <a:miter lim="800000"/>
            <a:headEnd/>
            <a:tailEnd/>
          </a:ln>
        </p:spPr>
        <p:txBody>
          <a:bodyPr wrap="none">
            <a:spAutoFit/>
          </a:bodyPr>
          <a:lstStyle/>
          <a:p>
            <a:endParaRPr lang="pt-BR" sz="1000"/>
          </a:p>
        </p:txBody>
      </p:sp>
      <p:sp>
        <p:nvSpPr>
          <p:cNvPr id="20484" name="Text Box 4"/>
          <p:cNvSpPr txBox="1">
            <a:spLocks noChangeArrowheads="1"/>
          </p:cNvSpPr>
          <p:nvPr/>
        </p:nvSpPr>
        <p:spPr bwMode="auto">
          <a:xfrm>
            <a:off x="2751138" y="3979863"/>
            <a:ext cx="184150" cy="244475"/>
          </a:xfrm>
          <a:prstGeom prst="rect">
            <a:avLst/>
          </a:prstGeom>
          <a:noFill/>
          <a:ln w="9525">
            <a:noFill/>
            <a:miter lim="800000"/>
            <a:headEnd/>
            <a:tailEnd/>
          </a:ln>
        </p:spPr>
        <p:txBody>
          <a:bodyPr wrap="none">
            <a:spAutoFit/>
          </a:bodyPr>
          <a:lstStyle/>
          <a:p>
            <a:endParaRPr lang="pt-BR" sz="1000"/>
          </a:p>
        </p:txBody>
      </p:sp>
      <p:sp>
        <p:nvSpPr>
          <p:cNvPr id="20485" name="Text Box 5"/>
          <p:cNvSpPr txBox="1">
            <a:spLocks noChangeArrowheads="1"/>
          </p:cNvSpPr>
          <p:nvPr/>
        </p:nvSpPr>
        <p:spPr bwMode="auto">
          <a:xfrm>
            <a:off x="1600200" y="3521075"/>
            <a:ext cx="184150" cy="366713"/>
          </a:xfrm>
          <a:prstGeom prst="rect">
            <a:avLst/>
          </a:prstGeom>
          <a:noFill/>
          <a:ln w="9525">
            <a:noFill/>
            <a:miter lim="800000"/>
            <a:headEnd/>
            <a:tailEnd/>
          </a:ln>
        </p:spPr>
        <p:txBody>
          <a:bodyPr wrap="none">
            <a:spAutoFit/>
          </a:bodyPr>
          <a:lstStyle/>
          <a:p>
            <a:endParaRPr lang="pt-BR"/>
          </a:p>
        </p:txBody>
      </p:sp>
      <p:sp>
        <p:nvSpPr>
          <p:cNvPr id="20486" name="Text Box 6"/>
          <p:cNvSpPr txBox="1">
            <a:spLocks noChangeArrowheads="1"/>
          </p:cNvSpPr>
          <p:nvPr/>
        </p:nvSpPr>
        <p:spPr bwMode="auto">
          <a:xfrm>
            <a:off x="3975100" y="4456113"/>
            <a:ext cx="184150" cy="366712"/>
          </a:xfrm>
          <a:prstGeom prst="rect">
            <a:avLst/>
          </a:prstGeom>
          <a:noFill/>
          <a:ln w="9525">
            <a:noFill/>
            <a:miter lim="800000"/>
            <a:headEnd/>
            <a:tailEnd/>
          </a:ln>
        </p:spPr>
        <p:txBody>
          <a:bodyPr wrap="none">
            <a:spAutoFit/>
          </a:bodyPr>
          <a:lstStyle/>
          <a:p>
            <a:endParaRPr lang="pt-BR"/>
          </a:p>
        </p:txBody>
      </p:sp>
      <p:pic>
        <p:nvPicPr>
          <p:cNvPr id="20487" name="Picture 7" descr="URT iLPF-Nova Canaã-MT 016"/>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pic>
        <p:nvPicPr>
          <p:cNvPr id="20488" name="Picture 8"/>
          <p:cNvPicPr>
            <a:picLocks noChangeAspect="1" noChangeArrowheads="1"/>
          </p:cNvPicPr>
          <p:nvPr/>
        </p:nvPicPr>
        <p:blipFill>
          <a:blip r:embed="rId3" cstate="email"/>
          <a:srcRect/>
          <a:stretch>
            <a:fillRect/>
          </a:stretch>
        </p:blipFill>
        <p:spPr bwMode="auto">
          <a:xfrm>
            <a:off x="5580063" y="4262438"/>
            <a:ext cx="3563937" cy="2595562"/>
          </a:xfrm>
          <a:prstGeom prst="rect">
            <a:avLst/>
          </a:prstGeom>
          <a:noFill/>
          <a:ln w="9525">
            <a:noFill/>
            <a:miter lim="800000"/>
            <a:headEnd/>
            <a:tailEnd/>
          </a:ln>
        </p:spPr>
      </p:pic>
      <p:pic>
        <p:nvPicPr>
          <p:cNvPr id="20489" name="Picture 9" descr="URT iLPF-Nova Canaã-MT 049"/>
          <p:cNvPicPr>
            <a:picLocks noChangeAspect="1" noChangeArrowheads="1"/>
          </p:cNvPicPr>
          <p:nvPr/>
        </p:nvPicPr>
        <p:blipFill>
          <a:blip r:embed="rId4" cstate="email"/>
          <a:srcRect/>
          <a:stretch>
            <a:fillRect/>
          </a:stretch>
        </p:blipFill>
        <p:spPr bwMode="auto">
          <a:xfrm>
            <a:off x="0" y="0"/>
            <a:ext cx="2916238" cy="2187575"/>
          </a:xfrm>
          <a:prstGeom prst="rect">
            <a:avLst/>
          </a:prstGeom>
          <a:noFill/>
          <a:ln w="9525">
            <a:noFill/>
            <a:miter lim="800000"/>
            <a:headEnd/>
            <a:tailEnd/>
          </a:ln>
        </p:spPr>
      </p:pic>
      <p:pic>
        <p:nvPicPr>
          <p:cNvPr id="20490" name="Picture 10"/>
          <p:cNvPicPr>
            <a:picLocks noChangeAspect="1" noChangeArrowheads="1"/>
          </p:cNvPicPr>
          <p:nvPr/>
        </p:nvPicPr>
        <p:blipFill>
          <a:blip r:embed="rId5"/>
          <a:srcRect/>
          <a:stretch>
            <a:fillRect/>
          </a:stretch>
        </p:blipFill>
        <p:spPr bwMode="auto">
          <a:xfrm>
            <a:off x="0" y="6267450"/>
            <a:ext cx="1409700" cy="590550"/>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506" name="Picture 2" descr="C:\Users\JOÃO FLAVIO\JFlavio\Embrapa Mato Grosso\FotosMTMaio2009\DIA DE CAMPO -ILPF\DSC01433.JPG"/>
          <p:cNvPicPr>
            <a:picLocks noChangeAspect="1" noChangeArrowheads="1"/>
          </p:cNvPicPr>
          <p:nvPr/>
        </p:nvPicPr>
        <p:blipFill>
          <a:blip r:embed="rId2" cstate="email"/>
          <a:srcRect/>
          <a:stretch>
            <a:fillRect/>
          </a:stretch>
        </p:blipFill>
        <p:spPr bwMode="auto">
          <a:xfrm>
            <a:off x="214313" y="285750"/>
            <a:ext cx="3902075" cy="2925763"/>
          </a:xfrm>
          <a:prstGeom prst="rect">
            <a:avLst/>
          </a:prstGeom>
          <a:noFill/>
          <a:ln w="9525">
            <a:noFill/>
            <a:miter lim="800000"/>
            <a:headEnd/>
            <a:tailEnd/>
          </a:ln>
        </p:spPr>
      </p:pic>
      <p:pic>
        <p:nvPicPr>
          <p:cNvPr id="21507" name="Picture 7" descr="URT iLPF-Nova Canaã-MT 016"/>
          <p:cNvPicPr>
            <a:picLocks noChangeAspect="1" noChangeArrowheads="1"/>
          </p:cNvPicPr>
          <p:nvPr/>
        </p:nvPicPr>
        <p:blipFill>
          <a:blip r:embed="rId3" cstate="email"/>
          <a:srcRect/>
          <a:stretch>
            <a:fillRect/>
          </a:stretch>
        </p:blipFill>
        <p:spPr bwMode="auto">
          <a:xfrm>
            <a:off x="4452938" y="285750"/>
            <a:ext cx="4191000" cy="3143250"/>
          </a:xfrm>
          <a:prstGeom prst="rect">
            <a:avLst/>
          </a:prstGeom>
          <a:noFill/>
          <a:ln w="9525">
            <a:noFill/>
            <a:miter lim="800000"/>
            <a:headEnd/>
            <a:tailEnd/>
          </a:ln>
        </p:spPr>
      </p:pic>
      <p:pic>
        <p:nvPicPr>
          <p:cNvPr id="21508" name="Picture 3" descr="C:\Users\JOÃO FLAVIO\JFlavio\Embrapa Mato Grosso\FotosMTMaio2009\Fotos Nova Canaa 2010\DSC03283.JPG"/>
          <p:cNvPicPr>
            <a:picLocks noChangeAspect="1" noChangeArrowheads="1"/>
          </p:cNvPicPr>
          <p:nvPr/>
        </p:nvPicPr>
        <p:blipFill>
          <a:blip r:embed="rId4" cstate="email"/>
          <a:srcRect/>
          <a:stretch>
            <a:fillRect/>
          </a:stretch>
        </p:blipFill>
        <p:spPr bwMode="auto">
          <a:xfrm>
            <a:off x="1500188" y="3071813"/>
            <a:ext cx="4826000" cy="3619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2"/>
          <p:cNvSpPr>
            <a:spLocks noGrp="1" noChangeArrowheads="1"/>
          </p:cNvSpPr>
          <p:nvPr>
            <p:ph type="title"/>
          </p:nvPr>
        </p:nvSpPr>
        <p:spPr>
          <a:xfrm>
            <a:off x="684213" y="188913"/>
            <a:ext cx="7772400" cy="987425"/>
          </a:xfrm>
        </p:spPr>
        <p:txBody>
          <a:bodyPr/>
          <a:lstStyle/>
          <a:p>
            <a:r>
              <a:rPr lang="pt-BR" smtClean="0">
                <a:latin typeface="Univers"/>
              </a:rPr>
              <a:t>As Unidades da Embrapa</a:t>
            </a:r>
          </a:p>
        </p:txBody>
      </p:sp>
      <p:sp>
        <p:nvSpPr>
          <p:cNvPr id="1030" name="Freeform 4"/>
          <p:cNvSpPr>
            <a:spLocks/>
          </p:cNvSpPr>
          <p:nvPr/>
        </p:nvSpPr>
        <p:spPr bwMode="auto">
          <a:xfrm>
            <a:off x="6335713" y="2273300"/>
            <a:ext cx="295275" cy="239713"/>
          </a:xfrm>
          <a:custGeom>
            <a:avLst/>
            <a:gdLst>
              <a:gd name="T0" fmla="*/ 54468 w 412"/>
              <a:gd name="T1" fmla="*/ 239713 h 314"/>
              <a:gd name="T2" fmla="*/ 45868 w 412"/>
              <a:gd name="T3" fmla="*/ 234369 h 314"/>
              <a:gd name="T4" fmla="*/ 40851 w 412"/>
              <a:gd name="T5" fmla="*/ 225208 h 314"/>
              <a:gd name="T6" fmla="*/ 36551 w 412"/>
              <a:gd name="T7" fmla="*/ 213757 h 314"/>
              <a:gd name="T8" fmla="*/ 31534 w 412"/>
              <a:gd name="T9" fmla="*/ 203069 h 314"/>
              <a:gd name="T10" fmla="*/ 25801 w 412"/>
              <a:gd name="T11" fmla="*/ 192381 h 314"/>
              <a:gd name="T12" fmla="*/ 22934 w 412"/>
              <a:gd name="T13" fmla="*/ 181693 h 314"/>
              <a:gd name="T14" fmla="*/ 17200 w 412"/>
              <a:gd name="T15" fmla="*/ 170242 h 314"/>
              <a:gd name="T16" fmla="*/ 14334 w 412"/>
              <a:gd name="T17" fmla="*/ 159554 h 314"/>
              <a:gd name="T18" fmla="*/ 0 w 412"/>
              <a:gd name="T19" fmla="*/ 90083 h 314"/>
              <a:gd name="T20" fmla="*/ 10750 w 412"/>
              <a:gd name="T21" fmla="*/ 79395 h 314"/>
              <a:gd name="T22" fmla="*/ 19351 w 412"/>
              <a:gd name="T23" fmla="*/ 79395 h 314"/>
              <a:gd name="T24" fmla="*/ 25801 w 412"/>
              <a:gd name="T25" fmla="*/ 74051 h 314"/>
              <a:gd name="T26" fmla="*/ 31534 w 412"/>
              <a:gd name="T27" fmla="*/ 68708 h 314"/>
              <a:gd name="T28" fmla="*/ 37984 w 412"/>
              <a:gd name="T29" fmla="*/ 59547 h 314"/>
              <a:gd name="T30" fmla="*/ 43001 w 412"/>
              <a:gd name="T31" fmla="*/ 51149 h 314"/>
              <a:gd name="T32" fmla="*/ 48018 w 412"/>
              <a:gd name="T33" fmla="*/ 41225 h 314"/>
              <a:gd name="T34" fmla="*/ 53035 w 412"/>
              <a:gd name="T35" fmla="*/ 32064 h 314"/>
              <a:gd name="T36" fmla="*/ 61635 w 412"/>
              <a:gd name="T37" fmla="*/ 21376 h 314"/>
              <a:gd name="T38" fmla="*/ 61635 w 412"/>
              <a:gd name="T39" fmla="*/ 19849 h 314"/>
              <a:gd name="T40" fmla="*/ 61635 w 412"/>
              <a:gd name="T41" fmla="*/ 16032 h 314"/>
              <a:gd name="T42" fmla="*/ 63785 w 412"/>
              <a:gd name="T43" fmla="*/ 14505 h 314"/>
              <a:gd name="T44" fmla="*/ 65935 w 412"/>
              <a:gd name="T45" fmla="*/ 10688 h 314"/>
              <a:gd name="T46" fmla="*/ 66652 w 412"/>
              <a:gd name="T47" fmla="*/ 9161 h 314"/>
              <a:gd name="T48" fmla="*/ 70235 w 412"/>
              <a:gd name="T49" fmla="*/ 5344 h 314"/>
              <a:gd name="T50" fmla="*/ 72385 w 412"/>
              <a:gd name="T51" fmla="*/ 3054 h 314"/>
              <a:gd name="T52" fmla="*/ 75252 w 412"/>
              <a:gd name="T53" fmla="*/ 0 h 314"/>
              <a:gd name="T54" fmla="*/ 87436 w 412"/>
              <a:gd name="T55" fmla="*/ 10688 h 314"/>
              <a:gd name="T56" fmla="*/ 102486 w 412"/>
              <a:gd name="T57" fmla="*/ 16032 h 314"/>
              <a:gd name="T58" fmla="*/ 119687 w 412"/>
              <a:gd name="T59" fmla="*/ 21376 h 314"/>
              <a:gd name="T60" fmla="*/ 136887 w 412"/>
              <a:gd name="T61" fmla="*/ 21376 h 314"/>
              <a:gd name="T62" fmla="*/ 151938 w 412"/>
              <a:gd name="T63" fmla="*/ 21376 h 314"/>
              <a:gd name="T64" fmla="*/ 170571 w 412"/>
              <a:gd name="T65" fmla="*/ 21376 h 314"/>
              <a:gd name="T66" fmla="*/ 189922 w 412"/>
              <a:gd name="T67" fmla="*/ 19849 h 314"/>
              <a:gd name="T68" fmla="*/ 207839 w 412"/>
              <a:gd name="T69" fmla="*/ 14505 h 314"/>
              <a:gd name="T70" fmla="*/ 216439 w 412"/>
              <a:gd name="T71" fmla="*/ 21376 h 314"/>
              <a:gd name="T72" fmla="*/ 225040 w 412"/>
              <a:gd name="T73" fmla="*/ 29010 h 314"/>
              <a:gd name="T74" fmla="*/ 234357 w 412"/>
              <a:gd name="T75" fmla="*/ 37407 h 314"/>
              <a:gd name="T76" fmla="*/ 244390 w 412"/>
              <a:gd name="T77" fmla="*/ 42751 h 314"/>
              <a:gd name="T78" fmla="*/ 252274 w 412"/>
              <a:gd name="T79" fmla="*/ 51149 h 314"/>
              <a:gd name="T80" fmla="*/ 260874 w 412"/>
              <a:gd name="T81" fmla="*/ 54966 h 314"/>
              <a:gd name="T82" fmla="*/ 271624 w 412"/>
              <a:gd name="T83" fmla="*/ 54966 h 314"/>
              <a:gd name="T84" fmla="*/ 285241 w 412"/>
              <a:gd name="T85" fmla="*/ 46568 h 314"/>
              <a:gd name="T86" fmla="*/ 290258 w 412"/>
              <a:gd name="T87" fmla="*/ 48095 h 314"/>
              <a:gd name="T88" fmla="*/ 292408 w 412"/>
              <a:gd name="T89" fmla="*/ 56493 h 314"/>
              <a:gd name="T90" fmla="*/ 293842 w 412"/>
              <a:gd name="T91" fmla="*/ 61837 h 314"/>
              <a:gd name="T92" fmla="*/ 293842 w 412"/>
              <a:gd name="T93" fmla="*/ 67181 h 314"/>
              <a:gd name="T94" fmla="*/ 295275 w 412"/>
              <a:gd name="T95" fmla="*/ 72525 h 314"/>
              <a:gd name="T96" fmla="*/ 295275 w 412"/>
              <a:gd name="T97" fmla="*/ 79395 h 314"/>
              <a:gd name="T98" fmla="*/ 295275 w 412"/>
              <a:gd name="T99" fmla="*/ 86266 h 314"/>
              <a:gd name="T100" fmla="*/ 293842 w 412"/>
              <a:gd name="T101" fmla="*/ 93900 h 314"/>
              <a:gd name="T102" fmla="*/ 293842 w 412"/>
              <a:gd name="T103" fmla="*/ 99244 h 314"/>
              <a:gd name="T104" fmla="*/ 273058 w 412"/>
              <a:gd name="T105" fmla="*/ 134361 h 314"/>
              <a:gd name="T106" fmla="*/ 250840 w 412"/>
              <a:gd name="T107" fmla="*/ 161081 h 314"/>
              <a:gd name="T108" fmla="*/ 222890 w 412"/>
              <a:gd name="T109" fmla="*/ 187037 h 314"/>
              <a:gd name="T110" fmla="*/ 194939 w 412"/>
              <a:gd name="T111" fmla="*/ 206886 h 314"/>
              <a:gd name="T112" fmla="*/ 160538 w 412"/>
              <a:gd name="T113" fmla="*/ 222918 h 314"/>
              <a:gd name="T114" fmla="*/ 126854 w 412"/>
              <a:gd name="T115" fmla="*/ 234369 h 314"/>
              <a:gd name="T116" fmla="*/ 91019 w 412"/>
              <a:gd name="T117" fmla="*/ 239713 h 314"/>
              <a:gd name="T118" fmla="*/ 54468 w 412"/>
              <a:gd name="T119" fmla="*/ 239713 h 31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12"/>
              <a:gd name="T181" fmla="*/ 0 h 314"/>
              <a:gd name="T182" fmla="*/ 412 w 412"/>
              <a:gd name="T183" fmla="*/ 314 h 31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12" h="314">
                <a:moveTo>
                  <a:pt x="76" y="314"/>
                </a:moveTo>
                <a:lnTo>
                  <a:pt x="64" y="307"/>
                </a:lnTo>
                <a:lnTo>
                  <a:pt x="57" y="295"/>
                </a:lnTo>
                <a:lnTo>
                  <a:pt x="51" y="280"/>
                </a:lnTo>
                <a:lnTo>
                  <a:pt x="44" y="266"/>
                </a:lnTo>
                <a:lnTo>
                  <a:pt x="36" y="252"/>
                </a:lnTo>
                <a:lnTo>
                  <a:pt x="32" y="238"/>
                </a:lnTo>
                <a:lnTo>
                  <a:pt x="24" y="223"/>
                </a:lnTo>
                <a:lnTo>
                  <a:pt x="20" y="209"/>
                </a:lnTo>
                <a:lnTo>
                  <a:pt x="0" y="118"/>
                </a:lnTo>
                <a:lnTo>
                  <a:pt x="15" y="104"/>
                </a:lnTo>
                <a:lnTo>
                  <a:pt x="27" y="104"/>
                </a:lnTo>
                <a:lnTo>
                  <a:pt x="36" y="97"/>
                </a:lnTo>
                <a:lnTo>
                  <a:pt x="44" y="90"/>
                </a:lnTo>
                <a:lnTo>
                  <a:pt x="53" y="78"/>
                </a:lnTo>
                <a:lnTo>
                  <a:pt x="60" y="67"/>
                </a:lnTo>
                <a:lnTo>
                  <a:pt x="67" y="54"/>
                </a:lnTo>
                <a:lnTo>
                  <a:pt x="74" y="42"/>
                </a:lnTo>
                <a:lnTo>
                  <a:pt x="86" y="28"/>
                </a:lnTo>
                <a:lnTo>
                  <a:pt x="86" y="26"/>
                </a:lnTo>
                <a:lnTo>
                  <a:pt x="86" y="21"/>
                </a:lnTo>
                <a:lnTo>
                  <a:pt x="89" y="19"/>
                </a:lnTo>
                <a:lnTo>
                  <a:pt x="92" y="14"/>
                </a:lnTo>
                <a:lnTo>
                  <a:pt x="93" y="12"/>
                </a:lnTo>
                <a:lnTo>
                  <a:pt x="98" y="7"/>
                </a:lnTo>
                <a:lnTo>
                  <a:pt x="101" y="4"/>
                </a:lnTo>
                <a:lnTo>
                  <a:pt x="105" y="0"/>
                </a:lnTo>
                <a:lnTo>
                  <a:pt x="122" y="14"/>
                </a:lnTo>
                <a:lnTo>
                  <a:pt x="143" y="21"/>
                </a:lnTo>
                <a:lnTo>
                  <a:pt x="167" y="28"/>
                </a:lnTo>
                <a:lnTo>
                  <a:pt x="191" y="28"/>
                </a:lnTo>
                <a:lnTo>
                  <a:pt x="212" y="28"/>
                </a:lnTo>
                <a:lnTo>
                  <a:pt x="238" y="28"/>
                </a:lnTo>
                <a:lnTo>
                  <a:pt x="265" y="26"/>
                </a:lnTo>
                <a:lnTo>
                  <a:pt x="290" y="19"/>
                </a:lnTo>
                <a:lnTo>
                  <a:pt x="302" y="28"/>
                </a:lnTo>
                <a:lnTo>
                  <a:pt x="314" y="38"/>
                </a:lnTo>
                <a:lnTo>
                  <a:pt x="327" y="49"/>
                </a:lnTo>
                <a:lnTo>
                  <a:pt x="341" y="56"/>
                </a:lnTo>
                <a:lnTo>
                  <a:pt x="352" y="67"/>
                </a:lnTo>
                <a:lnTo>
                  <a:pt x="364" y="72"/>
                </a:lnTo>
                <a:lnTo>
                  <a:pt x="379" y="72"/>
                </a:lnTo>
                <a:lnTo>
                  <a:pt x="398" y="61"/>
                </a:lnTo>
                <a:lnTo>
                  <a:pt x="405" y="63"/>
                </a:lnTo>
                <a:lnTo>
                  <a:pt x="408" y="74"/>
                </a:lnTo>
                <a:lnTo>
                  <a:pt x="410" y="81"/>
                </a:lnTo>
                <a:lnTo>
                  <a:pt x="410" y="88"/>
                </a:lnTo>
                <a:lnTo>
                  <a:pt x="412" y="95"/>
                </a:lnTo>
                <a:lnTo>
                  <a:pt x="412" y="104"/>
                </a:lnTo>
                <a:lnTo>
                  <a:pt x="412" y="113"/>
                </a:lnTo>
                <a:lnTo>
                  <a:pt x="410" y="123"/>
                </a:lnTo>
                <a:lnTo>
                  <a:pt x="410" y="130"/>
                </a:lnTo>
                <a:lnTo>
                  <a:pt x="381" y="176"/>
                </a:lnTo>
                <a:lnTo>
                  <a:pt x="350" y="211"/>
                </a:lnTo>
                <a:lnTo>
                  <a:pt x="311" y="245"/>
                </a:lnTo>
                <a:lnTo>
                  <a:pt x="272" y="271"/>
                </a:lnTo>
                <a:lnTo>
                  <a:pt x="224" y="292"/>
                </a:lnTo>
                <a:lnTo>
                  <a:pt x="177" y="307"/>
                </a:lnTo>
                <a:lnTo>
                  <a:pt x="127" y="314"/>
                </a:lnTo>
                <a:lnTo>
                  <a:pt x="76" y="314"/>
                </a:lnTo>
                <a:close/>
              </a:path>
            </a:pathLst>
          </a:custGeom>
          <a:solidFill>
            <a:srgbClr val="33CC66"/>
          </a:solidFill>
          <a:ln w="9525">
            <a:noFill/>
            <a:round/>
            <a:headEnd/>
            <a:tailEnd/>
          </a:ln>
        </p:spPr>
        <p:txBody>
          <a:bodyPr/>
          <a:lstStyle/>
          <a:p>
            <a:endParaRPr lang="pt-BR"/>
          </a:p>
        </p:txBody>
      </p:sp>
      <p:sp>
        <p:nvSpPr>
          <p:cNvPr id="1031" name="Freeform 5"/>
          <p:cNvSpPr>
            <a:spLocks/>
          </p:cNvSpPr>
          <p:nvPr/>
        </p:nvSpPr>
        <p:spPr bwMode="auto">
          <a:xfrm>
            <a:off x="3352800" y="1614488"/>
            <a:ext cx="3636963" cy="2560637"/>
          </a:xfrm>
          <a:custGeom>
            <a:avLst/>
            <a:gdLst>
              <a:gd name="T0" fmla="*/ 1338494 w 5054"/>
              <a:gd name="T1" fmla="*/ 2412923 h 3363"/>
              <a:gd name="T2" fmla="*/ 1142038 w 5054"/>
              <a:gd name="T3" fmla="*/ 2100743 h 3363"/>
              <a:gd name="T4" fmla="*/ 794461 w 5054"/>
              <a:gd name="T5" fmla="*/ 2168509 h 3363"/>
              <a:gd name="T6" fmla="*/ 580734 w 5054"/>
              <a:gd name="T7" fmla="*/ 2230183 h 3363"/>
              <a:gd name="T8" fmla="*/ 449763 w 5054"/>
              <a:gd name="T9" fmla="*/ 2119778 h 3363"/>
              <a:gd name="T10" fmla="*/ 246830 w 5054"/>
              <a:gd name="T11" fmla="*/ 2108357 h 3363"/>
              <a:gd name="T12" fmla="*/ 25906 w 5054"/>
              <a:gd name="T13" fmla="*/ 1835009 h 3363"/>
              <a:gd name="T14" fmla="*/ 100747 w 5054"/>
              <a:gd name="T15" fmla="*/ 1544910 h 3363"/>
              <a:gd name="T16" fmla="*/ 330306 w 5054"/>
              <a:gd name="T17" fmla="*/ 1343135 h 3363"/>
              <a:gd name="T18" fmla="*/ 477828 w 5054"/>
              <a:gd name="T19" fmla="*/ 1321816 h 3363"/>
              <a:gd name="T20" fmla="*/ 549071 w 5054"/>
              <a:gd name="T21" fmla="*/ 791871 h 3363"/>
              <a:gd name="T22" fmla="*/ 600883 w 5054"/>
              <a:gd name="T23" fmla="*/ 584766 h 3363"/>
              <a:gd name="T24" fmla="*/ 534678 w 5054"/>
              <a:gd name="T25" fmla="*/ 523092 h 3363"/>
              <a:gd name="T26" fmla="*/ 590809 w 5054"/>
              <a:gd name="T27" fmla="*/ 465224 h 3363"/>
              <a:gd name="T28" fmla="*/ 847713 w 5054"/>
              <a:gd name="T29" fmla="*/ 442382 h 3363"/>
              <a:gd name="T30" fmla="*/ 1035534 w 5054"/>
              <a:gd name="T31" fmla="*/ 574107 h 3363"/>
              <a:gd name="T32" fmla="*/ 1168664 w 5054"/>
              <a:gd name="T33" fmla="*/ 533752 h 3363"/>
              <a:gd name="T34" fmla="*/ 1307551 w 5054"/>
              <a:gd name="T35" fmla="*/ 428676 h 3363"/>
              <a:gd name="T36" fmla="*/ 1276607 w 5054"/>
              <a:gd name="T37" fmla="*/ 229947 h 3363"/>
              <a:gd name="T38" fmla="*/ 1224075 w 5054"/>
              <a:gd name="T39" fmla="*/ 106598 h 3363"/>
              <a:gd name="T40" fmla="*/ 1349289 w 5054"/>
              <a:gd name="T41" fmla="*/ 143146 h 3363"/>
              <a:gd name="T42" fmla="*/ 1455073 w 5054"/>
              <a:gd name="T43" fmla="*/ 162943 h 3363"/>
              <a:gd name="T44" fmla="*/ 1735725 w 5054"/>
              <a:gd name="T45" fmla="*/ 25888 h 3363"/>
              <a:gd name="T46" fmla="*/ 1862378 w 5054"/>
              <a:gd name="T47" fmla="*/ 115735 h 3363"/>
              <a:gd name="T48" fmla="*/ 1802650 w 5054"/>
              <a:gd name="T49" fmla="*/ 223094 h 3363"/>
              <a:gd name="T50" fmla="*/ 1829995 w 5054"/>
              <a:gd name="T51" fmla="*/ 353296 h 3363"/>
              <a:gd name="T52" fmla="*/ 1968163 w 5054"/>
              <a:gd name="T53" fmla="*/ 530706 h 3363"/>
              <a:gd name="T54" fmla="*/ 2206357 w 5054"/>
              <a:gd name="T55" fmla="*/ 434768 h 3363"/>
              <a:gd name="T56" fmla="*/ 2350281 w 5054"/>
              <a:gd name="T57" fmla="*/ 419539 h 3363"/>
              <a:gd name="T58" fmla="*/ 2394897 w 5054"/>
              <a:gd name="T59" fmla="*/ 360149 h 3363"/>
              <a:gd name="T60" fmla="*/ 2551055 w 5054"/>
              <a:gd name="T61" fmla="*/ 398220 h 3363"/>
              <a:gd name="T62" fmla="*/ 2718727 w 5054"/>
              <a:gd name="T63" fmla="*/ 380707 h 3363"/>
              <a:gd name="T64" fmla="*/ 2817315 w 5054"/>
              <a:gd name="T65" fmla="*/ 325885 h 3363"/>
              <a:gd name="T66" fmla="*/ 3010893 w 5054"/>
              <a:gd name="T67" fmla="*/ 310657 h 3363"/>
              <a:gd name="T68" fmla="*/ 3108762 w 5054"/>
              <a:gd name="T69" fmla="*/ 525376 h 3363"/>
              <a:gd name="T70" fmla="*/ 2943248 w 5054"/>
              <a:gd name="T71" fmla="*/ 730196 h 3363"/>
              <a:gd name="T72" fmla="*/ 2879922 w 5054"/>
              <a:gd name="T73" fmla="*/ 871058 h 3363"/>
              <a:gd name="T74" fmla="*/ 2952604 w 5054"/>
              <a:gd name="T75" fmla="*/ 840602 h 3363"/>
              <a:gd name="T76" fmla="*/ 2999379 w 5054"/>
              <a:gd name="T77" fmla="*/ 864206 h 3363"/>
              <a:gd name="T78" fmla="*/ 3123874 w 5054"/>
              <a:gd name="T79" fmla="*/ 957860 h 3363"/>
              <a:gd name="T80" fmla="*/ 3190798 w 5054"/>
              <a:gd name="T81" fmla="*/ 1027148 h 3363"/>
              <a:gd name="T82" fmla="*/ 3432591 w 5054"/>
              <a:gd name="T83" fmla="*/ 767506 h 3363"/>
              <a:gd name="T84" fmla="*/ 3565721 w 5054"/>
              <a:gd name="T85" fmla="*/ 829181 h 3363"/>
              <a:gd name="T86" fmla="*/ 3564281 w 5054"/>
              <a:gd name="T87" fmla="*/ 1070549 h 3363"/>
              <a:gd name="T88" fmla="*/ 3316732 w 5054"/>
              <a:gd name="T89" fmla="*/ 1392627 h 3363"/>
              <a:gd name="T90" fmla="*/ 3450581 w 5054"/>
              <a:gd name="T91" fmla="*/ 1522829 h 3363"/>
              <a:gd name="T92" fmla="*/ 3485843 w 5054"/>
              <a:gd name="T93" fmla="*/ 1777142 h 3363"/>
              <a:gd name="T94" fmla="*/ 3555646 w 5054"/>
              <a:gd name="T95" fmla="*/ 1827395 h 3363"/>
              <a:gd name="T96" fmla="*/ 3589468 w 5054"/>
              <a:gd name="T97" fmla="*/ 2064956 h 3363"/>
              <a:gd name="T98" fmla="*/ 3590907 w 5054"/>
              <a:gd name="T99" fmla="*/ 2280437 h 3363"/>
              <a:gd name="T100" fmla="*/ 3359909 w 5054"/>
              <a:gd name="T101" fmla="*/ 2472313 h 3363"/>
              <a:gd name="T102" fmla="*/ 3204471 w 5054"/>
              <a:gd name="T103" fmla="*/ 2435765 h 3363"/>
              <a:gd name="T104" fmla="*/ 3072781 w 5054"/>
              <a:gd name="T105" fmla="*/ 2390842 h 3363"/>
              <a:gd name="T106" fmla="*/ 2870567 w 5054"/>
              <a:gd name="T107" fmla="*/ 2012419 h 3363"/>
              <a:gd name="T108" fmla="*/ 2064592 w 5054"/>
              <a:gd name="T109" fmla="*/ 1707853 h 3363"/>
              <a:gd name="T110" fmla="*/ 2025013 w 5054"/>
              <a:gd name="T111" fmla="*/ 1887547 h 3363"/>
              <a:gd name="T112" fmla="*/ 1647212 w 5054"/>
              <a:gd name="T113" fmla="*/ 2205818 h 3363"/>
              <a:gd name="T114" fmla="*/ 1749398 w 5054"/>
              <a:gd name="T115" fmla="*/ 2216478 h 3363"/>
              <a:gd name="T116" fmla="*/ 1824958 w 5054"/>
              <a:gd name="T117" fmla="*/ 2396933 h 3363"/>
              <a:gd name="T118" fmla="*/ 1781061 w 5054"/>
              <a:gd name="T119" fmla="*/ 2512668 h 33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054"/>
              <a:gd name="T181" fmla="*/ 0 h 3363"/>
              <a:gd name="T182" fmla="*/ 5054 w 5054"/>
              <a:gd name="T183" fmla="*/ 3363 h 33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054" h="3363">
                <a:moveTo>
                  <a:pt x="2438" y="3363"/>
                </a:moveTo>
                <a:lnTo>
                  <a:pt x="2397" y="3356"/>
                </a:lnTo>
                <a:lnTo>
                  <a:pt x="2358" y="3349"/>
                </a:lnTo>
                <a:lnTo>
                  <a:pt x="2317" y="3342"/>
                </a:lnTo>
                <a:lnTo>
                  <a:pt x="2277" y="3333"/>
                </a:lnTo>
                <a:lnTo>
                  <a:pt x="2236" y="3323"/>
                </a:lnTo>
                <a:lnTo>
                  <a:pt x="2198" y="3307"/>
                </a:lnTo>
                <a:lnTo>
                  <a:pt x="2159" y="3287"/>
                </a:lnTo>
                <a:lnTo>
                  <a:pt x="2127" y="3259"/>
                </a:lnTo>
                <a:lnTo>
                  <a:pt x="2083" y="3254"/>
                </a:lnTo>
                <a:lnTo>
                  <a:pt x="2046" y="3242"/>
                </a:lnTo>
                <a:lnTo>
                  <a:pt x="2007" y="3226"/>
                </a:lnTo>
                <a:lnTo>
                  <a:pt x="1972" y="3204"/>
                </a:lnTo>
                <a:lnTo>
                  <a:pt x="1933" y="3188"/>
                </a:lnTo>
                <a:lnTo>
                  <a:pt x="1898" y="3173"/>
                </a:lnTo>
                <a:lnTo>
                  <a:pt x="1860" y="3169"/>
                </a:lnTo>
                <a:lnTo>
                  <a:pt x="1824" y="3169"/>
                </a:lnTo>
                <a:lnTo>
                  <a:pt x="1710" y="3095"/>
                </a:lnTo>
                <a:lnTo>
                  <a:pt x="1694" y="3088"/>
                </a:lnTo>
                <a:lnTo>
                  <a:pt x="1684" y="3079"/>
                </a:lnTo>
                <a:lnTo>
                  <a:pt x="1672" y="3066"/>
                </a:lnTo>
                <a:lnTo>
                  <a:pt x="1665" y="3052"/>
                </a:lnTo>
                <a:lnTo>
                  <a:pt x="1656" y="3040"/>
                </a:lnTo>
                <a:lnTo>
                  <a:pt x="1646" y="3026"/>
                </a:lnTo>
                <a:lnTo>
                  <a:pt x="1637" y="3012"/>
                </a:lnTo>
                <a:lnTo>
                  <a:pt x="1627" y="2995"/>
                </a:lnTo>
                <a:lnTo>
                  <a:pt x="1610" y="2959"/>
                </a:lnTo>
                <a:lnTo>
                  <a:pt x="1601" y="2919"/>
                </a:lnTo>
                <a:lnTo>
                  <a:pt x="1598" y="2878"/>
                </a:lnTo>
                <a:lnTo>
                  <a:pt x="1598" y="2837"/>
                </a:lnTo>
                <a:lnTo>
                  <a:pt x="1594" y="2800"/>
                </a:lnTo>
                <a:lnTo>
                  <a:pt x="1587" y="2759"/>
                </a:lnTo>
                <a:lnTo>
                  <a:pt x="1570" y="2726"/>
                </a:lnTo>
                <a:lnTo>
                  <a:pt x="1546" y="2691"/>
                </a:lnTo>
                <a:lnTo>
                  <a:pt x="1451" y="2671"/>
                </a:lnTo>
                <a:lnTo>
                  <a:pt x="1423" y="2678"/>
                </a:lnTo>
                <a:lnTo>
                  <a:pt x="1396" y="2685"/>
                </a:lnTo>
                <a:lnTo>
                  <a:pt x="1370" y="2696"/>
                </a:lnTo>
                <a:lnTo>
                  <a:pt x="1346" y="2708"/>
                </a:lnTo>
                <a:lnTo>
                  <a:pt x="1322" y="2724"/>
                </a:lnTo>
                <a:lnTo>
                  <a:pt x="1301" y="2738"/>
                </a:lnTo>
                <a:lnTo>
                  <a:pt x="1280" y="2754"/>
                </a:lnTo>
                <a:lnTo>
                  <a:pt x="1259" y="2769"/>
                </a:lnTo>
                <a:lnTo>
                  <a:pt x="1230" y="2793"/>
                </a:lnTo>
                <a:lnTo>
                  <a:pt x="1201" y="2807"/>
                </a:lnTo>
                <a:lnTo>
                  <a:pt x="1167" y="2821"/>
                </a:lnTo>
                <a:lnTo>
                  <a:pt x="1137" y="2830"/>
                </a:lnTo>
                <a:lnTo>
                  <a:pt x="1104" y="2848"/>
                </a:lnTo>
                <a:lnTo>
                  <a:pt x="1080" y="2864"/>
                </a:lnTo>
                <a:lnTo>
                  <a:pt x="1061" y="2890"/>
                </a:lnTo>
                <a:lnTo>
                  <a:pt x="1051" y="2922"/>
                </a:lnTo>
                <a:lnTo>
                  <a:pt x="1038" y="2929"/>
                </a:lnTo>
                <a:lnTo>
                  <a:pt x="1028" y="2935"/>
                </a:lnTo>
                <a:lnTo>
                  <a:pt x="1013" y="2940"/>
                </a:lnTo>
                <a:lnTo>
                  <a:pt x="1004" y="2943"/>
                </a:lnTo>
                <a:lnTo>
                  <a:pt x="990" y="2947"/>
                </a:lnTo>
                <a:lnTo>
                  <a:pt x="980" y="2945"/>
                </a:lnTo>
                <a:lnTo>
                  <a:pt x="966" y="2943"/>
                </a:lnTo>
                <a:lnTo>
                  <a:pt x="957" y="2935"/>
                </a:lnTo>
                <a:lnTo>
                  <a:pt x="925" y="2931"/>
                </a:lnTo>
                <a:lnTo>
                  <a:pt x="897" y="2929"/>
                </a:lnTo>
                <a:lnTo>
                  <a:pt x="865" y="2929"/>
                </a:lnTo>
                <a:lnTo>
                  <a:pt x="837" y="2926"/>
                </a:lnTo>
                <a:lnTo>
                  <a:pt x="807" y="2929"/>
                </a:lnTo>
                <a:lnTo>
                  <a:pt x="775" y="2929"/>
                </a:lnTo>
                <a:lnTo>
                  <a:pt x="745" y="2931"/>
                </a:lnTo>
                <a:lnTo>
                  <a:pt x="716" y="2929"/>
                </a:lnTo>
                <a:lnTo>
                  <a:pt x="706" y="2934"/>
                </a:lnTo>
                <a:lnTo>
                  <a:pt x="699" y="2934"/>
                </a:lnTo>
                <a:lnTo>
                  <a:pt x="690" y="2935"/>
                </a:lnTo>
                <a:lnTo>
                  <a:pt x="682" y="2935"/>
                </a:lnTo>
                <a:lnTo>
                  <a:pt x="674" y="2938"/>
                </a:lnTo>
                <a:lnTo>
                  <a:pt x="666" y="2938"/>
                </a:lnTo>
                <a:lnTo>
                  <a:pt x="657" y="2938"/>
                </a:lnTo>
                <a:lnTo>
                  <a:pt x="650" y="2938"/>
                </a:lnTo>
                <a:lnTo>
                  <a:pt x="642" y="2909"/>
                </a:lnTo>
                <a:lnTo>
                  <a:pt x="640" y="2878"/>
                </a:lnTo>
                <a:lnTo>
                  <a:pt x="635" y="2848"/>
                </a:lnTo>
                <a:lnTo>
                  <a:pt x="633" y="2814"/>
                </a:lnTo>
                <a:lnTo>
                  <a:pt x="625" y="2784"/>
                </a:lnTo>
                <a:lnTo>
                  <a:pt x="623" y="2750"/>
                </a:lnTo>
                <a:lnTo>
                  <a:pt x="618" y="2719"/>
                </a:lnTo>
                <a:lnTo>
                  <a:pt x="616" y="2685"/>
                </a:lnTo>
                <a:lnTo>
                  <a:pt x="602" y="2683"/>
                </a:lnTo>
                <a:lnTo>
                  <a:pt x="595" y="2683"/>
                </a:lnTo>
                <a:lnTo>
                  <a:pt x="578" y="2691"/>
                </a:lnTo>
                <a:lnTo>
                  <a:pt x="564" y="2696"/>
                </a:lnTo>
                <a:lnTo>
                  <a:pt x="549" y="2705"/>
                </a:lnTo>
                <a:lnTo>
                  <a:pt x="537" y="2712"/>
                </a:lnTo>
                <a:lnTo>
                  <a:pt x="524" y="2724"/>
                </a:lnTo>
                <a:lnTo>
                  <a:pt x="512" y="2733"/>
                </a:lnTo>
                <a:lnTo>
                  <a:pt x="500" y="2743"/>
                </a:lnTo>
                <a:lnTo>
                  <a:pt x="490" y="2752"/>
                </a:lnTo>
                <a:lnTo>
                  <a:pt x="485" y="2761"/>
                </a:lnTo>
                <a:lnTo>
                  <a:pt x="364" y="2790"/>
                </a:lnTo>
                <a:lnTo>
                  <a:pt x="343" y="2769"/>
                </a:lnTo>
                <a:lnTo>
                  <a:pt x="323" y="2747"/>
                </a:lnTo>
                <a:lnTo>
                  <a:pt x="302" y="2726"/>
                </a:lnTo>
                <a:lnTo>
                  <a:pt x="281" y="2705"/>
                </a:lnTo>
                <a:lnTo>
                  <a:pt x="256" y="2683"/>
                </a:lnTo>
                <a:lnTo>
                  <a:pt x="233" y="2662"/>
                </a:lnTo>
                <a:lnTo>
                  <a:pt x="212" y="2640"/>
                </a:lnTo>
                <a:lnTo>
                  <a:pt x="191" y="2615"/>
                </a:lnTo>
                <a:lnTo>
                  <a:pt x="159" y="2588"/>
                </a:lnTo>
                <a:lnTo>
                  <a:pt x="140" y="2569"/>
                </a:lnTo>
                <a:lnTo>
                  <a:pt x="127" y="2548"/>
                </a:lnTo>
                <a:lnTo>
                  <a:pt x="115" y="2524"/>
                </a:lnTo>
                <a:lnTo>
                  <a:pt x="102" y="2497"/>
                </a:lnTo>
                <a:lnTo>
                  <a:pt x="86" y="2474"/>
                </a:lnTo>
                <a:lnTo>
                  <a:pt x="71" y="2450"/>
                </a:lnTo>
                <a:lnTo>
                  <a:pt x="55" y="2431"/>
                </a:lnTo>
                <a:lnTo>
                  <a:pt x="36" y="2410"/>
                </a:lnTo>
                <a:lnTo>
                  <a:pt x="30" y="2403"/>
                </a:lnTo>
                <a:lnTo>
                  <a:pt x="26" y="2391"/>
                </a:lnTo>
                <a:lnTo>
                  <a:pt x="19" y="2383"/>
                </a:lnTo>
                <a:lnTo>
                  <a:pt x="12" y="2371"/>
                </a:lnTo>
                <a:lnTo>
                  <a:pt x="5" y="2362"/>
                </a:lnTo>
                <a:lnTo>
                  <a:pt x="2" y="2350"/>
                </a:lnTo>
                <a:lnTo>
                  <a:pt x="0" y="2341"/>
                </a:lnTo>
                <a:lnTo>
                  <a:pt x="7" y="2327"/>
                </a:lnTo>
                <a:lnTo>
                  <a:pt x="43" y="2270"/>
                </a:lnTo>
                <a:lnTo>
                  <a:pt x="59" y="2214"/>
                </a:lnTo>
                <a:lnTo>
                  <a:pt x="83" y="2196"/>
                </a:lnTo>
                <a:lnTo>
                  <a:pt x="102" y="2167"/>
                </a:lnTo>
                <a:lnTo>
                  <a:pt x="115" y="2133"/>
                </a:lnTo>
                <a:lnTo>
                  <a:pt x="124" y="2098"/>
                </a:lnTo>
                <a:lnTo>
                  <a:pt x="131" y="2064"/>
                </a:lnTo>
                <a:lnTo>
                  <a:pt x="140" y="2029"/>
                </a:lnTo>
                <a:lnTo>
                  <a:pt x="155" y="1995"/>
                </a:lnTo>
                <a:lnTo>
                  <a:pt x="176" y="1965"/>
                </a:lnTo>
                <a:lnTo>
                  <a:pt x="185" y="1951"/>
                </a:lnTo>
                <a:lnTo>
                  <a:pt x="200" y="1937"/>
                </a:lnTo>
                <a:lnTo>
                  <a:pt x="214" y="1924"/>
                </a:lnTo>
                <a:lnTo>
                  <a:pt x="231" y="1910"/>
                </a:lnTo>
                <a:lnTo>
                  <a:pt x="245" y="1896"/>
                </a:lnTo>
                <a:lnTo>
                  <a:pt x="261" y="1882"/>
                </a:lnTo>
                <a:lnTo>
                  <a:pt x="277" y="1868"/>
                </a:lnTo>
                <a:lnTo>
                  <a:pt x="293" y="1848"/>
                </a:lnTo>
                <a:lnTo>
                  <a:pt x="314" y="1827"/>
                </a:lnTo>
                <a:lnTo>
                  <a:pt x="341" y="1808"/>
                </a:lnTo>
                <a:lnTo>
                  <a:pt x="366" y="1796"/>
                </a:lnTo>
                <a:lnTo>
                  <a:pt x="397" y="1782"/>
                </a:lnTo>
                <a:lnTo>
                  <a:pt x="426" y="1774"/>
                </a:lnTo>
                <a:lnTo>
                  <a:pt x="459" y="1764"/>
                </a:lnTo>
                <a:lnTo>
                  <a:pt x="490" y="1758"/>
                </a:lnTo>
                <a:lnTo>
                  <a:pt x="524" y="1751"/>
                </a:lnTo>
                <a:lnTo>
                  <a:pt x="590" y="1711"/>
                </a:lnTo>
                <a:lnTo>
                  <a:pt x="595" y="1711"/>
                </a:lnTo>
                <a:lnTo>
                  <a:pt x="602" y="1711"/>
                </a:lnTo>
                <a:lnTo>
                  <a:pt x="609" y="1713"/>
                </a:lnTo>
                <a:lnTo>
                  <a:pt x="616" y="1716"/>
                </a:lnTo>
                <a:lnTo>
                  <a:pt x="621" y="1720"/>
                </a:lnTo>
                <a:lnTo>
                  <a:pt x="628" y="1723"/>
                </a:lnTo>
                <a:lnTo>
                  <a:pt x="635" y="1727"/>
                </a:lnTo>
                <a:lnTo>
                  <a:pt x="642" y="1727"/>
                </a:lnTo>
                <a:lnTo>
                  <a:pt x="645" y="1729"/>
                </a:lnTo>
                <a:lnTo>
                  <a:pt x="650" y="1732"/>
                </a:lnTo>
                <a:lnTo>
                  <a:pt x="654" y="1734"/>
                </a:lnTo>
                <a:lnTo>
                  <a:pt x="659" y="1734"/>
                </a:lnTo>
                <a:lnTo>
                  <a:pt x="664" y="1736"/>
                </a:lnTo>
                <a:lnTo>
                  <a:pt x="669" y="1739"/>
                </a:lnTo>
                <a:lnTo>
                  <a:pt x="674" y="1741"/>
                </a:lnTo>
                <a:lnTo>
                  <a:pt x="681" y="1744"/>
                </a:lnTo>
                <a:lnTo>
                  <a:pt x="694" y="1739"/>
                </a:lnTo>
                <a:lnTo>
                  <a:pt x="706" y="1660"/>
                </a:lnTo>
                <a:lnTo>
                  <a:pt x="723" y="1582"/>
                </a:lnTo>
                <a:lnTo>
                  <a:pt x="740" y="1501"/>
                </a:lnTo>
                <a:lnTo>
                  <a:pt x="756" y="1420"/>
                </a:lnTo>
                <a:lnTo>
                  <a:pt x="768" y="1339"/>
                </a:lnTo>
                <a:lnTo>
                  <a:pt x="782" y="1256"/>
                </a:lnTo>
                <a:lnTo>
                  <a:pt x="790" y="1175"/>
                </a:lnTo>
                <a:lnTo>
                  <a:pt x="794" y="1091"/>
                </a:lnTo>
                <a:lnTo>
                  <a:pt x="791" y="1084"/>
                </a:lnTo>
                <a:lnTo>
                  <a:pt x="778" y="1072"/>
                </a:lnTo>
                <a:lnTo>
                  <a:pt x="771" y="1056"/>
                </a:lnTo>
                <a:lnTo>
                  <a:pt x="763" y="1040"/>
                </a:lnTo>
                <a:lnTo>
                  <a:pt x="759" y="1021"/>
                </a:lnTo>
                <a:lnTo>
                  <a:pt x="750" y="1006"/>
                </a:lnTo>
                <a:lnTo>
                  <a:pt x="743" y="990"/>
                </a:lnTo>
                <a:lnTo>
                  <a:pt x="726" y="978"/>
                </a:lnTo>
                <a:lnTo>
                  <a:pt x="706" y="966"/>
                </a:lnTo>
                <a:lnTo>
                  <a:pt x="713" y="830"/>
                </a:lnTo>
                <a:lnTo>
                  <a:pt x="721" y="821"/>
                </a:lnTo>
                <a:lnTo>
                  <a:pt x="735" y="811"/>
                </a:lnTo>
                <a:lnTo>
                  <a:pt x="750" y="807"/>
                </a:lnTo>
                <a:lnTo>
                  <a:pt x="768" y="802"/>
                </a:lnTo>
                <a:lnTo>
                  <a:pt x="782" y="800"/>
                </a:lnTo>
                <a:lnTo>
                  <a:pt x="800" y="797"/>
                </a:lnTo>
                <a:lnTo>
                  <a:pt x="814" y="793"/>
                </a:lnTo>
                <a:lnTo>
                  <a:pt x="830" y="782"/>
                </a:lnTo>
                <a:lnTo>
                  <a:pt x="830" y="775"/>
                </a:lnTo>
                <a:lnTo>
                  <a:pt x="835" y="768"/>
                </a:lnTo>
                <a:lnTo>
                  <a:pt x="835" y="761"/>
                </a:lnTo>
                <a:lnTo>
                  <a:pt x="840" y="754"/>
                </a:lnTo>
                <a:lnTo>
                  <a:pt x="840" y="747"/>
                </a:lnTo>
                <a:lnTo>
                  <a:pt x="840" y="737"/>
                </a:lnTo>
                <a:lnTo>
                  <a:pt x="837" y="731"/>
                </a:lnTo>
                <a:lnTo>
                  <a:pt x="837" y="721"/>
                </a:lnTo>
                <a:lnTo>
                  <a:pt x="835" y="721"/>
                </a:lnTo>
                <a:lnTo>
                  <a:pt x="832" y="719"/>
                </a:lnTo>
                <a:lnTo>
                  <a:pt x="830" y="715"/>
                </a:lnTo>
                <a:lnTo>
                  <a:pt x="830" y="713"/>
                </a:lnTo>
                <a:lnTo>
                  <a:pt x="828" y="711"/>
                </a:lnTo>
                <a:lnTo>
                  <a:pt x="826" y="708"/>
                </a:lnTo>
                <a:lnTo>
                  <a:pt x="823" y="706"/>
                </a:lnTo>
                <a:lnTo>
                  <a:pt x="821" y="703"/>
                </a:lnTo>
                <a:lnTo>
                  <a:pt x="750" y="692"/>
                </a:lnTo>
                <a:lnTo>
                  <a:pt x="743" y="687"/>
                </a:lnTo>
                <a:lnTo>
                  <a:pt x="738" y="680"/>
                </a:lnTo>
                <a:lnTo>
                  <a:pt x="735" y="671"/>
                </a:lnTo>
                <a:lnTo>
                  <a:pt x="735" y="659"/>
                </a:lnTo>
                <a:lnTo>
                  <a:pt x="735" y="652"/>
                </a:lnTo>
                <a:lnTo>
                  <a:pt x="735" y="639"/>
                </a:lnTo>
                <a:lnTo>
                  <a:pt x="735" y="630"/>
                </a:lnTo>
                <a:lnTo>
                  <a:pt x="738" y="618"/>
                </a:lnTo>
                <a:lnTo>
                  <a:pt x="740" y="616"/>
                </a:lnTo>
                <a:lnTo>
                  <a:pt x="743" y="614"/>
                </a:lnTo>
                <a:lnTo>
                  <a:pt x="745" y="609"/>
                </a:lnTo>
                <a:lnTo>
                  <a:pt x="747" y="609"/>
                </a:lnTo>
                <a:lnTo>
                  <a:pt x="750" y="604"/>
                </a:lnTo>
                <a:lnTo>
                  <a:pt x="752" y="604"/>
                </a:lnTo>
                <a:lnTo>
                  <a:pt x="759" y="599"/>
                </a:lnTo>
                <a:lnTo>
                  <a:pt x="787" y="606"/>
                </a:lnTo>
                <a:lnTo>
                  <a:pt x="821" y="611"/>
                </a:lnTo>
                <a:lnTo>
                  <a:pt x="856" y="616"/>
                </a:lnTo>
                <a:lnTo>
                  <a:pt x="892" y="616"/>
                </a:lnTo>
                <a:lnTo>
                  <a:pt x="923" y="616"/>
                </a:lnTo>
                <a:lnTo>
                  <a:pt x="957" y="606"/>
                </a:lnTo>
                <a:lnTo>
                  <a:pt x="982" y="592"/>
                </a:lnTo>
                <a:lnTo>
                  <a:pt x="1006" y="566"/>
                </a:lnTo>
                <a:lnTo>
                  <a:pt x="1026" y="578"/>
                </a:lnTo>
                <a:lnTo>
                  <a:pt x="1045" y="583"/>
                </a:lnTo>
                <a:lnTo>
                  <a:pt x="1063" y="583"/>
                </a:lnTo>
                <a:lnTo>
                  <a:pt x="1084" y="576"/>
                </a:lnTo>
                <a:lnTo>
                  <a:pt x="1104" y="569"/>
                </a:lnTo>
                <a:lnTo>
                  <a:pt x="1123" y="558"/>
                </a:lnTo>
                <a:lnTo>
                  <a:pt x="1142" y="551"/>
                </a:lnTo>
                <a:lnTo>
                  <a:pt x="1163" y="542"/>
                </a:lnTo>
                <a:lnTo>
                  <a:pt x="1170" y="561"/>
                </a:lnTo>
                <a:lnTo>
                  <a:pt x="1178" y="581"/>
                </a:lnTo>
                <a:lnTo>
                  <a:pt x="1188" y="599"/>
                </a:lnTo>
                <a:lnTo>
                  <a:pt x="1197" y="616"/>
                </a:lnTo>
                <a:lnTo>
                  <a:pt x="1201" y="634"/>
                </a:lnTo>
                <a:lnTo>
                  <a:pt x="1208" y="655"/>
                </a:lnTo>
                <a:lnTo>
                  <a:pt x="1213" y="675"/>
                </a:lnTo>
                <a:lnTo>
                  <a:pt x="1218" y="694"/>
                </a:lnTo>
                <a:lnTo>
                  <a:pt x="1237" y="706"/>
                </a:lnTo>
                <a:lnTo>
                  <a:pt x="1259" y="719"/>
                </a:lnTo>
                <a:lnTo>
                  <a:pt x="1280" y="731"/>
                </a:lnTo>
                <a:lnTo>
                  <a:pt x="1304" y="742"/>
                </a:lnTo>
                <a:lnTo>
                  <a:pt x="1325" y="756"/>
                </a:lnTo>
                <a:lnTo>
                  <a:pt x="1346" y="766"/>
                </a:lnTo>
                <a:lnTo>
                  <a:pt x="1370" y="772"/>
                </a:lnTo>
                <a:lnTo>
                  <a:pt x="1394" y="775"/>
                </a:lnTo>
                <a:lnTo>
                  <a:pt x="1415" y="763"/>
                </a:lnTo>
                <a:lnTo>
                  <a:pt x="1439" y="754"/>
                </a:lnTo>
                <a:lnTo>
                  <a:pt x="1465" y="752"/>
                </a:lnTo>
                <a:lnTo>
                  <a:pt x="1492" y="749"/>
                </a:lnTo>
                <a:lnTo>
                  <a:pt x="1518" y="749"/>
                </a:lnTo>
                <a:lnTo>
                  <a:pt x="1544" y="744"/>
                </a:lnTo>
                <a:lnTo>
                  <a:pt x="1568" y="735"/>
                </a:lnTo>
                <a:lnTo>
                  <a:pt x="1592" y="715"/>
                </a:lnTo>
                <a:lnTo>
                  <a:pt x="1596" y="715"/>
                </a:lnTo>
                <a:lnTo>
                  <a:pt x="1601" y="713"/>
                </a:lnTo>
                <a:lnTo>
                  <a:pt x="1603" y="713"/>
                </a:lnTo>
                <a:lnTo>
                  <a:pt x="1608" y="711"/>
                </a:lnTo>
                <a:lnTo>
                  <a:pt x="1610" y="711"/>
                </a:lnTo>
                <a:lnTo>
                  <a:pt x="1615" y="711"/>
                </a:lnTo>
                <a:lnTo>
                  <a:pt x="1617" y="711"/>
                </a:lnTo>
                <a:lnTo>
                  <a:pt x="1620" y="708"/>
                </a:lnTo>
                <a:lnTo>
                  <a:pt x="1622" y="706"/>
                </a:lnTo>
                <a:lnTo>
                  <a:pt x="1624" y="701"/>
                </a:lnTo>
                <a:lnTo>
                  <a:pt x="1627" y="701"/>
                </a:lnTo>
                <a:lnTo>
                  <a:pt x="1632" y="697"/>
                </a:lnTo>
                <a:lnTo>
                  <a:pt x="1646" y="697"/>
                </a:lnTo>
                <a:lnTo>
                  <a:pt x="1661" y="690"/>
                </a:lnTo>
                <a:lnTo>
                  <a:pt x="1672" y="683"/>
                </a:lnTo>
                <a:lnTo>
                  <a:pt x="1686" y="673"/>
                </a:lnTo>
                <a:lnTo>
                  <a:pt x="1701" y="668"/>
                </a:lnTo>
                <a:lnTo>
                  <a:pt x="1715" y="661"/>
                </a:lnTo>
                <a:lnTo>
                  <a:pt x="1730" y="659"/>
                </a:lnTo>
                <a:lnTo>
                  <a:pt x="1751" y="661"/>
                </a:lnTo>
                <a:lnTo>
                  <a:pt x="1767" y="652"/>
                </a:lnTo>
                <a:lnTo>
                  <a:pt x="1781" y="634"/>
                </a:lnTo>
                <a:lnTo>
                  <a:pt x="1789" y="618"/>
                </a:lnTo>
                <a:lnTo>
                  <a:pt x="1799" y="597"/>
                </a:lnTo>
                <a:lnTo>
                  <a:pt x="1806" y="581"/>
                </a:lnTo>
                <a:lnTo>
                  <a:pt x="1817" y="563"/>
                </a:lnTo>
                <a:lnTo>
                  <a:pt x="1834" y="549"/>
                </a:lnTo>
                <a:lnTo>
                  <a:pt x="1862" y="542"/>
                </a:lnTo>
                <a:lnTo>
                  <a:pt x="1920" y="471"/>
                </a:lnTo>
                <a:lnTo>
                  <a:pt x="1905" y="466"/>
                </a:lnTo>
                <a:lnTo>
                  <a:pt x="1891" y="464"/>
                </a:lnTo>
                <a:lnTo>
                  <a:pt x="1875" y="464"/>
                </a:lnTo>
                <a:lnTo>
                  <a:pt x="1860" y="464"/>
                </a:lnTo>
                <a:lnTo>
                  <a:pt x="1843" y="464"/>
                </a:lnTo>
                <a:lnTo>
                  <a:pt x="1829" y="461"/>
                </a:lnTo>
                <a:lnTo>
                  <a:pt x="1815" y="454"/>
                </a:lnTo>
                <a:lnTo>
                  <a:pt x="1806" y="438"/>
                </a:lnTo>
                <a:lnTo>
                  <a:pt x="1796" y="414"/>
                </a:lnTo>
                <a:lnTo>
                  <a:pt x="1789" y="385"/>
                </a:lnTo>
                <a:lnTo>
                  <a:pt x="1783" y="357"/>
                </a:lnTo>
                <a:lnTo>
                  <a:pt x="1781" y="328"/>
                </a:lnTo>
                <a:lnTo>
                  <a:pt x="1774" y="302"/>
                </a:lnTo>
                <a:lnTo>
                  <a:pt x="1767" y="274"/>
                </a:lnTo>
                <a:lnTo>
                  <a:pt x="1755" y="249"/>
                </a:lnTo>
                <a:lnTo>
                  <a:pt x="1739" y="223"/>
                </a:lnTo>
                <a:lnTo>
                  <a:pt x="1734" y="217"/>
                </a:lnTo>
                <a:lnTo>
                  <a:pt x="1727" y="214"/>
                </a:lnTo>
                <a:lnTo>
                  <a:pt x="1723" y="209"/>
                </a:lnTo>
                <a:lnTo>
                  <a:pt x="1715" y="207"/>
                </a:lnTo>
                <a:lnTo>
                  <a:pt x="1713" y="202"/>
                </a:lnTo>
                <a:lnTo>
                  <a:pt x="1707" y="197"/>
                </a:lnTo>
                <a:lnTo>
                  <a:pt x="1703" y="193"/>
                </a:lnTo>
                <a:lnTo>
                  <a:pt x="1698" y="188"/>
                </a:lnTo>
                <a:lnTo>
                  <a:pt x="1694" y="180"/>
                </a:lnTo>
                <a:lnTo>
                  <a:pt x="1674" y="136"/>
                </a:lnTo>
                <a:lnTo>
                  <a:pt x="1682" y="138"/>
                </a:lnTo>
                <a:lnTo>
                  <a:pt x="1691" y="138"/>
                </a:lnTo>
                <a:lnTo>
                  <a:pt x="1701" y="140"/>
                </a:lnTo>
                <a:lnTo>
                  <a:pt x="1710" y="140"/>
                </a:lnTo>
                <a:lnTo>
                  <a:pt x="1720" y="143"/>
                </a:lnTo>
                <a:lnTo>
                  <a:pt x="1730" y="143"/>
                </a:lnTo>
                <a:lnTo>
                  <a:pt x="1739" y="143"/>
                </a:lnTo>
                <a:lnTo>
                  <a:pt x="1751" y="140"/>
                </a:lnTo>
                <a:lnTo>
                  <a:pt x="1758" y="149"/>
                </a:lnTo>
                <a:lnTo>
                  <a:pt x="1765" y="157"/>
                </a:lnTo>
                <a:lnTo>
                  <a:pt x="1772" y="166"/>
                </a:lnTo>
                <a:lnTo>
                  <a:pt x="1781" y="173"/>
                </a:lnTo>
                <a:lnTo>
                  <a:pt x="1789" y="180"/>
                </a:lnTo>
                <a:lnTo>
                  <a:pt x="1801" y="186"/>
                </a:lnTo>
                <a:lnTo>
                  <a:pt x="1813" y="188"/>
                </a:lnTo>
                <a:lnTo>
                  <a:pt x="1829" y="186"/>
                </a:lnTo>
                <a:lnTo>
                  <a:pt x="1843" y="186"/>
                </a:lnTo>
                <a:lnTo>
                  <a:pt x="1860" y="186"/>
                </a:lnTo>
                <a:lnTo>
                  <a:pt x="1875" y="188"/>
                </a:lnTo>
                <a:lnTo>
                  <a:pt x="1893" y="188"/>
                </a:lnTo>
                <a:lnTo>
                  <a:pt x="1910" y="193"/>
                </a:lnTo>
                <a:lnTo>
                  <a:pt x="1927" y="197"/>
                </a:lnTo>
                <a:lnTo>
                  <a:pt x="1941" y="205"/>
                </a:lnTo>
                <a:lnTo>
                  <a:pt x="1956" y="212"/>
                </a:lnTo>
                <a:lnTo>
                  <a:pt x="1958" y="219"/>
                </a:lnTo>
                <a:lnTo>
                  <a:pt x="1963" y="226"/>
                </a:lnTo>
                <a:lnTo>
                  <a:pt x="1967" y="233"/>
                </a:lnTo>
                <a:lnTo>
                  <a:pt x="1974" y="237"/>
                </a:lnTo>
                <a:lnTo>
                  <a:pt x="1981" y="245"/>
                </a:lnTo>
                <a:lnTo>
                  <a:pt x="1989" y="249"/>
                </a:lnTo>
                <a:lnTo>
                  <a:pt x="1998" y="249"/>
                </a:lnTo>
                <a:lnTo>
                  <a:pt x="2010" y="245"/>
                </a:lnTo>
                <a:lnTo>
                  <a:pt x="2010" y="235"/>
                </a:lnTo>
                <a:lnTo>
                  <a:pt x="2014" y="223"/>
                </a:lnTo>
                <a:lnTo>
                  <a:pt x="2022" y="214"/>
                </a:lnTo>
                <a:lnTo>
                  <a:pt x="2030" y="202"/>
                </a:lnTo>
                <a:lnTo>
                  <a:pt x="2037" y="195"/>
                </a:lnTo>
                <a:lnTo>
                  <a:pt x="2048" y="188"/>
                </a:lnTo>
                <a:lnTo>
                  <a:pt x="2058" y="180"/>
                </a:lnTo>
                <a:lnTo>
                  <a:pt x="2072" y="173"/>
                </a:lnTo>
                <a:lnTo>
                  <a:pt x="2175" y="148"/>
                </a:lnTo>
                <a:lnTo>
                  <a:pt x="2203" y="148"/>
                </a:lnTo>
                <a:lnTo>
                  <a:pt x="2236" y="140"/>
                </a:lnTo>
                <a:lnTo>
                  <a:pt x="2265" y="131"/>
                </a:lnTo>
                <a:lnTo>
                  <a:pt x="2297" y="117"/>
                </a:lnTo>
                <a:lnTo>
                  <a:pt x="2327" y="102"/>
                </a:lnTo>
                <a:lnTo>
                  <a:pt x="2355" y="83"/>
                </a:lnTo>
                <a:lnTo>
                  <a:pt x="2381" y="64"/>
                </a:lnTo>
                <a:lnTo>
                  <a:pt x="2410" y="40"/>
                </a:lnTo>
                <a:lnTo>
                  <a:pt x="2410" y="39"/>
                </a:lnTo>
                <a:lnTo>
                  <a:pt x="2412" y="34"/>
                </a:lnTo>
                <a:lnTo>
                  <a:pt x="2412" y="30"/>
                </a:lnTo>
                <a:lnTo>
                  <a:pt x="2415" y="23"/>
                </a:lnTo>
                <a:lnTo>
                  <a:pt x="2415" y="21"/>
                </a:lnTo>
                <a:lnTo>
                  <a:pt x="2415" y="16"/>
                </a:lnTo>
                <a:lnTo>
                  <a:pt x="2417" y="11"/>
                </a:lnTo>
                <a:lnTo>
                  <a:pt x="2422" y="4"/>
                </a:lnTo>
                <a:lnTo>
                  <a:pt x="2427" y="2"/>
                </a:lnTo>
                <a:lnTo>
                  <a:pt x="2429" y="2"/>
                </a:lnTo>
                <a:lnTo>
                  <a:pt x="2434" y="0"/>
                </a:lnTo>
                <a:lnTo>
                  <a:pt x="2436" y="2"/>
                </a:lnTo>
                <a:lnTo>
                  <a:pt x="2440" y="2"/>
                </a:lnTo>
                <a:lnTo>
                  <a:pt x="2445" y="2"/>
                </a:lnTo>
                <a:lnTo>
                  <a:pt x="2450" y="2"/>
                </a:lnTo>
                <a:lnTo>
                  <a:pt x="2519" y="76"/>
                </a:lnTo>
                <a:lnTo>
                  <a:pt x="2590" y="131"/>
                </a:lnTo>
                <a:lnTo>
                  <a:pt x="2588" y="152"/>
                </a:lnTo>
                <a:lnTo>
                  <a:pt x="2588" y="171"/>
                </a:lnTo>
                <a:lnTo>
                  <a:pt x="2584" y="190"/>
                </a:lnTo>
                <a:lnTo>
                  <a:pt x="2581" y="209"/>
                </a:lnTo>
                <a:lnTo>
                  <a:pt x="2574" y="228"/>
                </a:lnTo>
                <a:lnTo>
                  <a:pt x="2567" y="247"/>
                </a:lnTo>
                <a:lnTo>
                  <a:pt x="2555" y="264"/>
                </a:lnTo>
                <a:lnTo>
                  <a:pt x="2545" y="278"/>
                </a:lnTo>
                <a:lnTo>
                  <a:pt x="2538" y="281"/>
                </a:lnTo>
                <a:lnTo>
                  <a:pt x="2533" y="281"/>
                </a:lnTo>
                <a:lnTo>
                  <a:pt x="2528" y="281"/>
                </a:lnTo>
                <a:lnTo>
                  <a:pt x="2524" y="278"/>
                </a:lnTo>
                <a:lnTo>
                  <a:pt x="2516" y="278"/>
                </a:lnTo>
                <a:lnTo>
                  <a:pt x="2512" y="278"/>
                </a:lnTo>
                <a:lnTo>
                  <a:pt x="2507" y="278"/>
                </a:lnTo>
                <a:lnTo>
                  <a:pt x="2503" y="278"/>
                </a:lnTo>
                <a:lnTo>
                  <a:pt x="2505" y="293"/>
                </a:lnTo>
                <a:lnTo>
                  <a:pt x="2505" y="295"/>
                </a:lnTo>
                <a:lnTo>
                  <a:pt x="2505" y="297"/>
                </a:lnTo>
                <a:lnTo>
                  <a:pt x="2507" y="299"/>
                </a:lnTo>
                <a:lnTo>
                  <a:pt x="2510" y="299"/>
                </a:lnTo>
                <a:lnTo>
                  <a:pt x="2512" y="302"/>
                </a:lnTo>
                <a:lnTo>
                  <a:pt x="2514" y="302"/>
                </a:lnTo>
                <a:lnTo>
                  <a:pt x="2516" y="304"/>
                </a:lnTo>
                <a:lnTo>
                  <a:pt x="2521" y="304"/>
                </a:lnTo>
                <a:lnTo>
                  <a:pt x="2519" y="326"/>
                </a:lnTo>
                <a:lnTo>
                  <a:pt x="2519" y="345"/>
                </a:lnTo>
                <a:lnTo>
                  <a:pt x="2519" y="367"/>
                </a:lnTo>
                <a:lnTo>
                  <a:pt x="2519" y="385"/>
                </a:lnTo>
                <a:lnTo>
                  <a:pt x="2519" y="406"/>
                </a:lnTo>
                <a:lnTo>
                  <a:pt x="2524" y="426"/>
                </a:lnTo>
                <a:lnTo>
                  <a:pt x="2531" y="447"/>
                </a:lnTo>
                <a:lnTo>
                  <a:pt x="2543" y="464"/>
                </a:lnTo>
                <a:lnTo>
                  <a:pt x="2553" y="480"/>
                </a:lnTo>
                <a:lnTo>
                  <a:pt x="2560" y="497"/>
                </a:lnTo>
                <a:lnTo>
                  <a:pt x="2562" y="516"/>
                </a:lnTo>
                <a:lnTo>
                  <a:pt x="2565" y="535"/>
                </a:lnTo>
                <a:lnTo>
                  <a:pt x="2565" y="553"/>
                </a:lnTo>
                <a:lnTo>
                  <a:pt x="2572" y="571"/>
                </a:lnTo>
                <a:lnTo>
                  <a:pt x="2581" y="586"/>
                </a:lnTo>
                <a:lnTo>
                  <a:pt x="2600" y="597"/>
                </a:lnTo>
                <a:lnTo>
                  <a:pt x="2612" y="614"/>
                </a:lnTo>
                <a:lnTo>
                  <a:pt x="2625" y="625"/>
                </a:lnTo>
                <a:lnTo>
                  <a:pt x="2643" y="637"/>
                </a:lnTo>
                <a:lnTo>
                  <a:pt x="2664" y="647"/>
                </a:lnTo>
                <a:lnTo>
                  <a:pt x="2683" y="659"/>
                </a:lnTo>
                <a:lnTo>
                  <a:pt x="2702" y="668"/>
                </a:lnTo>
                <a:lnTo>
                  <a:pt x="2719" y="683"/>
                </a:lnTo>
                <a:lnTo>
                  <a:pt x="2735" y="697"/>
                </a:lnTo>
                <a:lnTo>
                  <a:pt x="2738" y="699"/>
                </a:lnTo>
                <a:lnTo>
                  <a:pt x="2743" y="699"/>
                </a:lnTo>
                <a:lnTo>
                  <a:pt x="2745" y="699"/>
                </a:lnTo>
                <a:lnTo>
                  <a:pt x="2750" y="697"/>
                </a:lnTo>
                <a:lnTo>
                  <a:pt x="2752" y="697"/>
                </a:lnTo>
                <a:lnTo>
                  <a:pt x="2757" y="697"/>
                </a:lnTo>
                <a:lnTo>
                  <a:pt x="2759" y="697"/>
                </a:lnTo>
                <a:lnTo>
                  <a:pt x="2766" y="694"/>
                </a:lnTo>
                <a:lnTo>
                  <a:pt x="2798" y="675"/>
                </a:lnTo>
                <a:lnTo>
                  <a:pt x="2835" y="659"/>
                </a:lnTo>
                <a:lnTo>
                  <a:pt x="2872" y="647"/>
                </a:lnTo>
                <a:lnTo>
                  <a:pt x="2912" y="632"/>
                </a:lnTo>
                <a:lnTo>
                  <a:pt x="2950" y="623"/>
                </a:lnTo>
                <a:lnTo>
                  <a:pt x="2990" y="609"/>
                </a:lnTo>
                <a:lnTo>
                  <a:pt x="3028" y="594"/>
                </a:lnTo>
                <a:lnTo>
                  <a:pt x="3066" y="571"/>
                </a:lnTo>
                <a:lnTo>
                  <a:pt x="3073" y="571"/>
                </a:lnTo>
                <a:lnTo>
                  <a:pt x="3086" y="569"/>
                </a:lnTo>
                <a:lnTo>
                  <a:pt x="3093" y="566"/>
                </a:lnTo>
                <a:lnTo>
                  <a:pt x="3104" y="563"/>
                </a:lnTo>
                <a:lnTo>
                  <a:pt x="3114" y="563"/>
                </a:lnTo>
                <a:lnTo>
                  <a:pt x="3126" y="561"/>
                </a:lnTo>
                <a:lnTo>
                  <a:pt x="3135" y="561"/>
                </a:lnTo>
                <a:lnTo>
                  <a:pt x="3149" y="561"/>
                </a:lnTo>
                <a:lnTo>
                  <a:pt x="3249" y="563"/>
                </a:lnTo>
                <a:lnTo>
                  <a:pt x="3252" y="563"/>
                </a:lnTo>
                <a:lnTo>
                  <a:pt x="3254" y="561"/>
                </a:lnTo>
                <a:lnTo>
                  <a:pt x="3257" y="561"/>
                </a:lnTo>
                <a:lnTo>
                  <a:pt x="3259" y="558"/>
                </a:lnTo>
                <a:lnTo>
                  <a:pt x="3261" y="556"/>
                </a:lnTo>
                <a:lnTo>
                  <a:pt x="3264" y="553"/>
                </a:lnTo>
                <a:lnTo>
                  <a:pt x="3266" y="551"/>
                </a:lnTo>
                <a:lnTo>
                  <a:pt x="3271" y="545"/>
                </a:lnTo>
                <a:lnTo>
                  <a:pt x="3273" y="537"/>
                </a:lnTo>
                <a:lnTo>
                  <a:pt x="3271" y="533"/>
                </a:lnTo>
                <a:lnTo>
                  <a:pt x="3271" y="525"/>
                </a:lnTo>
                <a:lnTo>
                  <a:pt x="3271" y="518"/>
                </a:lnTo>
                <a:lnTo>
                  <a:pt x="3271" y="512"/>
                </a:lnTo>
                <a:lnTo>
                  <a:pt x="3269" y="505"/>
                </a:lnTo>
                <a:lnTo>
                  <a:pt x="3269" y="497"/>
                </a:lnTo>
                <a:lnTo>
                  <a:pt x="3269" y="490"/>
                </a:lnTo>
                <a:lnTo>
                  <a:pt x="3269" y="480"/>
                </a:lnTo>
                <a:lnTo>
                  <a:pt x="3276" y="477"/>
                </a:lnTo>
                <a:lnTo>
                  <a:pt x="3287" y="476"/>
                </a:lnTo>
                <a:lnTo>
                  <a:pt x="3294" y="476"/>
                </a:lnTo>
                <a:lnTo>
                  <a:pt x="3306" y="473"/>
                </a:lnTo>
                <a:lnTo>
                  <a:pt x="3317" y="473"/>
                </a:lnTo>
                <a:lnTo>
                  <a:pt x="3328" y="473"/>
                </a:lnTo>
                <a:lnTo>
                  <a:pt x="3338" y="473"/>
                </a:lnTo>
                <a:lnTo>
                  <a:pt x="3349" y="466"/>
                </a:lnTo>
                <a:lnTo>
                  <a:pt x="3363" y="464"/>
                </a:lnTo>
                <a:lnTo>
                  <a:pt x="3378" y="459"/>
                </a:lnTo>
                <a:lnTo>
                  <a:pt x="3395" y="459"/>
                </a:lnTo>
                <a:lnTo>
                  <a:pt x="3411" y="459"/>
                </a:lnTo>
                <a:lnTo>
                  <a:pt x="3428" y="464"/>
                </a:lnTo>
                <a:lnTo>
                  <a:pt x="3444" y="468"/>
                </a:lnTo>
                <a:lnTo>
                  <a:pt x="3458" y="476"/>
                </a:lnTo>
                <a:lnTo>
                  <a:pt x="3476" y="482"/>
                </a:lnTo>
                <a:lnTo>
                  <a:pt x="3483" y="495"/>
                </a:lnTo>
                <a:lnTo>
                  <a:pt x="3492" y="505"/>
                </a:lnTo>
                <a:lnTo>
                  <a:pt x="3504" y="512"/>
                </a:lnTo>
                <a:lnTo>
                  <a:pt x="3518" y="516"/>
                </a:lnTo>
                <a:lnTo>
                  <a:pt x="3530" y="521"/>
                </a:lnTo>
                <a:lnTo>
                  <a:pt x="3545" y="523"/>
                </a:lnTo>
                <a:lnTo>
                  <a:pt x="3557" y="523"/>
                </a:lnTo>
                <a:lnTo>
                  <a:pt x="3571" y="521"/>
                </a:lnTo>
                <a:lnTo>
                  <a:pt x="3589" y="516"/>
                </a:lnTo>
                <a:lnTo>
                  <a:pt x="3611" y="509"/>
                </a:lnTo>
                <a:lnTo>
                  <a:pt x="3633" y="505"/>
                </a:lnTo>
                <a:lnTo>
                  <a:pt x="3654" y="500"/>
                </a:lnTo>
                <a:lnTo>
                  <a:pt x="3675" y="497"/>
                </a:lnTo>
                <a:lnTo>
                  <a:pt x="3697" y="495"/>
                </a:lnTo>
                <a:lnTo>
                  <a:pt x="3718" y="493"/>
                </a:lnTo>
                <a:lnTo>
                  <a:pt x="3742" y="487"/>
                </a:lnTo>
                <a:lnTo>
                  <a:pt x="3744" y="495"/>
                </a:lnTo>
                <a:lnTo>
                  <a:pt x="3751" y="495"/>
                </a:lnTo>
                <a:lnTo>
                  <a:pt x="3756" y="497"/>
                </a:lnTo>
                <a:lnTo>
                  <a:pt x="3763" y="497"/>
                </a:lnTo>
                <a:lnTo>
                  <a:pt x="3770" y="500"/>
                </a:lnTo>
                <a:lnTo>
                  <a:pt x="3778" y="500"/>
                </a:lnTo>
                <a:lnTo>
                  <a:pt x="3785" y="500"/>
                </a:lnTo>
                <a:lnTo>
                  <a:pt x="3792" y="500"/>
                </a:lnTo>
                <a:lnTo>
                  <a:pt x="3795" y="500"/>
                </a:lnTo>
                <a:lnTo>
                  <a:pt x="3796" y="500"/>
                </a:lnTo>
                <a:lnTo>
                  <a:pt x="3799" y="497"/>
                </a:lnTo>
                <a:lnTo>
                  <a:pt x="3801" y="497"/>
                </a:lnTo>
                <a:lnTo>
                  <a:pt x="3804" y="493"/>
                </a:lnTo>
                <a:lnTo>
                  <a:pt x="3806" y="490"/>
                </a:lnTo>
                <a:lnTo>
                  <a:pt x="3808" y="484"/>
                </a:lnTo>
                <a:lnTo>
                  <a:pt x="3825" y="484"/>
                </a:lnTo>
                <a:lnTo>
                  <a:pt x="3841" y="482"/>
                </a:lnTo>
                <a:lnTo>
                  <a:pt x="3859" y="477"/>
                </a:lnTo>
                <a:lnTo>
                  <a:pt x="3877" y="468"/>
                </a:lnTo>
                <a:lnTo>
                  <a:pt x="3889" y="461"/>
                </a:lnTo>
                <a:lnTo>
                  <a:pt x="3904" y="444"/>
                </a:lnTo>
                <a:lnTo>
                  <a:pt x="3915" y="428"/>
                </a:lnTo>
                <a:lnTo>
                  <a:pt x="3925" y="404"/>
                </a:lnTo>
                <a:lnTo>
                  <a:pt x="3944" y="375"/>
                </a:lnTo>
                <a:lnTo>
                  <a:pt x="3965" y="345"/>
                </a:lnTo>
                <a:lnTo>
                  <a:pt x="3984" y="314"/>
                </a:lnTo>
                <a:lnTo>
                  <a:pt x="4006" y="278"/>
                </a:lnTo>
                <a:lnTo>
                  <a:pt x="4025" y="245"/>
                </a:lnTo>
                <a:lnTo>
                  <a:pt x="4046" y="209"/>
                </a:lnTo>
                <a:lnTo>
                  <a:pt x="4065" y="173"/>
                </a:lnTo>
                <a:lnTo>
                  <a:pt x="4087" y="138"/>
                </a:lnTo>
                <a:lnTo>
                  <a:pt x="4090" y="138"/>
                </a:lnTo>
                <a:lnTo>
                  <a:pt x="4091" y="136"/>
                </a:lnTo>
                <a:lnTo>
                  <a:pt x="4091" y="131"/>
                </a:lnTo>
                <a:lnTo>
                  <a:pt x="4094" y="131"/>
                </a:lnTo>
                <a:lnTo>
                  <a:pt x="4096" y="126"/>
                </a:lnTo>
                <a:lnTo>
                  <a:pt x="4106" y="128"/>
                </a:lnTo>
                <a:lnTo>
                  <a:pt x="4184" y="408"/>
                </a:lnTo>
                <a:lnTo>
                  <a:pt x="4187" y="436"/>
                </a:lnTo>
                <a:lnTo>
                  <a:pt x="4196" y="456"/>
                </a:lnTo>
                <a:lnTo>
                  <a:pt x="4208" y="477"/>
                </a:lnTo>
                <a:lnTo>
                  <a:pt x="4224" y="495"/>
                </a:lnTo>
                <a:lnTo>
                  <a:pt x="4239" y="514"/>
                </a:lnTo>
                <a:lnTo>
                  <a:pt x="4256" y="528"/>
                </a:lnTo>
                <a:lnTo>
                  <a:pt x="4274" y="545"/>
                </a:lnTo>
                <a:lnTo>
                  <a:pt x="4293" y="558"/>
                </a:lnTo>
                <a:lnTo>
                  <a:pt x="4341" y="583"/>
                </a:lnTo>
                <a:lnTo>
                  <a:pt x="4341" y="597"/>
                </a:lnTo>
                <a:lnTo>
                  <a:pt x="4341" y="611"/>
                </a:lnTo>
                <a:lnTo>
                  <a:pt x="4339" y="627"/>
                </a:lnTo>
                <a:lnTo>
                  <a:pt x="4339" y="643"/>
                </a:lnTo>
                <a:lnTo>
                  <a:pt x="4334" y="659"/>
                </a:lnTo>
                <a:lnTo>
                  <a:pt x="4330" y="675"/>
                </a:lnTo>
                <a:lnTo>
                  <a:pt x="4320" y="690"/>
                </a:lnTo>
                <a:lnTo>
                  <a:pt x="4313" y="699"/>
                </a:lnTo>
                <a:lnTo>
                  <a:pt x="4291" y="726"/>
                </a:lnTo>
                <a:lnTo>
                  <a:pt x="4272" y="747"/>
                </a:lnTo>
                <a:lnTo>
                  <a:pt x="4249" y="766"/>
                </a:lnTo>
                <a:lnTo>
                  <a:pt x="4227" y="782"/>
                </a:lnTo>
                <a:lnTo>
                  <a:pt x="4203" y="804"/>
                </a:lnTo>
                <a:lnTo>
                  <a:pt x="4182" y="825"/>
                </a:lnTo>
                <a:lnTo>
                  <a:pt x="4163" y="851"/>
                </a:lnTo>
                <a:lnTo>
                  <a:pt x="4151" y="881"/>
                </a:lnTo>
                <a:lnTo>
                  <a:pt x="4136" y="890"/>
                </a:lnTo>
                <a:lnTo>
                  <a:pt x="4129" y="899"/>
                </a:lnTo>
                <a:lnTo>
                  <a:pt x="4122" y="911"/>
                </a:lnTo>
                <a:lnTo>
                  <a:pt x="4115" y="920"/>
                </a:lnTo>
                <a:lnTo>
                  <a:pt x="4106" y="934"/>
                </a:lnTo>
                <a:lnTo>
                  <a:pt x="4099" y="947"/>
                </a:lnTo>
                <a:lnTo>
                  <a:pt x="4090" y="959"/>
                </a:lnTo>
                <a:lnTo>
                  <a:pt x="4083" y="966"/>
                </a:lnTo>
                <a:lnTo>
                  <a:pt x="4062" y="982"/>
                </a:lnTo>
                <a:lnTo>
                  <a:pt x="4051" y="999"/>
                </a:lnTo>
                <a:lnTo>
                  <a:pt x="4039" y="1021"/>
                </a:lnTo>
                <a:lnTo>
                  <a:pt x="4034" y="1040"/>
                </a:lnTo>
                <a:lnTo>
                  <a:pt x="4027" y="1063"/>
                </a:lnTo>
                <a:lnTo>
                  <a:pt x="4022" y="1084"/>
                </a:lnTo>
                <a:lnTo>
                  <a:pt x="4016" y="1106"/>
                </a:lnTo>
                <a:lnTo>
                  <a:pt x="4011" y="1123"/>
                </a:lnTo>
                <a:lnTo>
                  <a:pt x="4009" y="1128"/>
                </a:lnTo>
                <a:lnTo>
                  <a:pt x="4006" y="1130"/>
                </a:lnTo>
                <a:lnTo>
                  <a:pt x="4004" y="1132"/>
                </a:lnTo>
                <a:lnTo>
                  <a:pt x="4004" y="1135"/>
                </a:lnTo>
                <a:lnTo>
                  <a:pt x="4002" y="1139"/>
                </a:lnTo>
                <a:lnTo>
                  <a:pt x="4002" y="1141"/>
                </a:lnTo>
                <a:lnTo>
                  <a:pt x="4002" y="1144"/>
                </a:lnTo>
                <a:lnTo>
                  <a:pt x="4004" y="1146"/>
                </a:lnTo>
                <a:lnTo>
                  <a:pt x="4006" y="1151"/>
                </a:lnTo>
                <a:lnTo>
                  <a:pt x="4011" y="1151"/>
                </a:lnTo>
                <a:lnTo>
                  <a:pt x="4016" y="1151"/>
                </a:lnTo>
                <a:lnTo>
                  <a:pt x="4020" y="1151"/>
                </a:lnTo>
                <a:lnTo>
                  <a:pt x="4025" y="1153"/>
                </a:lnTo>
                <a:lnTo>
                  <a:pt x="4030" y="1153"/>
                </a:lnTo>
                <a:lnTo>
                  <a:pt x="4034" y="1153"/>
                </a:lnTo>
                <a:lnTo>
                  <a:pt x="4042" y="1153"/>
                </a:lnTo>
                <a:lnTo>
                  <a:pt x="4087" y="1116"/>
                </a:lnTo>
                <a:lnTo>
                  <a:pt x="4090" y="1111"/>
                </a:lnTo>
                <a:lnTo>
                  <a:pt x="4091" y="1111"/>
                </a:lnTo>
                <a:lnTo>
                  <a:pt x="4094" y="1106"/>
                </a:lnTo>
                <a:lnTo>
                  <a:pt x="4096" y="1106"/>
                </a:lnTo>
                <a:lnTo>
                  <a:pt x="4101" y="1104"/>
                </a:lnTo>
                <a:lnTo>
                  <a:pt x="4103" y="1104"/>
                </a:lnTo>
                <a:lnTo>
                  <a:pt x="4111" y="1104"/>
                </a:lnTo>
                <a:lnTo>
                  <a:pt x="4115" y="1109"/>
                </a:lnTo>
                <a:lnTo>
                  <a:pt x="4120" y="1109"/>
                </a:lnTo>
                <a:lnTo>
                  <a:pt x="4125" y="1113"/>
                </a:lnTo>
                <a:lnTo>
                  <a:pt x="4129" y="1113"/>
                </a:lnTo>
                <a:lnTo>
                  <a:pt x="4131" y="1118"/>
                </a:lnTo>
                <a:lnTo>
                  <a:pt x="4136" y="1120"/>
                </a:lnTo>
                <a:lnTo>
                  <a:pt x="4141" y="1123"/>
                </a:lnTo>
                <a:lnTo>
                  <a:pt x="4148" y="1125"/>
                </a:lnTo>
                <a:lnTo>
                  <a:pt x="4156" y="1125"/>
                </a:lnTo>
                <a:lnTo>
                  <a:pt x="4156" y="1130"/>
                </a:lnTo>
                <a:lnTo>
                  <a:pt x="4156" y="1132"/>
                </a:lnTo>
                <a:lnTo>
                  <a:pt x="4159" y="1132"/>
                </a:lnTo>
                <a:lnTo>
                  <a:pt x="4163" y="1132"/>
                </a:lnTo>
                <a:lnTo>
                  <a:pt x="4165" y="1135"/>
                </a:lnTo>
                <a:lnTo>
                  <a:pt x="4168" y="1135"/>
                </a:lnTo>
                <a:lnTo>
                  <a:pt x="4170" y="1137"/>
                </a:lnTo>
                <a:lnTo>
                  <a:pt x="4175" y="1137"/>
                </a:lnTo>
                <a:lnTo>
                  <a:pt x="4182" y="1156"/>
                </a:lnTo>
                <a:lnTo>
                  <a:pt x="4187" y="1175"/>
                </a:lnTo>
                <a:lnTo>
                  <a:pt x="4189" y="1197"/>
                </a:lnTo>
                <a:lnTo>
                  <a:pt x="4191" y="1215"/>
                </a:lnTo>
                <a:lnTo>
                  <a:pt x="4191" y="1237"/>
                </a:lnTo>
                <a:lnTo>
                  <a:pt x="4199" y="1251"/>
                </a:lnTo>
                <a:lnTo>
                  <a:pt x="4212" y="1266"/>
                </a:lnTo>
                <a:lnTo>
                  <a:pt x="4237" y="1273"/>
                </a:lnTo>
                <a:lnTo>
                  <a:pt x="4253" y="1275"/>
                </a:lnTo>
                <a:lnTo>
                  <a:pt x="4270" y="1273"/>
                </a:lnTo>
                <a:lnTo>
                  <a:pt x="4286" y="1270"/>
                </a:lnTo>
                <a:lnTo>
                  <a:pt x="4306" y="1266"/>
                </a:lnTo>
                <a:lnTo>
                  <a:pt x="4322" y="1263"/>
                </a:lnTo>
                <a:lnTo>
                  <a:pt x="4341" y="1258"/>
                </a:lnTo>
                <a:lnTo>
                  <a:pt x="4358" y="1258"/>
                </a:lnTo>
                <a:lnTo>
                  <a:pt x="4379" y="1256"/>
                </a:lnTo>
                <a:lnTo>
                  <a:pt x="4424" y="1237"/>
                </a:lnTo>
                <a:lnTo>
                  <a:pt x="4424" y="1239"/>
                </a:lnTo>
                <a:lnTo>
                  <a:pt x="4429" y="1239"/>
                </a:lnTo>
                <a:lnTo>
                  <a:pt x="4434" y="1239"/>
                </a:lnTo>
                <a:lnTo>
                  <a:pt x="4436" y="1241"/>
                </a:lnTo>
                <a:lnTo>
                  <a:pt x="4441" y="1241"/>
                </a:lnTo>
                <a:lnTo>
                  <a:pt x="4443" y="1244"/>
                </a:lnTo>
                <a:lnTo>
                  <a:pt x="4448" y="1244"/>
                </a:lnTo>
                <a:lnTo>
                  <a:pt x="4424" y="1328"/>
                </a:lnTo>
                <a:lnTo>
                  <a:pt x="4427" y="1337"/>
                </a:lnTo>
                <a:lnTo>
                  <a:pt x="4427" y="1342"/>
                </a:lnTo>
                <a:lnTo>
                  <a:pt x="4429" y="1347"/>
                </a:lnTo>
                <a:lnTo>
                  <a:pt x="4434" y="1347"/>
                </a:lnTo>
                <a:lnTo>
                  <a:pt x="4434" y="1349"/>
                </a:lnTo>
                <a:lnTo>
                  <a:pt x="4438" y="1349"/>
                </a:lnTo>
                <a:lnTo>
                  <a:pt x="4441" y="1349"/>
                </a:lnTo>
                <a:lnTo>
                  <a:pt x="4446" y="1347"/>
                </a:lnTo>
                <a:lnTo>
                  <a:pt x="4455" y="1332"/>
                </a:lnTo>
                <a:lnTo>
                  <a:pt x="4465" y="1318"/>
                </a:lnTo>
                <a:lnTo>
                  <a:pt x="4475" y="1301"/>
                </a:lnTo>
                <a:lnTo>
                  <a:pt x="4489" y="1284"/>
                </a:lnTo>
                <a:lnTo>
                  <a:pt x="4500" y="1270"/>
                </a:lnTo>
                <a:lnTo>
                  <a:pt x="4515" y="1254"/>
                </a:lnTo>
                <a:lnTo>
                  <a:pt x="4528" y="1241"/>
                </a:lnTo>
                <a:lnTo>
                  <a:pt x="4548" y="1227"/>
                </a:lnTo>
                <a:lnTo>
                  <a:pt x="4674" y="1100"/>
                </a:lnTo>
                <a:lnTo>
                  <a:pt x="4741" y="1010"/>
                </a:lnTo>
                <a:lnTo>
                  <a:pt x="4748" y="1010"/>
                </a:lnTo>
                <a:lnTo>
                  <a:pt x="4759" y="1008"/>
                </a:lnTo>
                <a:lnTo>
                  <a:pt x="4770" y="1008"/>
                </a:lnTo>
                <a:lnTo>
                  <a:pt x="4782" y="1008"/>
                </a:lnTo>
                <a:lnTo>
                  <a:pt x="4791" y="1013"/>
                </a:lnTo>
                <a:lnTo>
                  <a:pt x="4803" y="1013"/>
                </a:lnTo>
                <a:lnTo>
                  <a:pt x="4815" y="1018"/>
                </a:lnTo>
                <a:lnTo>
                  <a:pt x="4826" y="1018"/>
                </a:lnTo>
                <a:lnTo>
                  <a:pt x="4826" y="1023"/>
                </a:lnTo>
                <a:lnTo>
                  <a:pt x="4826" y="1026"/>
                </a:lnTo>
                <a:lnTo>
                  <a:pt x="4826" y="1030"/>
                </a:lnTo>
                <a:lnTo>
                  <a:pt x="4826" y="1032"/>
                </a:lnTo>
                <a:lnTo>
                  <a:pt x="4826" y="1037"/>
                </a:lnTo>
                <a:lnTo>
                  <a:pt x="4826" y="1040"/>
                </a:lnTo>
                <a:lnTo>
                  <a:pt x="4826" y="1042"/>
                </a:lnTo>
                <a:lnTo>
                  <a:pt x="4828" y="1044"/>
                </a:lnTo>
                <a:lnTo>
                  <a:pt x="4927" y="1091"/>
                </a:lnTo>
                <a:lnTo>
                  <a:pt x="4941" y="1091"/>
                </a:lnTo>
                <a:lnTo>
                  <a:pt x="4955" y="1089"/>
                </a:lnTo>
                <a:lnTo>
                  <a:pt x="4969" y="1091"/>
                </a:lnTo>
                <a:lnTo>
                  <a:pt x="4983" y="1094"/>
                </a:lnTo>
                <a:lnTo>
                  <a:pt x="4998" y="1100"/>
                </a:lnTo>
                <a:lnTo>
                  <a:pt x="5012" y="1101"/>
                </a:lnTo>
                <a:lnTo>
                  <a:pt x="5026" y="1106"/>
                </a:lnTo>
                <a:lnTo>
                  <a:pt x="5041" y="1106"/>
                </a:lnTo>
                <a:lnTo>
                  <a:pt x="5052" y="1116"/>
                </a:lnTo>
                <a:lnTo>
                  <a:pt x="5047" y="1153"/>
                </a:lnTo>
                <a:lnTo>
                  <a:pt x="5041" y="1185"/>
                </a:lnTo>
                <a:lnTo>
                  <a:pt x="5026" y="1215"/>
                </a:lnTo>
                <a:lnTo>
                  <a:pt x="5014" y="1244"/>
                </a:lnTo>
                <a:lnTo>
                  <a:pt x="5001" y="1275"/>
                </a:lnTo>
                <a:lnTo>
                  <a:pt x="4985" y="1306"/>
                </a:lnTo>
                <a:lnTo>
                  <a:pt x="4976" y="1339"/>
                </a:lnTo>
                <a:lnTo>
                  <a:pt x="4973" y="1372"/>
                </a:lnTo>
                <a:lnTo>
                  <a:pt x="4953" y="1406"/>
                </a:lnTo>
                <a:lnTo>
                  <a:pt x="4938" y="1439"/>
                </a:lnTo>
                <a:lnTo>
                  <a:pt x="4925" y="1472"/>
                </a:lnTo>
                <a:lnTo>
                  <a:pt x="4912" y="1506"/>
                </a:lnTo>
                <a:lnTo>
                  <a:pt x="4895" y="1541"/>
                </a:lnTo>
                <a:lnTo>
                  <a:pt x="4881" y="1573"/>
                </a:lnTo>
                <a:lnTo>
                  <a:pt x="4858" y="1601"/>
                </a:lnTo>
                <a:lnTo>
                  <a:pt x="4831" y="1622"/>
                </a:lnTo>
                <a:lnTo>
                  <a:pt x="4759" y="1718"/>
                </a:lnTo>
                <a:lnTo>
                  <a:pt x="4746" y="1741"/>
                </a:lnTo>
                <a:lnTo>
                  <a:pt x="4726" y="1755"/>
                </a:lnTo>
                <a:lnTo>
                  <a:pt x="4706" y="1767"/>
                </a:lnTo>
                <a:lnTo>
                  <a:pt x="4683" y="1774"/>
                </a:lnTo>
                <a:lnTo>
                  <a:pt x="4660" y="1785"/>
                </a:lnTo>
                <a:lnTo>
                  <a:pt x="4639" y="1794"/>
                </a:lnTo>
                <a:lnTo>
                  <a:pt x="4622" y="1810"/>
                </a:lnTo>
                <a:lnTo>
                  <a:pt x="4609" y="1829"/>
                </a:lnTo>
                <a:lnTo>
                  <a:pt x="4613" y="1838"/>
                </a:lnTo>
                <a:lnTo>
                  <a:pt x="4634" y="1845"/>
                </a:lnTo>
                <a:lnTo>
                  <a:pt x="4660" y="1848"/>
                </a:lnTo>
                <a:lnTo>
                  <a:pt x="4683" y="1853"/>
                </a:lnTo>
                <a:lnTo>
                  <a:pt x="4710" y="1856"/>
                </a:lnTo>
                <a:lnTo>
                  <a:pt x="4731" y="1865"/>
                </a:lnTo>
                <a:lnTo>
                  <a:pt x="4754" y="1877"/>
                </a:lnTo>
                <a:lnTo>
                  <a:pt x="4772" y="1894"/>
                </a:lnTo>
                <a:lnTo>
                  <a:pt x="4786" y="1917"/>
                </a:lnTo>
                <a:lnTo>
                  <a:pt x="4788" y="1932"/>
                </a:lnTo>
                <a:lnTo>
                  <a:pt x="4793" y="1942"/>
                </a:lnTo>
                <a:lnTo>
                  <a:pt x="4793" y="1955"/>
                </a:lnTo>
                <a:lnTo>
                  <a:pt x="4795" y="1965"/>
                </a:lnTo>
                <a:lnTo>
                  <a:pt x="4795" y="1977"/>
                </a:lnTo>
                <a:lnTo>
                  <a:pt x="4795" y="1988"/>
                </a:lnTo>
                <a:lnTo>
                  <a:pt x="4795" y="2000"/>
                </a:lnTo>
                <a:lnTo>
                  <a:pt x="4798" y="2011"/>
                </a:lnTo>
                <a:lnTo>
                  <a:pt x="4800" y="2017"/>
                </a:lnTo>
                <a:lnTo>
                  <a:pt x="4800" y="2051"/>
                </a:lnTo>
                <a:lnTo>
                  <a:pt x="4800" y="2082"/>
                </a:lnTo>
                <a:lnTo>
                  <a:pt x="4795" y="2115"/>
                </a:lnTo>
                <a:lnTo>
                  <a:pt x="4793" y="2148"/>
                </a:lnTo>
                <a:lnTo>
                  <a:pt x="4788" y="2181"/>
                </a:lnTo>
                <a:lnTo>
                  <a:pt x="4791" y="2212"/>
                </a:lnTo>
                <a:lnTo>
                  <a:pt x="4800" y="2243"/>
                </a:lnTo>
                <a:lnTo>
                  <a:pt x="4819" y="2272"/>
                </a:lnTo>
                <a:lnTo>
                  <a:pt x="4817" y="2283"/>
                </a:lnTo>
                <a:lnTo>
                  <a:pt x="4819" y="2295"/>
                </a:lnTo>
                <a:lnTo>
                  <a:pt x="4824" y="2307"/>
                </a:lnTo>
                <a:lnTo>
                  <a:pt x="4831" y="2315"/>
                </a:lnTo>
                <a:lnTo>
                  <a:pt x="4835" y="2327"/>
                </a:lnTo>
                <a:lnTo>
                  <a:pt x="4844" y="2334"/>
                </a:lnTo>
                <a:lnTo>
                  <a:pt x="4853" y="2341"/>
                </a:lnTo>
                <a:lnTo>
                  <a:pt x="4864" y="2346"/>
                </a:lnTo>
                <a:lnTo>
                  <a:pt x="4872" y="2352"/>
                </a:lnTo>
                <a:lnTo>
                  <a:pt x="4879" y="2357"/>
                </a:lnTo>
                <a:lnTo>
                  <a:pt x="4888" y="2359"/>
                </a:lnTo>
                <a:lnTo>
                  <a:pt x="4897" y="2359"/>
                </a:lnTo>
                <a:lnTo>
                  <a:pt x="4904" y="2362"/>
                </a:lnTo>
                <a:lnTo>
                  <a:pt x="4917" y="2362"/>
                </a:lnTo>
                <a:lnTo>
                  <a:pt x="4925" y="2364"/>
                </a:lnTo>
                <a:lnTo>
                  <a:pt x="4936" y="2364"/>
                </a:lnTo>
                <a:lnTo>
                  <a:pt x="4941" y="2367"/>
                </a:lnTo>
                <a:lnTo>
                  <a:pt x="4945" y="2374"/>
                </a:lnTo>
                <a:lnTo>
                  <a:pt x="4948" y="2381"/>
                </a:lnTo>
                <a:lnTo>
                  <a:pt x="4945" y="2389"/>
                </a:lnTo>
                <a:lnTo>
                  <a:pt x="4945" y="2393"/>
                </a:lnTo>
                <a:lnTo>
                  <a:pt x="4941" y="2400"/>
                </a:lnTo>
                <a:lnTo>
                  <a:pt x="4941" y="2408"/>
                </a:lnTo>
                <a:lnTo>
                  <a:pt x="4936" y="2415"/>
                </a:lnTo>
                <a:lnTo>
                  <a:pt x="4936" y="2420"/>
                </a:lnTo>
                <a:lnTo>
                  <a:pt x="4920" y="2433"/>
                </a:lnTo>
                <a:lnTo>
                  <a:pt x="4912" y="2445"/>
                </a:lnTo>
                <a:lnTo>
                  <a:pt x="4904" y="2462"/>
                </a:lnTo>
                <a:lnTo>
                  <a:pt x="4904" y="2477"/>
                </a:lnTo>
                <a:lnTo>
                  <a:pt x="4904" y="2495"/>
                </a:lnTo>
                <a:lnTo>
                  <a:pt x="4904" y="2509"/>
                </a:lnTo>
                <a:lnTo>
                  <a:pt x="4904" y="2529"/>
                </a:lnTo>
                <a:lnTo>
                  <a:pt x="4904" y="2543"/>
                </a:lnTo>
                <a:lnTo>
                  <a:pt x="4909" y="2586"/>
                </a:lnTo>
                <a:lnTo>
                  <a:pt x="4922" y="2622"/>
                </a:lnTo>
                <a:lnTo>
                  <a:pt x="4941" y="2655"/>
                </a:lnTo>
                <a:lnTo>
                  <a:pt x="4965" y="2683"/>
                </a:lnTo>
                <a:lnTo>
                  <a:pt x="4988" y="2712"/>
                </a:lnTo>
                <a:lnTo>
                  <a:pt x="5014" y="2740"/>
                </a:lnTo>
                <a:lnTo>
                  <a:pt x="5036" y="2769"/>
                </a:lnTo>
                <a:lnTo>
                  <a:pt x="5054" y="2797"/>
                </a:lnTo>
                <a:lnTo>
                  <a:pt x="5042" y="2809"/>
                </a:lnTo>
                <a:lnTo>
                  <a:pt x="5036" y="2821"/>
                </a:lnTo>
                <a:lnTo>
                  <a:pt x="5024" y="2833"/>
                </a:lnTo>
                <a:lnTo>
                  <a:pt x="5017" y="2843"/>
                </a:lnTo>
                <a:lnTo>
                  <a:pt x="5010" y="2857"/>
                </a:lnTo>
                <a:lnTo>
                  <a:pt x="5003" y="2869"/>
                </a:lnTo>
                <a:lnTo>
                  <a:pt x="4996" y="2883"/>
                </a:lnTo>
                <a:lnTo>
                  <a:pt x="4994" y="2897"/>
                </a:lnTo>
                <a:lnTo>
                  <a:pt x="4983" y="2917"/>
                </a:lnTo>
                <a:lnTo>
                  <a:pt x="4983" y="2935"/>
                </a:lnTo>
                <a:lnTo>
                  <a:pt x="4983" y="2955"/>
                </a:lnTo>
                <a:lnTo>
                  <a:pt x="4988" y="2973"/>
                </a:lnTo>
                <a:lnTo>
                  <a:pt x="4990" y="2995"/>
                </a:lnTo>
                <a:lnTo>
                  <a:pt x="4996" y="3016"/>
                </a:lnTo>
                <a:lnTo>
                  <a:pt x="5001" y="3035"/>
                </a:lnTo>
                <a:lnTo>
                  <a:pt x="5005" y="3054"/>
                </a:lnTo>
                <a:lnTo>
                  <a:pt x="4990" y="3206"/>
                </a:lnTo>
                <a:lnTo>
                  <a:pt x="4957" y="3213"/>
                </a:lnTo>
                <a:lnTo>
                  <a:pt x="4927" y="3218"/>
                </a:lnTo>
                <a:lnTo>
                  <a:pt x="4893" y="3226"/>
                </a:lnTo>
                <a:lnTo>
                  <a:pt x="4862" y="3228"/>
                </a:lnTo>
                <a:lnTo>
                  <a:pt x="4828" y="3235"/>
                </a:lnTo>
                <a:lnTo>
                  <a:pt x="4798" y="3242"/>
                </a:lnTo>
                <a:lnTo>
                  <a:pt x="4765" y="3252"/>
                </a:lnTo>
                <a:lnTo>
                  <a:pt x="4736" y="3263"/>
                </a:lnTo>
                <a:lnTo>
                  <a:pt x="4717" y="3259"/>
                </a:lnTo>
                <a:lnTo>
                  <a:pt x="4703" y="3254"/>
                </a:lnTo>
                <a:lnTo>
                  <a:pt x="4683" y="3252"/>
                </a:lnTo>
                <a:lnTo>
                  <a:pt x="4669" y="3247"/>
                </a:lnTo>
                <a:lnTo>
                  <a:pt x="4650" y="3247"/>
                </a:lnTo>
                <a:lnTo>
                  <a:pt x="4637" y="3247"/>
                </a:lnTo>
                <a:lnTo>
                  <a:pt x="4617" y="3247"/>
                </a:lnTo>
                <a:lnTo>
                  <a:pt x="4602" y="3247"/>
                </a:lnTo>
                <a:lnTo>
                  <a:pt x="4588" y="3235"/>
                </a:lnTo>
                <a:lnTo>
                  <a:pt x="4577" y="3224"/>
                </a:lnTo>
                <a:lnTo>
                  <a:pt x="4560" y="3211"/>
                </a:lnTo>
                <a:lnTo>
                  <a:pt x="4546" y="3199"/>
                </a:lnTo>
                <a:lnTo>
                  <a:pt x="4527" y="3194"/>
                </a:lnTo>
                <a:lnTo>
                  <a:pt x="4510" y="3188"/>
                </a:lnTo>
                <a:lnTo>
                  <a:pt x="4491" y="3185"/>
                </a:lnTo>
                <a:lnTo>
                  <a:pt x="4475" y="3183"/>
                </a:lnTo>
                <a:lnTo>
                  <a:pt x="4468" y="3188"/>
                </a:lnTo>
                <a:lnTo>
                  <a:pt x="4460" y="3192"/>
                </a:lnTo>
                <a:lnTo>
                  <a:pt x="4455" y="3197"/>
                </a:lnTo>
                <a:lnTo>
                  <a:pt x="4453" y="3199"/>
                </a:lnTo>
                <a:lnTo>
                  <a:pt x="4448" y="3206"/>
                </a:lnTo>
                <a:lnTo>
                  <a:pt x="4446" y="3211"/>
                </a:lnTo>
                <a:lnTo>
                  <a:pt x="4441" y="3218"/>
                </a:lnTo>
                <a:lnTo>
                  <a:pt x="4438" y="3224"/>
                </a:lnTo>
                <a:lnTo>
                  <a:pt x="4418" y="3224"/>
                </a:lnTo>
                <a:lnTo>
                  <a:pt x="4399" y="3216"/>
                </a:lnTo>
                <a:lnTo>
                  <a:pt x="4382" y="3209"/>
                </a:lnTo>
                <a:lnTo>
                  <a:pt x="4367" y="3194"/>
                </a:lnTo>
                <a:lnTo>
                  <a:pt x="4350" y="3183"/>
                </a:lnTo>
                <a:lnTo>
                  <a:pt x="4334" y="3171"/>
                </a:lnTo>
                <a:lnTo>
                  <a:pt x="4318" y="3162"/>
                </a:lnTo>
                <a:lnTo>
                  <a:pt x="4298" y="3153"/>
                </a:lnTo>
                <a:lnTo>
                  <a:pt x="4291" y="3148"/>
                </a:lnTo>
                <a:lnTo>
                  <a:pt x="4284" y="3142"/>
                </a:lnTo>
                <a:lnTo>
                  <a:pt x="4277" y="3142"/>
                </a:lnTo>
                <a:lnTo>
                  <a:pt x="4270" y="3140"/>
                </a:lnTo>
                <a:lnTo>
                  <a:pt x="4261" y="3140"/>
                </a:lnTo>
                <a:lnTo>
                  <a:pt x="4251" y="3140"/>
                </a:lnTo>
                <a:lnTo>
                  <a:pt x="4244" y="3137"/>
                </a:lnTo>
                <a:lnTo>
                  <a:pt x="4237" y="3133"/>
                </a:lnTo>
                <a:lnTo>
                  <a:pt x="4227" y="3097"/>
                </a:lnTo>
                <a:lnTo>
                  <a:pt x="4227" y="3061"/>
                </a:lnTo>
                <a:lnTo>
                  <a:pt x="4227" y="3024"/>
                </a:lnTo>
                <a:lnTo>
                  <a:pt x="4232" y="2985"/>
                </a:lnTo>
                <a:lnTo>
                  <a:pt x="4235" y="2950"/>
                </a:lnTo>
                <a:lnTo>
                  <a:pt x="4237" y="2909"/>
                </a:lnTo>
                <a:lnTo>
                  <a:pt x="4235" y="2871"/>
                </a:lnTo>
                <a:lnTo>
                  <a:pt x="4235" y="2830"/>
                </a:lnTo>
                <a:lnTo>
                  <a:pt x="4237" y="2819"/>
                </a:lnTo>
                <a:lnTo>
                  <a:pt x="4293" y="2676"/>
                </a:lnTo>
                <a:lnTo>
                  <a:pt x="4141" y="2659"/>
                </a:lnTo>
                <a:lnTo>
                  <a:pt x="3989" y="2643"/>
                </a:lnTo>
                <a:lnTo>
                  <a:pt x="3839" y="2631"/>
                </a:lnTo>
                <a:lnTo>
                  <a:pt x="3689" y="2617"/>
                </a:lnTo>
                <a:lnTo>
                  <a:pt x="3537" y="2606"/>
                </a:lnTo>
                <a:lnTo>
                  <a:pt x="3387" y="2593"/>
                </a:lnTo>
                <a:lnTo>
                  <a:pt x="3238" y="2578"/>
                </a:lnTo>
                <a:lnTo>
                  <a:pt x="3088" y="2558"/>
                </a:lnTo>
                <a:lnTo>
                  <a:pt x="3038" y="2484"/>
                </a:lnTo>
                <a:lnTo>
                  <a:pt x="2961" y="2412"/>
                </a:lnTo>
                <a:lnTo>
                  <a:pt x="2945" y="2396"/>
                </a:lnTo>
                <a:lnTo>
                  <a:pt x="2933" y="2376"/>
                </a:lnTo>
                <a:lnTo>
                  <a:pt x="2921" y="2355"/>
                </a:lnTo>
                <a:lnTo>
                  <a:pt x="2914" y="2331"/>
                </a:lnTo>
                <a:lnTo>
                  <a:pt x="2902" y="2311"/>
                </a:lnTo>
                <a:lnTo>
                  <a:pt x="2892" y="2288"/>
                </a:lnTo>
                <a:lnTo>
                  <a:pt x="2881" y="2267"/>
                </a:lnTo>
                <a:lnTo>
                  <a:pt x="2869" y="2243"/>
                </a:lnTo>
                <a:lnTo>
                  <a:pt x="2864" y="2243"/>
                </a:lnTo>
                <a:lnTo>
                  <a:pt x="2860" y="2243"/>
                </a:lnTo>
                <a:lnTo>
                  <a:pt x="2860" y="2241"/>
                </a:lnTo>
                <a:lnTo>
                  <a:pt x="2854" y="2241"/>
                </a:lnTo>
                <a:lnTo>
                  <a:pt x="2854" y="2239"/>
                </a:lnTo>
                <a:lnTo>
                  <a:pt x="2849" y="2237"/>
                </a:lnTo>
                <a:lnTo>
                  <a:pt x="2849" y="2234"/>
                </a:lnTo>
                <a:lnTo>
                  <a:pt x="2843" y="2239"/>
                </a:lnTo>
                <a:lnTo>
                  <a:pt x="2838" y="2241"/>
                </a:lnTo>
                <a:lnTo>
                  <a:pt x="2833" y="2243"/>
                </a:lnTo>
                <a:lnTo>
                  <a:pt x="2831" y="2246"/>
                </a:lnTo>
                <a:lnTo>
                  <a:pt x="2826" y="2250"/>
                </a:lnTo>
                <a:lnTo>
                  <a:pt x="2826" y="2255"/>
                </a:lnTo>
                <a:lnTo>
                  <a:pt x="2821" y="2260"/>
                </a:lnTo>
                <a:lnTo>
                  <a:pt x="2821" y="2265"/>
                </a:lnTo>
                <a:lnTo>
                  <a:pt x="2814" y="2479"/>
                </a:lnTo>
                <a:lnTo>
                  <a:pt x="2807" y="2489"/>
                </a:lnTo>
                <a:lnTo>
                  <a:pt x="2417" y="2495"/>
                </a:lnTo>
                <a:lnTo>
                  <a:pt x="2405" y="2497"/>
                </a:lnTo>
                <a:lnTo>
                  <a:pt x="2262" y="2497"/>
                </a:lnTo>
                <a:lnTo>
                  <a:pt x="2253" y="2505"/>
                </a:lnTo>
                <a:lnTo>
                  <a:pt x="2246" y="2553"/>
                </a:lnTo>
                <a:lnTo>
                  <a:pt x="2243" y="2598"/>
                </a:lnTo>
                <a:lnTo>
                  <a:pt x="2243" y="2643"/>
                </a:lnTo>
                <a:lnTo>
                  <a:pt x="2249" y="2687"/>
                </a:lnTo>
                <a:lnTo>
                  <a:pt x="2249" y="2736"/>
                </a:lnTo>
                <a:lnTo>
                  <a:pt x="2253" y="2781"/>
                </a:lnTo>
                <a:lnTo>
                  <a:pt x="2253" y="2825"/>
                </a:lnTo>
                <a:lnTo>
                  <a:pt x="2256" y="2871"/>
                </a:lnTo>
                <a:lnTo>
                  <a:pt x="2262" y="2883"/>
                </a:lnTo>
                <a:lnTo>
                  <a:pt x="2274" y="2890"/>
                </a:lnTo>
                <a:lnTo>
                  <a:pt x="2289" y="2897"/>
                </a:lnTo>
                <a:lnTo>
                  <a:pt x="2302" y="2899"/>
                </a:lnTo>
                <a:lnTo>
                  <a:pt x="2317" y="2902"/>
                </a:lnTo>
                <a:lnTo>
                  <a:pt x="2331" y="2904"/>
                </a:lnTo>
                <a:lnTo>
                  <a:pt x="2346" y="2906"/>
                </a:lnTo>
                <a:lnTo>
                  <a:pt x="2362" y="2906"/>
                </a:lnTo>
                <a:lnTo>
                  <a:pt x="2365" y="2906"/>
                </a:lnTo>
                <a:lnTo>
                  <a:pt x="2369" y="2906"/>
                </a:lnTo>
                <a:lnTo>
                  <a:pt x="2374" y="2904"/>
                </a:lnTo>
                <a:lnTo>
                  <a:pt x="2378" y="2899"/>
                </a:lnTo>
                <a:lnTo>
                  <a:pt x="2381" y="2897"/>
                </a:lnTo>
                <a:lnTo>
                  <a:pt x="2386" y="2893"/>
                </a:lnTo>
                <a:lnTo>
                  <a:pt x="2388" y="2890"/>
                </a:lnTo>
                <a:lnTo>
                  <a:pt x="2393" y="2883"/>
                </a:lnTo>
                <a:lnTo>
                  <a:pt x="2405" y="2895"/>
                </a:lnTo>
                <a:lnTo>
                  <a:pt x="2417" y="2904"/>
                </a:lnTo>
                <a:lnTo>
                  <a:pt x="2431" y="2911"/>
                </a:lnTo>
                <a:lnTo>
                  <a:pt x="2445" y="2917"/>
                </a:lnTo>
                <a:lnTo>
                  <a:pt x="2459" y="2924"/>
                </a:lnTo>
                <a:lnTo>
                  <a:pt x="2475" y="2931"/>
                </a:lnTo>
                <a:lnTo>
                  <a:pt x="2491" y="2935"/>
                </a:lnTo>
                <a:lnTo>
                  <a:pt x="2510" y="2935"/>
                </a:lnTo>
                <a:lnTo>
                  <a:pt x="2510" y="2959"/>
                </a:lnTo>
                <a:lnTo>
                  <a:pt x="2512" y="2980"/>
                </a:lnTo>
                <a:lnTo>
                  <a:pt x="2512" y="3005"/>
                </a:lnTo>
                <a:lnTo>
                  <a:pt x="2512" y="3026"/>
                </a:lnTo>
                <a:lnTo>
                  <a:pt x="2512" y="3049"/>
                </a:lnTo>
                <a:lnTo>
                  <a:pt x="2519" y="3072"/>
                </a:lnTo>
                <a:lnTo>
                  <a:pt x="2528" y="3090"/>
                </a:lnTo>
                <a:lnTo>
                  <a:pt x="2551" y="3104"/>
                </a:lnTo>
                <a:lnTo>
                  <a:pt x="2547" y="3118"/>
                </a:lnTo>
                <a:lnTo>
                  <a:pt x="2543" y="3133"/>
                </a:lnTo>
                <a:lnTo>
                  <a:pt x="2536" y="3148"/>
                </a:lnTo>
                <a:lnTo>
                  <a:pt x="2531" y="3162"/>
                </a:lnTo>
                <a:lnTo>
                  <a:pt x="2524" y="3176"/>
                </a:lnTo>
                <a:lnTo>
                  <a:pt x="2519" y="3190"/>
                </a:lnTo>
                <a:lnTo>
                  <a:pt x="2516" y="3204"/>
                </a:lnTo>
                <a:lnTo>
                  <a:pt x="2519" y="3218"/>
                </a:lnTo>
                <a:lnTo>
                  <a:pt x="2514" y="3226"/>
                </a:lnTo>
                <a:lnTo>
                  <a:pt x="2514" y="3233"/>
                </a:lnTo>
                <a:lnTo>
                  <a:pt x="2514" y="3240"/>
                </a:lnTo>
                <a:lnTo>
                  <a:pt x="2514" y="3245"/>
                </a:lnTo>
                <a:lnTo>
                  <a:pt x="2512" y="3252"/>
                </a:lnTo>
                <a:lnTo>
                  <a:pt x="2512" y="3259"/>
                </a:lnTo>
                <a:lnTo>
                  <a:pt x="2510" y="3266"/>
                </a:lnTo>
                <a:lnTo>
                  <a:pt x="2510" y="3271"/>
                </a:lnTo>
                <a:lnTo>
                  <a:pt x="2496" y="3280"/>
                </a:lnTo>
                <a:lnTo>
                  <a:pt x="2486" y="3287"/>
                </a:lnTo>
                <a:lnTo>
                  <a:pt x="2475" y="3300"/>
                </a:lnTo>
                <a:lnTo>
                  <a:pt x="2467" y="3309"/>
                </a:lnTo>
                <a:lnTo>
                  <a:pt x="2457" y="3321"/>
                </a:lnTo>
                <a:lnTo>
                  <a:pt x="2450" y="3333"/>
                </a:lnTo>
                <a:lnTo>
                  <a:pt x="2445" y="3347"/>
                </a:lnTo>
                <a:lnTo>
                  <a:pt x="2443" y="3361"/>
                </a:lnTo>
                <a:lnTo>
                  <a:pt x="2438" y="3363"/>
                </a:lnTo>
                <a:close/>
              </a:path>
            </a:pathLst>
          </a:custGeom>
          <a:solidFill>
            <a:srgbClr val="33CC66"/>
          </a:solidFill>
          <a:ln w="9525">
            <a:noFill/>
            <a:round/>
            <a:headEnd/>
            <a:tailEnd/>
          </a:ln>
        </p:spPr>
        <p:txBody>
          <a:bodyPr/>
          <a:lstStyle/>
          <a:p>
            <a:endParaRPr lang="pt-BR"/>
          </a:p>
        </p:txBody>
      </p:sp>
      <p:sp>
        <p:nvSpPr>
          <p:cNvPr id="1032" name="Freeform 6"/>
          <p:cNvSpPr>
            <a:spLocks/>
          </p:cNvSpPr>
          <p:nvPr/>
        </p:nvSpPr>
        <p:spPr bwMode="auto">
          <a:xfrm>
            <a:off x="5559425" y="5403850"/>
            <a:ext cx="1054100" cy="1363663"/>
          </a:xfrm>
          <a:custGeom>
            <a:avLst/>
            <a:gdLst>
              <a:gd name="T0" fmla="*/ 423799 w 1465"/>
              <a:gd name="T1" fmla="*/ 1300502 h 1792"/>
              <a:gd name="T2" fmla="*/ 341053 w 1465"/>
              <a:gd name="T3" fmla="*/ 1225927 h 1792"/>
              <a:gd name="T4" fmla="*/ 271979 w 1465"/>
              <a:gd name="T5" fmla="*/ 1184074 h 1792"/>
              <a:gd name="T6" fmla="*/ 213698 w 1465"/>
              <a:gd name="T7" fmla="*/ 1139176 h 1792"/>
              <a:gd name="T8" fmla="*/ 92099 w 1465"/>
              <a:gd name="T9" fmla="*/ 1044816 h 1792"/>
              <a:gd name="T10" fmla="*/ 66916 w 1465"/>
              <a:gd name="T11" fmla="*/ 1025030 h 1792"/>
              <a:gd name="T12" fmla="*/ 37415 w 1465"/>
              <a:gd name="T13" fmla="*/ 1025030 h 1792"/>
              <a:gd name="T14" fmla="*/ 12232 w 1465"/>
              <a:gd name="T15" fmla="*/ 1034162 h 1792"/>
              <a:gd name="T16" fmla="*/ 51086 w 1465"/>
              <a:gd name="T17" fmla="*/ 976328 h 1792"/>
              <a:gd name="T18" fmla="*/ 107928 w 1465"/>
              <a:gd name="T19" fmla="*/ 909362 h 1792"/>
              <a:gd name="T20" fmla="*/ 184198 w 1465"/>
              <a:gd name="T21" fmla="*/ 811197 h 1792"/>
              <a:gd name="T22" fmla="*/ 323785 w 1465"/>
              <a:gd name="T23" fmla="*/ 668895 h 1792"/>
              <a:gd name="T24" fmla="*/ 387103 w 1465"/>
              <a:gd name="T25" fmla="*/ 616388 h 1792"/>
              <a:gd name="T26" fmla="*/ 417323 w 1465"/>
              <a:gd name="T27" fmla="*/ 585188 h 1792"/>
              <a:gd name="T28" fmla="*/ 428116 w 1465"/>
              <a:gd name="T29" fmla="*/ 547139 h 1792"/>
              <a:gd name="T30" fmla="*/ 428116 w 1465"/>
              <a:gd name="T31" fmla="*/ 483979 h 1792"/>
              <a:gd name="T32" fmla="*/ 402213 w 1465"/>
              <a:gd name="T33" fmla="*/ 410925 h 1792"/>
              <a:gd name="T34" fmla="*/ 352566 w 1465"/>
              <a:gd name="T35" fmla="*/ 337111 h 1792"/>
              <a:gd name="T36" fmla="*/ 345371 w 1465"/>
              <a:gd name="T37" fmla="*/ 244272 h 1792"/>
              <a:gd name="T38" fmla="*/ 357602 w 1465"/>
              <a:gd name="T39" fmla="*/ 174263 h 1792"/>
              <a:gd name="T40" fmla="*/ 393579 w 1465"/>
              <a:gd name="T41" fmla="*/ 120995 h 1792"/>
              <a:gd name="T42" fmla="*/ 461933 w 1465"/>
              <a:gd name="T43" fmla="*/ 31200 h 1792"/>
              <a:gd name="T44" fmla="*/ 486397 w 1465"/>
              <a:gd name="T45" fmla="*/ 5327 h 1792"/>
              <a:gd name="T46" fmla="*/ 516617 w 1465"/>
              <a:gd name="T47" fmla="*/ 3805 h 1792"/>
              <a:gd name="T48" fmla="*/ 541081 w 1465"/>
              <a:gd name="T49" fmla="*/ 10654 h 1792"/>
              <a:gd name="T50" fmla="*/ 582813 w 1465"/>
              <a:gd name="T51" fmla="*/ 22068 h 1792"/>
              <a:gd name="T52" fmla="*/ 664119 w 1465"/>
              <a:gd name="T53" fmla="*/ 14458 h 1792"/>
              <a:gd name="T54" fmla="*/ 740388 w 1465"/>
              <a:gd name="T55" fmla="*/ 35005 h 1792"/>
              <a:gd name="T56" fmla="*/ 805865 w 1465"/>
              <a:gd name="T57" fmla="*/ 54790 h 1792"/>
              <a:gd name="T58" fmla="*/ 861988 w 1465"/>
              <a:gd name="T59" fmla="*/ 49463 h 1792"/>
              <a:gd name="T60" fmla="*/ 877817 w 1465"/>
              <a:gd name="T61" fmla="*/ 63161 h 1792"/>
              <a:gd name="T62" fmla="*/ 900122 w 1465"/>
              <a:gd name="T63" fmla="*/ 105014 h 1792"/>
              <a:gd name="T64" fmla="*/ 931062 w 1465"/>
              <a:gd name="T65" fmla="*/ 240467 h 1792"/>
              <a:gd name="T66" fmla="*/ 1005892 w 1465"/>
              <a:gd name="T67" fmla="*/ 302106 h 1792"/>
              <a:gd name="T68" fmla="*/ 1016685 w 1465"/>
              <a:gd name="T69" fmla="*/ 300584 h 1792"/>
              <a:gd name="T70" fmla="*/ 1038990 w 1465"/>
              <a:gd name="T71" fmla="*/ 393423 h 1792"/>
              <a:gd name="T72" fmla="*/ 1009490 w 1465"/>
              <a:gd name="T73" fmla="*/ 477891 h 1792"/>
              <a:gd name="T74" fmla="*/ 1004453 w 1465"/>
              <a:gd name="T75" fmla="*/ 557793 h 1792"/>
              <a:gd name="T76" fmla="*/ 1005892 w 1465"/>
              <a:gd name="T77" fmla="*/ 628563 h 1792"/>
              <a:gd name="T78" fmla="*/ 1000855 w 1465"/>
              <a:gd name="T79" fmla="*/ 700856 h 1792"/>
              <a:gd name="T80" fmla="*/ 992941 w 1465"/>
              <a:gd name="T81" fmla="*/ 773909 h 1792"/>
              <a:gd name="T82" fmla="*/ 900122 w 1465"/>
              <a:gd name="T83" fmla="*/ 859899 h 1792"/>
              <a:gd name="T84" fmla="*/ 823133 w 1465"/>
              <a:gd name="T85" fmla="*/ 1007528 h 1792"/>
              <a:gd name="T86" fmla="*/ 768450 w 1465"/>
              <a:gd name="T87" fmla="*/ 1114825 h 1792"/>
              <a:gd name="T88" fmla="*/ 778523 w 1465"/>
              <a:gd name="T89" fmla="*/ 1073732 h 1792"/>
              <a:gd name="T90" fmla="*/ 785718 w 1465"/>
              <a:gd name="T91" fmla="*/ 1037967 h 1792"/>
              <a:gd name="T92" fmla="*/ 798670 w 1465"/>
              <a:gd name="T93" fmla="*/ 1014377 h 1792"/>
              <a:gd name="T94" fmla="*/ 731034 w 1465"/>
              <a:gd name="T95" fmla="*/ 992308 h 1792"/>
              <a:gd name="T96" fmla="*/ 720242 w 1465"/>
              <a:gd name="T97" fmla="*/ 1009050 h 1792"/>
              <a:gd name="T98" fmla="*/ 717364 w 1465"/>
              <a:gd name="T99" fmla="*/ 1030357 h 1792"/>
              <a:gd name="T100" fmla="*/ 710888 w 1465"/>
              <a:gd name="T101" fmla="*/ 1039489 h 1792"/>
              <a:gd name="T102" fmla="*/ 708729 w 1465"/>
              <a:gd name="T103" fmla="*/ 1050142 h 1792"/>
              <a:gd name="T104" fmla="*/ 711607 w 1465"/>
              <a:gd name="T105" fmla="*/ 1056991 h 1792"/>
              <a:gd name="T106" fmla="*/ 718803 w 1465"/>
              <a:gd name="T107" fmla="*/ 1065362 h 1792"/>
              <a:gd name="T108" fmla="*/ 661960 w 1465"/>
              <a:gd name="T109" fmla="*/ 1123196 h 1792"/>
              <a:gd name="T110" fmla="*/ 626704 w 1465"/>
              <a:gd name="T111" fmla="*/ 1174942 h 1792"/>
              <a:gd name="T112" fmla="*/ 597923 w 1465"/>
              <a:gd name="T113" fmla="*/ 1218317 h 1792"/>
              <a:gd name="T114" fmla="*/ 578496 w 1465"/>
              <a:gd name="T115" fmla="*/ 1228971 h 1792"/>
              <a:gd name="T116" fmla="*/ 568423 w 1465"/>
              <a:gd name="T117" fmla="*/ 1257127 h 1792"/>
              <a:gd name="T118" fmla="*/ 556191 w 1465"/>
              <a:gd name="T119" fmla="*/ 1305829 h 1792"/>
              <a:gd name="T120" fmla="*/ 486397 w 1465"/>
              <a:gd name="T121" fmla="*/ 1362141 h 17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65"/>
              <a:gd name="T184" fmla="*/ 0 h 1792"/>
              <a:gd name="T185" fmla="*/ 1465 w 1465"/>
              <a:gd name="T186" fmla="*/ 1792 h 17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65" h="1792">
                <a:moveTo>
                  <a:pt x="671" y="1792"/>
                </a:moveTo>
                <a:lnTo>
                  <a:pt x="644" y="1763"/>
                </a:lnTo>
                <a:lnTo>
                  <a:pt x="619" y="1734"/>
                </a:lnTo>
                <a:lnTo>
                  <a:pt x="589" y="1709"/>
                </a:lnTo>
                <a:lnTo>
                  <a:pt x="563" y="1682"/>
                </a:lnTo>
                <a:lnTo>
                  <a:pt x="533" y="1659"/>
                </a:lnTo>
                <a:lnTo>
                  <a:pt x="504" y="1635"/>
                </a:lnTo>
                <a:lnTo>
                  <a:pt x="474" y="1611"/>
                </a:lnTo>
                <a:lnTo>
                  <a:pt x="445" y="1585"/>
                </a:lnTo>
                <a:lnTo>
                  <a:pt x="421" y="1583"/>
                </a:lnTo>
                <a:lnTo>
                  <a:pt x="400" y="1571"/>
                </a:lnTo>
                <a:lnTo>
                  <a:pt x="378" y="1556"/>
                </a:lnTo>
                <a:lnTo>
                  <a:pt x="361" y="1539"/>
                </a:lnTo>
                <a:lnTo>
                  <a:pt x="340" y="1525"/>
                </a:lnTo>
                <a:lnTo>
                  <a:pt x="321" y="1509"/>
                </a:lnTo>
                <a:lnTo>
                  <a:pt x="297" y="1497"/>
                </a:lnTo>
                <a:lnTo>
                  <a:pt x="273" y="1487"/>
                </a:lnTo>
                <a:lnTo>
                  <a:pt x="143" y="1387"/>
                </a:lnTo>
                <a:lnTo>
                  <a:pt x="136" y="1380"/>
                </a:lnTo>
                <a:lnTo>
                  <a:pt x="128" y="1373"/>
                </a:lnTo>
                <a:lnTo>
                  <a:pt x="121" y="1366"/>
                </a:lnTo>
                <a:lnTo>
                  <a:pt x="114" y="1356"/>
                </a:lnTo>
                <a:lnTo>
                  <a:pt x="102" y="1352"/>
                </a:lnTo>
                <a:lnTo>
                  <a:pt x="93" y="1347"/>
                </a:lnTo>
                <a:lnTo>
                  <a:pt x="81" y="1344"/>
                </a:lnTo>
                <a:lnTo>
                  <a:pt x="71" y="1342"/>
                </a:lnTo>
                <a:lnTo>
                  <a:pt x="60" y="1347"/>
                </a:lnTo>
                <a:lnTo>
                  <a:pt x="52" y="1347"/>
                </a:lnTo>
                <a:lnTo>
                  <a:pt x="42" y="1352"/>
                </a:lnTo>
                <a:lnTo>
                  <a:pt x="35" y="1352"/>
                </a:lnTo>
                <a:lnTo>
                  <a:pt x="26" y="1356"/>
                </a:lnTo>
                <a:lnTo>
                  <a:pt x="17" y="1359"/>
                </a:lnTo>
                <a:lnTo>
                  <a:pt x="7" y="1359"/>
                </a:lnTo>
                <a:lnTo>
                  <a:pt x="0" y="1359"/>
                </a:lnTo>
                <a:lnTo>
                  <a:pt x="47" y="1294"/>
                </a:lnTo>
                <a:lnTo>
                  <a:pt x="71" y="1283"/>
                </a:lnTo>
                <a:lnTo>
                  <a:pt x="95" y="1264"/>
                </a:lnTo>
                <a:lnTo>
                  <a:pt x="114" y="1243"/>
                </a:lnTo>
                <a:lnTo>
                  <a:pt x="133" y="1218"/>
                </a:lnTo>
                <a:lnTo>
                  <a:pt x="150" y="1195"/>
                </a:lnTo>
                <a:lnTo>
                  <a:pt x="171" y="1171"/>
                </a:lnTo>
                <a:lnTo>
                  <a:pt x="192" y="1151"/>
                </a:lnTo>
                <a:lnTo>
                  <a:pt x="219" y="1130"/>
                </a:lnTo>
                <a:lnTo>
                  <a:pt x="256" y="1066"/>
                </a:lnTo>
                <a:lnTo>
                  <a:pt x="388" y="926"/>
                </a:lnTo>
                <a:lnTo>
                  <a:pt x="406" y="911"/>
                </a:lnTo>
                <a:lnTo>
                  <a:pt x="428" y="892"/>
                </a:lnTo>
                <a:lnTo>
                  <a:pt x="450" y="879"/>
                </a:lnTo>
                <a:lnTo>
                  <a:pt x="471" y="858"/>
                </a:lnTo>
                <a:lnTo>
                  <a:pt x="492" y="842"/>
                </a:lnTo>
                <a:lnTo>
                  <a:pt x="513" y="826"/>
                </a:lnTo>
                <a:lnTo>
                  <a:pt x="538" y="810"/>
                </a:lnTo>
                <a:lnTo>
                  <a:pt x="563" y="790"/>
                </a:lnTo>
                <a:lnTo>
                  <a:pt x="568" y="785"/>
                </a:lnTo>
                <a:lnTo>
                  <a:pt x="575" y="776"/>
                </a:lnTo>
                <a:lnTo>
                  <a:pt x="580" y="769"/>
                </a:lnTo>
                <a:lnTo>
                  <a:pt x="587" y="754"/>
                </a:lnTo>
                <a:lnTo>
                  <a:pt x="589" y="745"/>
                </a:lnTo>
                <a:lnTo>
                  <a:pt x="592" y="731"/>
                </a:lnTo>
                <a:lnTo>
                  <a:pt x="595" y="719"/>
                </a:lnTo>
                <a:lnTo>
                  <a:pt x="597" y="706"/>
                </a:lnTo>
                <a:lnTo>
                  <a:pt x="597" y="685"/>
                </a:lnTo>
                <a:lnTo>
                  <a:pt x="597" y="660"/>
                </a:lnTo>
                <a:lnTo>
                  <a:pt x="595" y="636"/>
                </a:lnTo>
                <a:lnTo>
                  <a:pt x="592" y="609"/>
                </a:lnTo>
                <a:lnTo>
                  <a:pt x="583" y="586"/>
                </a:lnTo>
                <a:lnTo>
                  <a:pt x="575" y="562"/>
                </a:lnTo>
                <a:lnTo>
                  <a:pt x="559" y="540"/>
                </a:lnTo>
                <a:lnTo>
                  <a:pt x="545" y="517"/>
                </a:lnTo>
                <a:lnTo>
                  <a:pt x="521" y="495"/>
                </a:lnTo>
                <a:lnTo>
                  <a:pt x="504" y="469"/>
                </a:lnTo>
                <a:lnTo>
                  <a:pt x="490" y="443"/>
                </a:lnTo>
                <a:lnTo>
                  <a:pt x="485" y="414"/>
                </a:lnTo>
                <a:lnTo>
                  <a:pt x="480" y="385"/>
                </a:lnTo>
                <a:lnTo>
                  <a:pt x="480" y="352"/>
                </a:lnTo>
                <a:lnTo>
                  <a:pt x="480" y="321"/>
                </a:lnTo>
                <a:lnTo>
                  <a:pt x="483" y="288"/>
                </a:lnTo>
                <a:lnTo>
                  <a:pt x="483" y="269"/>
                </a:lnTo>
                <a:lnTo>
                  <a:pt x="490" y="247"/>
                </a:lnTo>
                <a:lnTo>
                  <a:pt x="497" y="229"/>
                </a:lnTo>
                <a:lnTo>
                  <a:pt x="509" y="210"/>
                </a:lnTo>
                <a:lnTo>
                  <a:pt x="519" y="194"/>
                </a:lnTo>
                <a:lnTo>
                  <a:pt x="533" y="176"/>
                </a:lnTo>
                <a:lnTo>
                  <a:pt x="547" y="159"/>
                </a:lnTo>
                <a:lnTo>
                  <a:pt x="561" y="141"/>
                </a:lnTo>
                <a:lnTo>
                  <a:pt x="625" y="55"/>
                </a:lnTo>
                <a:lnTo>
                  <a:pt x="632" y="50"/>
                </a:lnTo>
                <a:lnTo>
                  <a:pt x="642" y="41"/>
                </a:lnTo>
                <a:lnTo>
                  <a:pt x="649" y="34"/>
                </a:lnTo>
                <a:lnTo>
                  <a:pt x="658" y="21"/>
                </a:lnTo>
                <a:lnTo>
                  <a:pt x="665" y="14"/>
                </a:lnTo>
                <a:lnTo>
                  <a:pt x="676" y="7"/>
                </a:lnTo>
                <a:lnTo>
                  <a:pt x="688" y="3"/>
                </a:lnTo>
                <a:lnTo>
                  <a:pt x="702" y="0"/>
                </a:lnTo>
                <a:lnTo>
                  <a:pt x="709" y="3"/>
                </a:lnTo>
                <a:lnTo>
                  <a:pt x="718" y="5"/>
                </a:lnTo>
                <a:lnTo>
                  <a:pt x="725" y="7"/>
                </a:lnTo>
                <a:lnTo>
                  <a:pt x="734" y="10"/>
                </a:lnTo>
                <a:lnTo>
                  <a:pt x="741" y="12"/>
                </a:lnTo>
                <a:lnTo>
                  <a:pt x="752" y="14"/>
                </a:lnTo>
                <a:lnTo>
                  <a:pt x="762" y="16"/>
                </a:lnTo>
                <a:lnTo>
                  <a:pt x="773" y="16"/>
                </a:lnTo>
                <a:lnTo>
                  <a:pt x="785" y="16"/>
                </a:lnTo>
                <a:lnTo>
                  <a:pt x="810" y="29"/>
                </a:lnTo>
                <a:lnTo>
                  <a:pt x="840" y="32"/>
                </a:lnTo>
                <a:lnTo>
                  <a:pt x="868" y="32"/>
                </a:lnTo>
                <a:lnTo>
                  <a:pt x="896" y="24"/>
                </a:lnTo>
                <a:lnTo>
                  <a:pt x="923" y="19"/>
                </a:lnTo>
                <a:lnTo>
                  <a:pt x="951" y="16"/>
                </a:lnTo>
                <a:lnTo>
                  <a:pt x="981" y="24"/>
                </a:lnTo>
                <a:lnTo>
                  <a:pt x="1009" y="36"/>
                </a:lnTo>
                <a:lnTo>
                  <a:pt x="1029" y="46"/>
                </a:lnTo>
                <a:lnTo>
                  <a:pt x="1054" y="53"/>
                </a:lnTo>
                <a:lnTo>
                  <a:pt x="1075" y="60"/>
                </a:lnTo>
                <a:lnTo>
                  <a:pt x="1098" y="65"/>
                </a:lnTo>
                <a:lnTo>
                  <a:pt x="1120" y="72"/>
                </a:lnTo>
                <a:lnTo>
                  <a:pt x="1144" y="69"/>
                </a:lnTo>
                <a:lnTo>
                  <a:pt x="1168" y="69"/>
                </a:lnTo>
                <a:lnTo>
                  <a:pt x="1194" y="60"/>
                </a:lnTo>
                <a:lnTo>
                  <a:pt x="1198" y="65"/>
                </a:lnTo>
                <a:lnTo>
                  <a:pt x="1204" y="67"/>
                </a:lnTo>
                <a:lnTo>
                  <a:pt x="1208" y="72"/>
                </a:lnTo>
                <a:lnTo>
                  <a:pt x="1216" y="76"/>
                </a:lnTo>
                <a:lnTo>
                  <a:pt x="1220" y="83"/>
                </a:lnTo>
                <a:lnTo>
                  <a:pt x="1225" y="88"/>
                </a:lnTo>
                <a:lnTo>
                  <a:pt x="1230" y="93"/>
                </a:lnTo>
                <a:lnTo>
                  <a:pt x="1237" y="97"/>
                </a:lnTo>
                <a:lnTo>
                  <a:pt x="1251" y="138"/>
                </a:lnTo>
                <a:lnTo>
                  <a:pt x="1263" y="182"/>
                </a:lnTo>
                <a:lnTo>
                  <a:pt x="1270" y="229"/>
                </a:lnTo>
                <a:lnTo>
                  <a:pt x="1282" y="272"/>
                </a:lnTo>
                <a:lnTo>
                  <a:pt x="1294" y="316"/>
                </a:lnTo>
                <a:lnTo>
                  <a:pt x="1316" y="352"/>
                </a:lnTo>
                <a:lnTo>
                  <a:pt x="1346" y="381"/>
                </a:lnTo>
                <a:lnTo>
                  <a:pt x="1394" y="397"/>
                </a:lnTo>
                <a:lnTo>
                  <a:pt x="1398" y="397"/>
                </a:lnTo>
                <a:lnTo>
                  <a:pt x="1403" y="395"/>
                </a:lnTo>
                <a:lnTo>
                  <a:pt x="1405" y="395"/>
                </a:lnTo>
                <a:lnTo>
                  <a:pt x="1410" y="395"/>
                </a:lnTo>
                <a:lnTo>
                  <a:pt x="1413" y="395"/>
                </a:lnTo>
                <a:lnTo>
                  <a:pt x="1417" y="395"/>
                </a:lnTo>
                <a:lnTo>
                  <a:pt x="1465" y="464"/>
                </a:lnTo>
                <a:lnTo>
                  <a:pt x="1454" y="491"/>
                </a:lnTo>
                <a:lnTo>
                  <a:pt x="1444" y="517"/>
                </a:lnTo>
                <a:lnTo>
                  <a:pt x="1431" y="545"/>
                </a:lnTo>
                <a:lnTo>
                  <a:pt x="1422" y="571"/>
                </a:lnTo>
                <a:lnTo>
                  <a:pt x="1410" y="599"/>
                </a:lnTo>
                <a:lnTo>
                  <a:pt x="1403" y="628"/>
                </a:lnTo>
                <a:lnTo>
                  <a:pt x="1396" y="657"/>
                </a:lnTo>
                <a:lnTo>
                  <a:pt x="1394" y="685"/>
                </a:lnTo>
                <a:lnTo>
                  <a:pt x="1394" y="708"/>
                </a:lnTo>
                <a:lnTo>
                  <a:pt x="1396" y="733"/>
                </a:lnTo>
                <a:lnTo>
                  <a:pt x="1398" y="757"/>
                </a:lnTo>
                <a:lnTo>
                  <a:pt x="1401" y="778"/>
                </a:lnTo>
                <a:lnTo>
                  <a:pt x="1398" y="802"/>
                </a:lnTo>
                <a:lnTo>
                  <a:pt x="1398" y="826"/>
                </a:lnTo>
                <a:lnTo>
                  <a:pt x="1396" y="849"/>
                </a:lnTo>
                <a:lnTo>
                  <a:pt x="1394" y="871"/>
                </a:lnTo>
                <a:lnTo>
                  <a:pt x="1391" y="897"/>
                </a:lnTo>
                <a:lnTo>
                  <a:pt x="1391" y="921"/>
                </a:lnTo>
                <a:lnTo>
                  <a:pt x="1391" y="945"/>
                </a:lnTo>
                <a:lnTo>
                  <a:pt x="1391" y="968"/>
                </a:lnTo>
                <a:lnTo>
                  <a:pt x="1385" y="995"/>
                </a:lnTo>
                <a:lnTo>
                  <a:pt x="1380" y="1017"/>
                </a:lnTo>
                <a:lnTo>
                  <a:pt x="1373" y="1040"/>
                </a:lnTo>
                <a:lnTo>
                  <a:pt x="1363" y="1061"/>
                </a:lnTo>
                <a:lnTo>
                  <a:pt x="1297" y="1095"/>
                </a:lnTo>
                <a:lnTo>
                  <a:pt x="1251" y="1130"/>
                </a:lnTo>
                <a:lnTo>
                  <a:pt x="1218" y="1171"/>
                </a:lnTo>
                <a:lnTo>
                  <a:pt x="1189" y="1218"/>
                </a:lnTo>
                <a:lnTo>
                  <a:pt x="1168" y="1268"/>
                </a:lnTo>
                <a:lnTo>
                  <a:pt x="1144" y="1324"/>
                </a:lnTo>
                <a:lnTo>
                  <a:pt x="1122" y="1377"/>
                </a:lnTo>
                <a:lnTo>
                  <a:pt x="1094" y="1433"/>
                </a:lnTo>
                <a:lnTo>
                  <a:pt x="1063" y="1478"/>
                </a:lnTo>
                <a:lnTo>
                  <a:pt x="1068" y="1465"/>
                </a:lnTo>
                <a:lnTo>
                  <a:pt x="1073" y="1453"/>
                </a:lnTo>
                <a:lnTo>
                  <a:pt x="1078" y="1439"/>
                </a:lnTo>
                <a:lnTo>
                  <a:pt x="1082" y="1425"/>
                </a:lnTo>
                <a:lnTo>
                  <a:pt x="1082" y="1411"/>
                </a:lnTo>
                <a:lnTo>
                  <a:pt x="1085" y="1395"/>
                </a:lnTo>
                <a:lnTo>
                  <a:pt x="1085" y="1380"/>
                </a:lnTo>
                <a:lnTo>
                  <a:pt x="1087" y="1364"/>
                </a:lnTo>
                <a:lnTo>
                  <a:pt x="1092" y="1364"/>
                </a:lnTo>
                <a:lnTo>
                  <a:pt x="1098" y="1356"/>
                </a:lnTo>
                <a:lnTo>
                  <a:pt x="1103" y="1349"/>
                </a:lnTo>
                <a:lnTo>
                  <a:pt x="1110" y="1340"/>
                </a:lnTo>
                <a:lnTo>
                  <a:pt x="1110" y="1333"/>
                </a:lnTo>
                <a:lnTo>
                  <a:pt x="1113" y="1321"/>
                </a:lnTo>
                <a:lnTo>
                  <a:pt x="1113" y="1313"/>
                </a:lnTo>
                <a:lnTo>
                  <a:pt x="1110" y="1301"/>
                </a:lnTo>
                <a:lnTo>
                  <a:pt x="1016" y="1304"/>
                </a:lnTo>
                <a:lnTo>
                  <a:pt x="1009" y="1311"/>
                </a:lnTo>
                <a:lnTo>
                  <a:pt x="1004" y="1315"/>
                </a:lnTo>
                <a:lnTo>
                  <a:pt x="1001" y="1321"/>
                </a:lnTo>
                <a:lnTo>
                  <a:pt x="1001" y="1326"/>
                </a:lnTo>
                <a:lnTo>
                  <a:pt x="999" y="1333"/>
                </a:lnTo>
                <a:lnTo>
                  <a:pt x="999" y="1340"/>
                </a:lnTo>
                <a:lnTo>
                  <a:pt x="997" y="1347"/>
                </a:lnTo>
                <a:lnTo>
                  <a:pt x="997" y="1354"/>
                </a:lnTo>
                <a:lnTo>
                  <a:pt x="992" y="1359"/>
                </a:lnTo>
                <a:lnTo>
                  <a:pt x="989" y="1361"/>
                </a:lnTo>
                <a:lnTo>
                  <a:pt x="988" y="1364"/>
                </a:lnTo>
                <a:lnTo>
                  <a:pt x="988" y="1366"/>
                </a:lnTo>
                <a:lnTo>
                  <a:pt x="985" y="1370"/>
                </a:lnTo>
                <a:lnTo>
                  <a:pt x="985" y="1373"/>
                </a:lnTo>
                <a:lnTo>
                  <a:pt x="985" y="1377"/>
                </a:lnTo>
                <a:lnTo>
                  <a:pt x="985" y="1380"/>
                </a:lnTo>
                <a:lnTo>
                  <a:pt x="985" y="1384"/>
                </a:lnTo>
                <a:lnTo>
                  <a:pt x="985" y="1387"/>
                </a:lnTo>
                <a:lnTo>
                  <a:pt x="988" y="1389"/>
                </a:lnTo>
                <a:lnTo>
                  <a:pt x="989" y="1389"/>
                </a:lnTo>
                <a:lnTo>
                  <a:pt x="989" y="1392"/>
                </a:lnTo>
                <a:lnTo>
                  <a:pt x="994" y="1395"/>
                </a:lnTo>
                <a:lnTo>
                  <a:pt x="994" y="1397"/>
                </a:lnTo>
                <a:lnTo>
                  <a:pt x="999" y="1400"/>
                </a:lnTo>
                <a:lnTo>
                  <a:pt x="994" y="1411"/>
                </a:lnTo>
                <a:lnTo>
                  <a:pt x="989" y="1418"/>
                </a:lnTo>
                <a:lnTo>
                  <a:pt x="940" y="1461"/>
                </a:lnTo>
                <a:lnTo>
                  <a:pt x="920" y="1476"/>
                </a:lnTo>
                <a:lnTo>
                  <a:pt x="907" y="1487"/>
                </a:lnTo>
                <a:lnTo>
                  <a:pt x="891" y="1506"/>
                </a:lnTo>
                <a:lnTo>
                  <a:pt x="882" y="1522"/>
                </a:lnTo>
                <a:lnTo>
                  <a:pt x="871" y="1544"/>
                </a:lnTo>
                <a:lnTo>
                  <a:pt x="861" y="1563"/>
                </a:lnTo>
                <a:lnTo>
                  <a:pt x="849" y="1583"/>
                </a:lnTo>
                <a:lnTo>
                  <a:pt x="838" y="1596"/>
                </a:lnTo>
                <a:lnTo>
                  <a:pt x="831" y="1601"/>
                </a:lnTo>
                <a:lnTo>
                  <a:pt x="823" y="1603"/>
                </a:lnTo>
                <a:lnTo>
                  <a:pt x="815" y="1608"/>
                </a:lnTo>
                <a:lnTo>
                  <a:pt x="810" y="1611"/>
                </a:lnTo>
                <a:lnTo>
                  <a:pt x="804" y="1615"/>
                </a:lnTo>
                <a:lnTo>
                  <a:pt x="799" y="1620"/>
                </a:lnTo>
                <a:lnTo>
                  <a:pt x="794" y="1628"/>
                </a:lnTo>
                <a:lnTo>
                  <a:pt x="792" y="1635"/>
                </a:lnTo>
                <a:lnTo>
                  <a:pt x="790" y="1652"/>
                </a:lnTo>
                <a:lnTo>
                  <a:pt x="787" y="1668"/>
                </a:lnTo>
                <a:lnTo>
                  <a:pt x="782" y="1684"/>
                </a:lnTo>
                <a:lnTo>
                  <a:pt x="780" y="1699"/>
                </a:lnTo>
                <a:lnTo>
                  <a:pt x="773" y="1716"/>
                </a:lnTo>
                <a:lnTo>
                  <a:pt x="766" y="1730"/>
                </a:lnTo>
                <a:lnTo>
                  <a:pt x="754" y="1744"/>
                </a:lnTo>
                <a:lnTo>
                  <a:pt x="744" y="1751"/>
                </a:lnTo>
                <a:lnTo>
                  <a:pt x="676" y="1790"/>
                </a:lnTo>
                <a:lnTo>
                  <a:pt x="671" y="1792"/>
                </a:lnTo>
                <a:close/>
              </a:path>
            </a:pathLst>
          </a:custGeom>
          <a:solidFill>
            <a:srgbClr val="FF99CC"/>
          </a:solidFill>
          <a:ln w="9525">
            <a:noFill/>
            <a:round/>
            <a:headEnd/>
            <a:tailEnd/>
          </a:ln>
        </p:spPr>
        <p:txBody>
          <a:bodyPr/>
          <a:lstStyle/>
          <a:p>
            <a:endParaRPr lang="pt-BR"/>
          </a:p>
        </p:txBody>
      </p:sp>
      <p:sp>
        <p:nvSpPr>
          <p:cNvPr id="1033" name="Freeform 7"/>
          <p:cNvSpPr>
            <a:spLocks/>
          </p:cNvSpPr>
          <p:nvPr/>
        </p:nvSpPr>
        <p:spPr bwMode="auto">
          <a:xfrm>
            <a:off x="6037263" y="4262438"/>
            <a:ext cx="1644650" cy="1485900"/>
          </a:xfrm>
          <a:custGeom>
            <a:avLst/>
            <a:gdLst>
              <a:gd name="T0" fmla="*/ 555177 w 2284"/>
              <a:gd name="T1" fmla="*/ 1483615 h 1951"/>
              <a:gd name="T2" fmla="*/ 539336 w 2284"/>
              <a:gd name="T3" fmla="*/ 1472953 h 1951"/>
              <a:gd name="T4" fmla="*/ 513413 w 2284"/>
              <a:gd name="T5" fmla="*/ 1434872 h 1951"/>
              <a:gd name="T6" fmla="*/ 478129 w 2284"/>
              <a:gd name="T7" fmla="*/ 1425733 h 1951"/>
              <a:gd name="T8" fmla="*/ 453647 w 2284"/>
              <a:gd name="T9" fmla="*/ 1408216 h 1951"/>
              <a:gd name="T10" fmla="*/ 413323 w 2284"/>
              <a:gd name="T11" fmla="*/ 1277219 h 1951"/>
              <a:gd name="T12" fmla="*/ 329074 w 2284"/>
              <a:gd name="T13" fmla="*/ 1179733 h 1951"/>
              <a:gd name="T14" fmla="*/ 185779 w 2284"/>
              <a:gd name="T15" fmla="*/ 1150792 h 1951"/>
              <a:gd name="T16" fmla="*/ 82809 w 2284"/>
              <a:gd name="T17" fmla="*/ 1148507 h 1951"/>
              <a:gd name="T18" fmla="*/ 0 w 2284"/>
              <a:gd name="T19" fmla="*/ 1128705 h 1951"/>
              <a:gd name="T20" fmla="*/ 61926 w 2284"/>
              <a:gd name="T21" fmla="*/ 1047213 h 1951"/>
              <a:gd name="T22" fmla="*/ 151216 w 2284"/>
              <a:gd name="T23" fmla="*/ 893368 h 1951"/>
              <a:gd name="T24" fmla="*/ 238345 w 2284"/>
              <a:gd name="T25" fmla="*/ 788266 h 1951"/>
              <a:gd name="T26" fmla="*/ 257067 w 2284"/>
              <a:gd name="T27" fmla="*/ 715913 h 1951"/>
              <a:gd name="T28" fmla="*/ 275788 w 2284"/>
              <a:gd name="T29" fmla="*/ 681640 h 1951"/>
              <a:gd name="T30" fmla="*/ 455807 w 2284"/>
              <a:gd name="T31" fmla="*/ 575777 h 1951"/>
              <a:gd name="T32" fmla="*/ 597662 w 2284"/>
              <a:gd name="T33" fmla="*/ 565114 h 1951"/>
              <a:gd name="T34" fmla="*/ 635826 w 2284"/>
              <a:gd name="T35" fmla="*/ 567399 h 1951"/>
              <a:gd name="T36" fmla="*/ 658148 w 2284"/>
              <a:gd name="T37" fmla="*/ 546074 h 1951"/>
              <a:gd name="T38" fmla="*/ 702072 w 2284"/>
              <a:gd name="T39" fmla="*/ 454681 h 1951"/>
              <a:gd name="T40" fmla="*/ 704233 w 2284"/>
              <a:gd name="T41" fmla="*/ 440210 h 1951"/>
              <a:gd name="T42" fmla="*/ 700632 w 2284"/>
              <a:gd name="T43" fmla="*/ 405938 h 1951"/>
              <a:gd name="T44" fmla="*/ 727995 w 2284"/>
              <a:gd name="T45" fmla="*/ 379281 h 1951"/>
              <a:gd name="T46" fmla="*/ 724395 w 2284"/>
              <a:gd name="T47" fmla="*/ 249808 h 1951"/>
              <a:gd name="T48" fmla="*/ 757518 w 2284"/>
              <a:gd name="T49" fmla="*/ 215536 h 1951"/>
              <a:gd name="T50" fmla="*/ 767599 w 2284"/>
              <a:gd name="T51" fmla="*/ 152322 h 1951"/>
              <a:gd name="T52" fmla="*/ 787761 w 2284"/>
              <a:gd name="T53" fmla="*/ 83777 h 1951"/>
              <a:gd name="T54" fmla="*/ 854728 w 2284"/>
              <a:gd name="T55" fmla="*/ 83777 h 1951"/>
              <a:gd name="T56" fmla="*/ 894332 w 2284"/>
              <a:gd name="T57" fmla="*/ 99771 h 1951"/>
              <a:gd name="T58" fmla="*/ 1010984 w 2284"/>
              <a:gd name="T59" fmla="*/ 34272 h 1951"/>
              <a:gd name="T60" fmla="*/ 1137717 w 2284"/>
              <a:gd name="T61" fmla="*/ 15994 h 1951"/>
              <a:gd name="T62" fmla="*/ 1151399 w 2284"/>
              <a:gd name="T63" fmla="*/ 59406 h 1951"/>
              <a:gd name="T64" fmla="*/ 1203964 w 2284"/>
              <a:gd name="T65" fmla="*/ 67022 h 1951"/>
              <a:gd name="T66" fmla="*/ 1267331 w 2284"/>
              <a:gd name="T67" fmla="*/ 99771 h 1951"/>
              <a:gd name="T68" fmla="*/ 1394784 w 2284"/>
              <a:gd name="T69" fmla="*/ 156130 h 1951"/>
              <a:gd name="T70" fmla="*/ 1442309 w 2284"/>
              <a:gd name="T71" fmla="*/ 217059 h 1951"/>
              <a:gd name="T72" fmla="*/ 1474713 w 2284"/>
              <a:gd name="T73" fmla="*/ 242192 h 1951"/>
              <a:gd name="T74" fmla="*/ 1553201 w 2284"/>
              <a:gd name="T75" fmla="*/ 240669 h 1951"/>
              <a:gd name="T76" fmla="*/ 1611527 w 2284"/>
              <a:gd name="T77" fmla="*/ 257424 h 1951"/>
              <a:gd name="T78" fmla="*/ 1627368 w 2284"/>
              <a:gd name="T79" fmla="*/ 269610 h 1951"/>
              <a:gd name="T80" fmla="*/ 1608646 w 2284"/>
              <a:gd name="T81" fmla="*/ 302359 h 1951"/>
              <a:gd name="T82" fmla="*/ 1591365 w 2284"/>
              <a:gd name="T83" fmla="*/ 352625 h 1951"/>
              <a:gd name="T84" fmla="*/ 1555361 w 2284"/>
              <a:gd name="T85" fmla="*/ 402130 h 1951"/>
              <a:gd name="T86" fmla="*/ 1553201 w 2284"/>
              <a:gd name="T87" fmla="*/ 450873 h 1951"/>
              <a:gd name="T88" fmla="*/ 1576243 w 2284"/>
              <a:gd name="T89" fmla="*/ 477529 h 1951"/>
              <a:gd name="T90" fmla="*/ 1577683 w 2284"/>
              <a:gd name="T91" fmla="*/ 521703 h 1951"/>
              <a:gd name="T92" fmla="*/ 1597845 w 2284"/>
              <a:gd name="T93" fmla="*/ 561306 h 1951"/>
              <a:gd name="T94" fmla="*/ 1615847 w 2284"/>
              <a:gd name="T95" fmla="*/ 577300 h 1951"/>
              <a:gd name="T96" fmla="*/ 1627368 w 2284"/>
              <a:gd name="T97" fmla="*/ 590247 h 1951"/>
              <a:gd name="T98" fmla="*/ 1629528 w 2284"/>
              <a:gd name="T99" fmla="*/ 603956 h 1951"/>
              <a:gd name="T100" fmla="*/ 1641050 w 2284"/>
              <a:gd name="T101" fmla="*/ 610811 h 1951"/>
              <a:gd name="T102" fmla="*/ 1596405 w 2284"/>
              <a:gd name="T103" fmla="*/ 809591 h 1951"/>
              <a:gd name="T104" fmla="*/ 1445189 w 2284"/>
              <a:gd name="T105" fmla="*/ 1028934 h 1951"/>
              <a:gd name="T106" fmla="*/ 1386863 w 2284"/>
              <a:gd name="T107" fmla="*/ 1095956 h 1951"/>
              <a:gd name="T108" fmla="*/ 1343659 w 2284"/>
              <a:gd name="T109" fmla="*/ 1172117 h 1951"/>
              <a:gd name="T110" fmla="*/ 1201084 w 2284"/>
              <a:gd name="T111" fmla="*/ 1210197 h 1951"/>
              <a:gd name="T112" fmla="*/ 1089472 w 2284"/>
              <a:gd name="T113" fmla="*/ 1195727 h 1951"/>
              <a:gd name="T114" fmla="*/ 1009544 w 2284"/>
              <a:gd name="T115" fmla="*/ 1210197 h 1951"/>
              <a:gd name="T116" fmla="*/ 971380 w 2284"/>
              <a:gd name="T117" fmla="*/ 1248278 h 1951"/>
              <a:gd name="T118" fmla="*/ 879931 w 2284"/>
              <a:gd name="T119" fmla="*/ 1287882 h 1951"/>
              <a:gd name="T120" fmla="*/ 787761 w 2284"/>
              <a:gd name="T121" fmla="*/ 1328247 h 1951"/>
              <a:gd name="T122" fmla="*/ 690551 w 2284"/>
              <a:gd name="T123" fmla="*/ 1402123 h 1951"/>
              <a:gd name="T124" fmla="*/ 568139 w 2284"/>
              <a:gd name="T125" fmla="*/ 1485900 h 19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284"/>
              <a:gd name="T190" fmla="*/ 0 h 1951"/>
              <a:gd name="T191" fmla="*/ 2284 w 2284"/>
              <a:gd name="T192" fmla="*/ 1951 h 195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284" h="1951">
                <a:moveTo>
                  <a:pt x="787" y="1951"/>
                </a:moveTo>
                <a:lnTo>
                  <a:pt x="782" y="1951"/>
                </a:lnTo>
                <a:lnTo>
                  <a:pt x="778" y="1948"/>
                </a:lnTo>
                <a:lnTo>
                  <a:pt x="773" y="1948"/>
                </a:lnTo>
                <a:lnTo>
                  <a:pt x="771" y="1948"/>
                </a:lnTo>
                <a:lnTo>
                  <a:pt x="766" y="1948"/>
                </a:lnTo>
                <a:lnTo>
                  <a:pt x="761" y="1948"/>
                </a:lnTo>
                <a:lnTo>
                  <a:pt x="757" y="1948"/>
                </a:lnTo>
                <a:lnTo>
                  <a:pt x="754" y="1944"/>
                </a:lnTo>
                <a:lnTo>
                  <a:pt x="749" y="1934"/>
                </a:lnTo>
                <a:lnTo>
                  <a:pt x="745" y="1922"/>
                </a:lnTo>
                <a:lnTo>
                  <a:pt x="738" y="1912"/>
                </a:lnTo>
                <a:lnTo>
                  <a:pt x="733" y="1900"/>
                </a:lnTo>
                <a:lnTo>
                  <a:pt x="724" y="1893"/>
                </a:lnTo>
                <a:lnTo>
                  <a:pt x="713" y="1884"/>
                </a:lnTo>
                <a:lnTo>
                  <a:pt x="702" y="1877"/>
                </a:lnTo>
                <a:lnTo>
                  <a:pt x="690" y="1870"/>
                </a:lnTo>
                <a:lnTo>
                  <a:pt x="680" y="1872"/>
                </a:lnTo>
                <a:lnTo>
                  <a:pt x="671" y="1872"/>
                </a:lnTo>
                <a:lnTo>
                  <a:pt x="664" y="1872"/>
                </a:lnTo>
                <a:lnTo>
                  <a:pt x="657" y="1870"/>
                </a:lnTo>
                <a:lnTo>
                  <a:pt x="648" y="1870"/>
                </a:lnTo>
                <a:lnTo>
                  <a:pt x="640" y="1863"/>
                </a:lnTo>
                <a:lnTo>
                  <a:pt x="633" y="1858"/>
                </a:lnTo>
                <a:lnTo>
                  <a:pt x="630" y="1849"/>
                </a:lnTo>
                <a:lnTo>
                  <a:pt x="609" y="1819"/>
                </a:lnTo>
                <a:lnTo>
                  <a:pt x="598" y="1784"/>
                </a:lnTo>
                <a:lnTo>
                  <a:pt x="588" y="1750"/>
                </a:lnTo>
                <a:lnTo>
                  <a:pt x="583" y="1713"/>
                </a:lnTo>
                <a:lnTo>
                  <a:pt x="574" y="1677"/>
                </a:lnTo>
                <a:lnTo>
                  <a:pt x="567" y="1639"/>
                </a:lnTo>
                <a:lnTo>
                  <a:pt x="552" y="1603"/>
                </a:lnTo>
                <a:lnTo>
                  <a:pt x="533" y="1568"/>
                </a:lnTo>
                <a:lnTo>
                  <a:pt x="495" y="1559"/>
                </a:lnTo>
                <a:lnTo>
                  <a:pt x="457" y="1549"/>
                </a:lnTo>
                <a:lnTo>
                  <a:pt x="417" y="1544"/>
                </a:lnTo>
                <a:lnTo>
                  <a:pt x="379" y="1536"/>
                </a:lnTo>
                <a:lnTo>
                  <a:pt x="339" y="1529"/>
                </a:lnTo>
                <a:lnTo>
                  <a:pt x="298" y="1522"/>
                </a:lnTo>
                <a:lnTo>
                  <a:pt x="258" y="1511"/>
                </a:lnTo>
                <a:lnTo>
                  <a:pt x="219" y="1491"/>
                </a:lnTo>
                <a:lnTo>
                  <a:pt x="191" y="1503"/>
                </a:lnTo>
                <a:lnTo>
                  <a:pt x="166" y="1508"/>
                </a:lnTo>
                <a:lnTo>
                  <a:pt x="138" y="1511"/>
                </a:lnTo>
                <a:lnTo>
                  <a:pt x="115" y="1508"/>
                </a:lnTo>
                <a:lnTo>
                  <a:pt x="86" y="1506"/>
                </a:lnTo>
                <a:lnTo>
                  <a:pt x="62" y="1499"/>
                </a:lnTo>
                <a:lnTo>
                  <a:pt x="34" y="1494"/>
                </a:lnTo>
                <a:lnTo>
                  <a:pt x="10" y="1487"/>
                </a:lnTo>
                <a:lnTo>
                  <a:pt x="0" y="1482"/>
                </a:lnTo>
                <a:lnTo>
                  <a:pt x="19" y="1468"/>
                </a:lnTo>
                <a:lnTo>
                  <a:pt x="39" y="1446"/>
                </a:lnTo>
                <a:lnTo>
                  <a:pt x="55" y="1425"/>
                </a:lnTo>
                <a:lnTo>
                  <a:pt x="72" y="1399"/>
                </a:lnTo>
                <a:lnTo>
                  <a:pt x="86" y="1375"/>
                </a:lnTo>
                <a:lnTo>
                  <a:pt x="102" y="1349"/>
                </a:lnTo>
                <a:lnTo>
                  <a:pt x="117" y="1323"/>
                </a:lnTo>
                <a:lnTo>
                  <a:pt x="133" y="1294"/>
                </a:lnTo>
                <a:lnTo>
                  <a:pt x="194" y="1201"/>
                </a:lnTo>
                <a:lnTo>
                  <a:pt x="210" y="1173"/>
                </a:lnTo>
                <a:lnTo>
                  <a:pt x="233" y="1144"/>
                </a:lnTo>
                <a:lnTo>
                  <a:pt x="260" y="1118"/>
                </a:lnTo>
                <a:lnTo>
                  <a:pt x="288" y="1090"/>
                </a:lnTo>
                <a:lnTo>
                  <a:pt x="309" y="1065"/>
                </a:lnTo>
                <a:lnTo>
                  <a:pt x="331" y="1035"/>
                </a:lnTo>
                <a:lnTo>
                  <a:pt x="345" y="1004"/>
                </a:lnTo>
                <a:lnTo>
                  <a:pt x="355" y="964"/>
                </a:lnTo>
                <a:lnTo>
                  <a:pt x="355" y="956"/>
                </a:lnTo>
                <a:lnTo>
                  <a:pt x="357" y="949"/>
                </a:lnTo>
                <a:lnTo>
                  <a:pt x="357" y="940"/>
                </a:lnTo>
                <a:lnTo>
                  <a:pt x="362" y="930"/>
                </a:lnTo>
                <a:lnTo>
                  <a:pt x="362" y="920"/>
                </a:lnTo>
                <a:lnTo>
                  <a:pt x="369" y="911"/>
                </a:lnTo>
                <a:lnTo>
                  <a:pt x="374" y="904"/>
                </a:lnTo>
                <a:lnTo>
                  <a:pt x="383" y="895"/>
                </a:lnTo>
                <a:lnTo>
                  <a:pt x="419" y="854"/>
                </a:lnTo>
                <a:lnTo>
                  <a:pt x="466" y="818"/>
                </a:lnTo>
                <a:lnTo>
                  <a:pt x="519" y="793"/>
                </a:lnTo>
                <a:lnTo>
                  <a:pt x="576" y="770"/>
                </a:lnTo>
                <a:lnTo>
                  <a:pt x="633" y="756"/>
                </a:lnTo>
                <a:lnTo>
                  <a:pt x="695" y="745"/>
                </a:lnTo>
                <a:lnTo>
                  <a:pt x="752" y="740"/>
                </a:lnTo>
                <a:lnTo>
                  <a:pt x="812" y="733"/>
                </a:lnTo>
                <a:lnTo>
                  <a:pt x="821" y="740"/>
                </a:lnTo>
                <a:lnTo>
                  <a:pt x="830" y="742"/>
                </a:lnTo>
                <a:lnTo>
                  <a:pt x="840" y="747"/>
                </a:lnTo>
                <a:lnTo>
                  <a:pt x="852" y="747"/>
                </a:lnTo>
                <a:lnTo>
                  <a:pt x="861" y="749"/>
                </a:lnTo>
                <a:lnTo>
                  <a:pt x="874" y="747"/>
                </a:lnTo>
                <a:lnTo>
                  <a:pt x="883" y="745"/>
                </a:lnTo>
                <a:lnTo>
                  <a:pt x="897" y="737"/>
                </a:lnTo>
                <a:lnTo>
                  <a:pt x="899" y="735"/>
                </a:lnTo>
                <a:lnTo>
                  <a:pt x="904" y="728"/>
                </a:lnTo>
                <a:lnTo>
                  <a:pt x="909" y="723"/>
                </a:lnTo>
                <a:lnTo>
                  <a:pt x="914" y="717"/>
                </a:lnTo>
                <a:lnTo>
                  <a:pt x="916" y="708"/>
                </a:lnTo>
                <a:lnTo>
                  <a:pt x="921" y="701"/>
                </a:lnTo>
                <a:lnTo>
                  <a:pt x="926" y="694"/>
                </a:lnTo>
                <a:lnTo>
                  <a:pt x="932" y="687"/>
                </a:lnTo>
                <a:lnTo>
                  <a:pt x="975" y="597"/>
                </a:lnTo>
                <a:lnTo>
                  <a:pt x="975" y="595"/>
                </a:lnTo>
                <a:lnTo>
                  <a:pt x="975" y="590"/>
                </a:lnTo>
                <a:lnTo>
                  <a:pt x="975" y="588"/>
                </a:lnTo>
                <a:lnTo>
                  <a:pt x="978" y="580"/>
                </a:lnTo>
                <a:lnTo>
                  <a:pt x="978" y="578"/>
                </a:lnTo>
                <a:lnTo>
                  <a:pt x="978" y="573"/>
                </a:lnTo>
                <a:lnTo>
                  <a:pt x="978" y="569"/>
                </a:lnTo>
                <a:lnTo>
                  <a:pt x="978" y="562"/>
                </a:lnTo>
                <a:lnTo>
                  <a:pt x="975" y="549"/>
                </a:lnTo>
                <a:lnTo>
                  <a:pt x="973" y="533"/>
                </a:lnTo>
                <a:lnTo>
                  <a:pt x="980" y="528"/>
                </a:lnTo>
                <a:lnTo>
                  <a:pt x="987" y="521"/>
                </a:lnTo>
                <a:lnTo>
                  <a:pt x="997" y="514"/>
                </a:lnTo>
                <a:lnTo>
                  <a:pt x="1006" y="504"/>
                </a:lnTo>
                <a:lnTo>
                  <a:pt x="1011" y="498"/>
                </a:lnTo>
                <a:lnTo>
                  <a:pt x="1018" y="486"/>
                </a:lnTo>
                <a:lnTo>
                  <a:pt x="1021" y="473"/>
                </a:lnTo>
                <a:lnTo>
                  <a:pt x="1024" y="459"/>
                </a:lnTo>
                <a:lnTo>
                  <a:pt x="997" y="336"/>
                </a:lnTo>
                <a:lnTo>
                  <a:pt x="1006" y="328"/>
                </a:lnTo>
                <a:lnTo>
                  <a:pt x="1015" y="320"/>
                </a:lnTo>
                <a:lnTo>
                  <a:pt x="1026" y="314"/>
                </a:lnTo>
                <a:lnTo>
                  <a:pt x="1038" y="302"/>
                </a:lnTo>
                <a:lnTo>
                  <a:pt x="1044" y="295"/>
                </a:lnTo>
                <a:lnTo>
                  <a:pt x="1052" y="283"/>
                </a:lnTo>
                <a:lnTo>
                  <a:pt x="1059" y="269"/>
                </a:lnTo>
                <a:lnTo>
                  <a:pt x="1066" y="255"/>
                </a:lnTo>
                <a:lnTo>
                  <a:pt x="1066" y="240"/>
                </a:lnTo>
                <a:lnTo>
                  <a:pt x="1066" y="219"/>
                </a:lnTo>
                <a:lnTo>
                  <a:pt x="1066" y="200"/>
                </a:lnTo>
                <a:lnTo>
                  <a:pt x="1066" y="179"/>
                </a:lnTo>
                <a:lnTo>
                  <a:pt x="1066" y="162"/>
                </a:lnTo>
                <a:lnTo>
                  <a:pt x="1071" y="142"/>
                </a:lnTo>
                <a:lnTo>
                  <a:pt x="1077" y="126"/>
                </a:lnTo>
                <a:lnTo>
                  <a:pt x="1094" y="110"/>
                </a:lnTo>
                <a:lnTo>
                  <a:pt x="1174" y="88"/>
                </a:lnTo>
                <a:lnTo>
                  <a:pt x="1174" y="95"/>
                </a:lnTo>
                <a:lnTo>
                  <a:pt x="1178" y="99"/>
                </a:lnTo>
                <a:lnTo>
                  <a:pt x="1181" y="107"/>
                </a:lnTo>
                <a:lnTo>
                  <a:pt x="1187" y="110"/>
                </a:lnTo>
                <a:lnTo>
                  <a:pt x="1192" y="114"/>
                </a:lnTo>
                <a:lnTo>
                  <a:pt x="1197" y="117"/>
                </a:lnTo>
                <a:lnTo>
                  <a:pt x="1202" y="119"/>
                </a:lnTo>
                <a:lnTo>
                  <a:pt x="1209" y="122"/>
                </a:lnTo>
                <a:lnTo>
                  <a:pt x="1242" y="131"/>
                </a:lnTo>
                <a:lnTo>
                  <a:pt x="1278" y="126"/>
                </a:lnTo>
                <a:lnTo>
                  <a:pt x="1311" y="112"/>
                </a:lnTo>
                <a:lnTo>
                  <a:pt x="1344" y="90"/>
                </a:lnTo>
                <a:lnTo>
                  <a:pt x="1372" y="69"/>
                </a:lnTo>
                <a:lnTo>
                  <a:pt x="1404" y="45"/>
                </a:lnTo>
                <a:lnTo>
                  <a:pt x="1437" y="23"/>
                </a:lnTo>
                <a:lnTo>
                  <a:pt x="1472" y="2"/>
                </a:lnTo>
                <a:lnTo>
                  <a:pt x="1578" y="0"/>
                </a:lnTo>
                <a:lnTo>
                  <a:pt x="1578" y="12"/>
                </a:lnTo>
                <a:lnTo>
                  <a:pt x="1580" y="21"/>
                </a:lnTo>
                <a:lnTo>
                  <a:pt x="1580" y="33"/>
                </a:lnTo>
                <a:lnTo>
                  <a:pt x="1585" y="45"/>
                </a:lnTo>
                <a:lnTo>
                  <a:pt x="1585" y="59"/>
                </a:lnTo>
                <a:lnTo>
                  <a:pt x="1591" y="69"/>
                </a:lnTo>
                <a:lnTo>
                  <a:pt x="1599" y="78"/>
                </a:lnTo>
                <a:lnTo>
                  <a:pt x="1613" y="83"/>
                </a:lnTo>
                <a:lnTo>
                  <a:pt x="1627" y="85"/>
                </a:lnTo>
                <a:lnTo>
                  <a:pt x="1642" y="85"/>
                </a:lnTo>
                <a:lnTo>
                  <a:pt x="1656" y="88"/>
                </a:lnTo>
                <a:lnTo>
                  <a:pt x="1672" y="88"/>
                </a:lnTo>
                <a:lnTo>
                  <a:pt x="1684" y="90"/>
                </a:lnTo>
                <a:lnTo>
                  <a:pt x="1698" y="95"/>
                </a:lnTo>
                <a:lnTo>
                  <a:pt x="1713" y="101"/>
                </a:lnTo>
                <a:lnTo>
                  <a:pt x="1728" y="112"/>
                </a:lnTo>
                <a:lnTo>
                  <a:pt x="1760" y="131"/>
                </a:lnTo>
                <a:lnTo>
                  <a:pt x="1797" y="145"/>
                </a:lnTo>
                <a:lnTo>
                  <a:pt x="1832" y="159"/>
                </a:lnTo>
                <a:lnTo>
                  <a:pt x="1870" y="170"/>
                </a:lnTo>
                <a:lnTo>
                  <a:pt x="1903" y="188"/>
                </a:lnTo>
                <a:lnTo>
                  <a:pt x="1937" y="205"/>
                </a:lnTo>
                <a:lnTo>
                  <a:pt x="1967" y="228"/>
                </a:lnTo>
                <a:lnTo>
                  <a:pt x="1995" y="251"/>
                </a:lnTo>
                <a:lnTo>
                  <a:pt x="1995" y="267"/>
                </a:lnTo>
                <a:lnTo>
                  <a:pt x="2000" y="276"/>
                </a:lnTo>
                <a:lnTo>
                  <a:pt x="2003" y="285"/>
                </a:lnTo>
                <a:lnTo>
                  <a:pt x="2011" y="292"/>
                </a:lnTo>
                <a:lnTo>
                  <a:pt x="2018" y="302"/>
                </a:lnTo>
                <a:lnTo>
                  <a:pt x="2025" y="309"/>
                </a:lnTo>
                <a:lnTo>
                  <a:pt x="2034" y="314"/>
                </a:lnTo>
                <a:lnTo>
                  <a:pt x="2048" y="318"/>
                </a:lnTo>
                <a:lnTo>
                  <a:pt x="2069" y="314"/>
                </a:lnTo>
                <a:lnTo>
                  <a:pt x="2092" y="309"/>
                </a:lnTo>
                <a:lnTo>
                  <a:pt x="2113" y="309"/>
                </a:lnTo>
                <a:lnTo>
                  <a:pt x="2136" y="309"/>
                </a:lnTo>
                <a:lnTo>
                  <a:pt x="2157" y="316"/>
                </a:lnTo>
                <a:lnTo>
                  <a:pt x="2182" y="320"/>
                </a:lnTo>
                <a:lnTo>
                  <a:pt x="2205" y="328"/>
                </a:lnTo>
                <a:lnTo>
                  <a:pt x="2229" y="333"/>
                </a:lnTo>
                <a:lnTo>
                  <a:pt x="2231" y="336"/>
                </a:lnTo>
                <a:lnTo>
                  <a:pt x="2238" y="338"/>
                </a:lnTo>
                <a:lnTo>
                  <a:pt x="2242" y="341"/>
                </a:lnTo>
                <a:lnTo>
                  <a:pt x="2248" y="343"/>
                </a:lnTo>
                <a:lnTo>
                  <a:pt x="2251" y="348"/>
                </a:lnTo>
                <a:lnTo>
                  <a:pt x="2258" y="350"/>
                </a:lnTo>
                <a:lnTo>
                  <a:pt x="2260" y="354"/>
                </a:lnTo>
                <a:lnTo>
                  <a:pt x="2267" y="357"/>
                </a:lnTo>
                <a:lnTo>
                  <a:pt x="2265" y="366"/>
                </a:lnTo>
                <a:lnTo>
                  <a:pt x="2251" y="376"/>
                </a:lnTo>
                <a:lnTo>
                  <a:pt x="2242" y="385"/>
                </a:lnTo>
                <a:lnTo>
                  <a:pt x="2234" y="397"/>
                </a:lnTo>
                <a:lnTo>
                  <a:pt x="2229" y="410"/>
                </a:lnTo>
                <a:lnTo>
                  <a:pt x="2222" y="424"/>
                </a:lnTo>
                <a:lnTo>
                  <a:pt x="2219" y="438"/>
                </a:lnTo>
                <a:lnTo>
                  <a:pt x="2214" y="452"/>
                </a:lnTo>
                <a:lnTo>
                  <a:pt x="2210" y="463"/>
                </a:lnTo>
                <a:lnTo>
                  <a:pt x="2196" y="473"/>
                </a:lnTo>
                <a:lnTo>
                  <a:pt x="2186" y="486"/>
                </a:lnTo>
                <a:lnTo>
                  <a:pt x="2175" y="499"/>
                </a:lnTo>
                <a:lnTo>
                  <a:pt x="2168" y="511"/>
                </a:lnTo>
                <a:lnTo>
                  <a:pt x="2160" y="528"/>
                </a:lnTo>
                <a:lnTo>
                  <a:pt x="2155" y="542"/>
                </a:lnTo>
                <a:lnTo>
                  <a:pt x="2153" y="559"/>
                </a:lnTo>
                <a:lnTo>
                  <a:pt x="2155" y="573"/>
                </a:lnTo>
                <a:lnTo>
                  <a:pt x="2155" y="585"/>
                </a:lnTo>
                <a:lnTo>
                  <a:pt x="2157" y="592"/>
                </a:lnTo>
                <a:lnTo>
                  <a:pt x="2162" y="599"/>
                </a:lnTo>
                <a:lnTo>
                  <a:pt x="2170" y="607"/>
                </a:lnTo>
                <a:lnTo>
                  <a:pt x="2175" y="613"/>
                </a:lnTo>
                <a:lnTo>
                  <a:pt x="2182" y="620"/>
                </a:lnTo>
                <a:lnTo>
                  <a:pt x="2189" y="627"/>
                </a:lnTo>
                <a:lnTo>
                  <a:pt x="2196" y="632"/>
                </a:lnTo>
                <a:lnTo>
                  <a:pt x="2194" y="647"/>
                </a:lnTo>
                <a:lnTo>
                  <a:pt x="2191" y="659"/>
                </a:lnTo>
                <a:lnTo>
                  <a:pt x="2191" y="673"/>
                </a:lnTo>
                <a:lnTo>
                  <a:pt x="2191" y="685"/>
                </a:lnTo>
                <a:lnTo>
                  <a:pt x="2191" y="699"/>
                </a:lnTo>
                <a:lnTo>
                  <a:pt x="2198" y="712"/>
                </a:lnTo>
                <a:lnTo>
                  <a:pt x="2205" y="723"/>
                </a:lnTo>
                <a:lnTo>
                  <a:pt x="2217" y="730"/>
                </a:lnTo>
                <a:lnTo>
                  <a:pt x="2219" y="737"/>
                </a:lnTo>
                <a:lnTo>
                  <a:pt x="2224" y="742"/>
                </a:lnTo>
                <a:lnTo>
                  <a:pt x="2229" y="747"/>
                </a:lnTo>
                <a:lnTo>
                  <a:pt x="2234" y="749"/>
                </a:lnTo>
                <a:lnTo>
                  <a:pt x="2238" y="756"/>
                </a:lnTo>
                <a:lnTo>
                  <a:pt x="2244" y="758"/>
                </a:lnTo>
                <a:lnTo>
                  <a:pt x="2251" y="763"/>
                </a:lnTo>
                <a:lnTo>
                  <a:pt x="2258" y="766"/>
                </a:lnTo>
                <a:lnTo>
                  <a:pt x="2258" y="770"/>
                </a:lnTo>
                <a:lnTo>
                  <a:pt x="2258" y="775"/>
                </a:lnTo>
                <a:lnTo>
                  <a:pt x="2260" y="775"/>
                </a:lnTo>
                <a:lnTo>
                  <a:pt x="2260" y="780"/>
                </a:lnTo>
                <a:lnTo>
                  <a:pt x="2260" y="786"/>
                </a:lnTo>
                <a:lnTo>
                  <a:pt x="2263" y="786"/>
                </a:lnTo>
                <a:lnTo>
                  <a:pt x="2263" y="790"/>
                </a:lnTo>
                <a:lnTo>
                  <a:pt x="2263" y="793"/>
                </a:lnTo>
                <a:lnTo>
                  <a:pt x="2265" y="795"/>
                </a:lnTo>
                <a:lnTo>
                  <a:pt x="2270" y="795"/>
                </a:lnTo>
                <a:lnTo>
                  <a:pt x="2272" y="797"/>
                </a:lnTo>
                <a:lnTo>
                  <a:pt x="2277" y="799"/>
                </a:lnTo>
                <a:lnTo>
                  <a:pt x="2279" y="802"/>
                </a:lnTo>
                <a:lnTo>
                  <a:pt x="2284" y="802"/>
                </a:lnTo>
                <a:lnTo>
                  <a:pt x="2284" y="923"/>
                </a:lnTo>
                <a:lnTo>
                  <a:pt x="2282" y="930"/>
                </a:lnTo>
                <a:lnTo>
                  <a:pt x="2253" y="1001"/>
                </a:lnTo>
                <a:lnTo>
                  <a:pt x="2217" y="1063"/>
                </a:lnTo>
                <a:lnTo>
                  <a:pt x="2175" y="1123"/>
                </a:lnTo>
                <a:lnTo>
                  <a:pt x="2129" y="1178"/>
                </a:lnTo>
                <a:lnTo>
                  <a:pt x="2081" y="1234"/>
                </a:lnTo>
                <a:lnTo>
                  <a:pt x="2041" y="1289"/>
                </a:lnTo>
                <a:lnTo>
                  <a:pt x="2007" y="1351"/>
                </a:lnTo>
                <a:lnTo>
                  <a:pt x="1989" y="1415"/>
                </a:lnTo>
                <a:lnTo>
                  <a:pt x="1967" y="1418"/>
                </a:lnTo>
                <a:lnTo>
                  <a:pt x="1954" y="1422"/>
                </a:lnTo>
                <a:lnTo>
                  <a:pt x="1939" y="1432"/>
                </a:lnTo>
                <a:lnTo>
                  <a:pt x="1926" y="1439"/>
                </a:lnTo>
                <a:lnTo>
                  <a:pt x="1913" y="1453"/>
                </a:lnTo>
                <a:lnTo>
                  <a:pt x="1903" y="1465"/>
                </a:lnTo>
                <a:lnTo>
                  <a:pt x="1896" y="1482"/>
                </a:lnTo>
                <a:lnTo>
                  <a:pt x="1889" y="1496"/>
                </a:lnTo>
                <a:lnTo>
                  <a:pt x="1866" y="1539"/>
                </a:lnTo>
                <a:lnTo>
                  <a:pt x="1837" y="1565"/>
                </a:lnTo>
                <a:lnTo>
                  <a:pt x="1799" y="1582"/>
                </a:lnTo>
                <a:lnTo>
                  <a:pt x="1758" y="1589"/>
                </a:lnTo>
                <a:lnTo>
                  <a:pt x="1713" y="1591"/>
                </a:lnTo>
                <a:lnTo>
                  <a:pt x="1668" y="1589"/>
                </a:lnTo>
                <a:lnTo>
                  <a:pt x="1620" y="1589"/>
                </a:lnTo>
                <a:lnTo>
                  <a:pt x="1580" y="1589"/>
                </a:lnTo>
                <a:lnTo>
                  <a:pt x="1559" y="1580"/>
                </a:lnTo>
                <a:lnTo>
                  <a:pt x="1537" y="1572"/>
                </a:lnTo>
                <a:lnTo>
                  <a:pt x="1513" y="1570"/>
                </a:lnTo>
                <a:lnTo>
                  <a:pt x="1492" y="1568"/>
                </a:lnTo>
                <a:lnTo>
                  <a:pt x="1468" y="1570"/>
                </a:lnTo>
                <a:lnTo>
                  <a:pt x="1444" y="1575"/>
                </a:lnTo>
                <a:lnTo>
                  <a:pt x="1423" y="1582"/>
                </a:lnTo>
                <a:lnTo>
                  <a:pt x="1402" y="1589"/>
                </a:lnTo>
                <a:lnTo>
                  <a:pt x="1391" y="1603"/>
                </a:lnTo>
                <a:lnTo>
                  <a:pt x="1382" y="1612"/>
                </a:lnTo>
                <a:lnTo>
                  <a:pt x="1370" y="1625"/>
                </a:lnTo>
                <a:lnTo>
                  <a:pt x="1361" y="1632"/>
                </a:lnTo>
                <a:lnTo>
                  <a:pt x="1349" y="1639"/>
                </a:lnTo>
                <a:lnTo>
                  <a:pt x="1337" y="1646"/>
                </a:lnTo>
                <a:lnTo>
                  <a:pt x="1326" y="1653"/>
                </a:lnTo>
                <a:lnTo>
                  <a:pt x="1315" y="1653"/>
                </a:lnTo>
                <a:lnTo>
                  <a:pt x="1257" y="1697"/>
                </a:lnTo>
                <a:lnTo>
                  <a:pt x="1222" y="1691"/>
                </a:lnTo>
                <a:lnTo>
                  <a:pt x="1197" y="1691"/>
                </a:lnTo>
                <a:lnTo>
                  <a:pt x="1168" y="1704"/>
                </a:lnTo>
                <a:lnTo>
                  <a:pt x="1145" y="1715"/>
                </a:lnTo>
                <a:lnTo>
                  <a:pt x="1118" y="1732"/>
                </a:lnTo>
                <a:lnTo>
                  <a:pt x="1094" y="1744"/>
                </a:lnTo>
                <a:lnTo>
                  <a:pt x="1068" y="1753"/>
                </a:lnTo>
                <a:lnTo>
                  <a:pt x="1042" y="1753"/>
                </a:lnTo>
                <a:lnTo>
                  <a:pt x="1015" y="1787"/>
                </a:lnTo>
                <a:lnTo>
                  <a:pt x="990" y="1813"/>
                </a:lnTo>
                <a:lnTo>
                  <a:pt x="959" y="1841"/>
                </a:lnTo>
                <a:lnTo>
                  <a:pt x="930" y="1865"/>
                </a:lnTo>
                <a:lnTo>
                  <a:pt x="895" y="1891"/>
                </a:lnTo>
                <a:lnTo>
                  <a:pt x="861" y="1912"/>
                </a:lnTo>
                <a:lnTo>
                  <a:pt x="826" y="1934"/>
                </a:lnTo>
                <a:lnTo>
                  <a:pt x="789" y="1951"/>
                </a:lnTo>
                <a:lnTo>
                  <a:pt x="787" y="1951"/>
                </a:lnTo>
                <a:close/>
              </a:path>
            </a:pathLst>
          </a:custGeom>
          <a:solidFill>
            <a:srgbClr val="FF9900"/>
          </a:solidFill>
          <a:ln w="9525">
            <a:noFill/>
            <a:round/>
            <a:headEnd/>
            <a:tailEnd/>
          </a:ln>
        </p:spPr>
        <p:txBody>
          <a:bodyPr/>
          <a:lstStyle/>
          <a:p>
            <a:endParaRPr lang="pt-BR"/>
          </a:p>
        </p:txBody>
      </p:sp>
      <p:sp>
        <p:nvSpPr>
          <p:cNvPr id="1034" name="Freeform 8"/>
          <p:cNvSpPr>
            <a:spLocks/>
          </p:cNvSpPr>
          <p:nvPr/>
        </p:nvSpPr>
        <p:spPr bwMode="auto">
          <a:xfrm>
            <a:off x="4957763" y="3362325"/>
            <a:ext cx="1976437" cy="2220913"/>
          </a:xfrm>
          <a:custGeom>
            <a:avLst/>
            <a:gdLst>
              <a:gd name="T0" fmla="*/ 805695 w 2745"/>
              <a:gd name="T1" fmla="*/ 2147060 h 2917"/>
              <a:gd name="T2" fmla="*/ 789135 w 2745"/>
              <a:gd name="T3" fmla="*/ 2064832 h 2917"/>
              <a:gd name="T4" fmla="*/ 710653 w 2745"/>
              <a:gd name="T5" fmla="*/ 1987173 h 2917"/>
              <a:gd name="T6" fmla="*/ 678253 w 2745"/>
              <a:gd name="T7" fmla="*/ 1969661 h 2917"/>
              <a:gd name="T8" fmla="*/ 617052 w 2745"/>
              <a:gd name="T9" fmla="*/ 1988696 h 2917"/>
              <a:gd name="T10" fmla="*/ 555130 w 2745"/>
              <a:gd name="T11" fmla="*/ 1976514 h 2917"/>
              <a:gd name="T12" fmla="*/ 522010 w 2745"/>
              <a:gd name="T13" fmla="*/ 1976514 h 2917"/>
              <a:gd name="T14" fmla="*/ 472329 w 2745"/>
              <a:gd name="T15" fmla="*/ 1732876 h 2917"/>
              <a:gd name="T16" fmla="*/ 514090 w 2745"/>
              <a:gd name="T17" fmla="*/ 1547101 h 2917"/>
              <a:gd name="T18" fmla="*/ 435608 w 2745"/>
              <a:gd name="T19" fmla="*/ 1267679 h 2917"/>
              <a:gd name="T20" fmla="*/ 412568 w 2745"/>
              <a:gd name="T21" fmla="*/ 1188497 h 2917"/>
              <a:gd name="T22" fmla="*/ 191524 w 2745"/>
              <a:gd name="T23" fmla="*/ 1105508 h 2917"/>
              <a:gd name="T24" fmla="*/ 159843 w 2745"/>
              <a:gd name="T25" fmla="*/ 1023280 h 2917"/>
              <a:gd name="T26" fmla="*/ 185043 w 2745"/>
              <a:gd name="T27" fmla="*/ 992825 h 2917"/>
              <a:gd name="T28" fmla="*/ 138963 w 2745"/>
              <a:gd name="T29" fmla="*/ 839029 h 2917"/>
              <a:gd name="T30" fmla="*/ 167763 w 2745"/>
              <a:gd name="T31" fmla="*/ 768221 h 2917"/>
              <a:gd name="T32" fmla="*/ 203764 w 2745"/>
              <a:gd name="T33" fmla="*/ 724823 h 2917"/>
              <a:gd name="T34" fmla="*/ 217444 w 2745"/>
              <a:gd name="T35" fmla="*/ 622800 h 2917"/>
              <a:gd name="T36" fmla="*/ 195124 w 2745"/>
              <a:gd name="T37" fmla="*/ 526106 h 2917"/>
              <a:gd name="T38" fmla="*/ 171363 w 2745"/>
              <a:gd name="T39" fmla="*/ 447685 h 2917"/>
              <a:gd name="T40" fmla="*/ 102962 w 2745"/>
              <a:gd name="T41" fmla="*/ 424083 h 2917"/>
              <a:gd name="T42" fmla="*/ 73441 w 2745"/>
              <a:gd name="T43" fmla="*/ 421037 h 2917"/>
              <a:gd name="T44" fmla="*/ 5040 w 2745"/>
              <a:gd name="T45" fmla="*/ 364696 h 2917"/>
              <a:gd name="T46" fmla="*/ 0 w 2745"/>
              <a:gd name="T47" fmla="*/ 192626 h 2917"/>
              <a:gd name="T48" fmla="*/ 5040 w 2745"/>
              <a:gd name="T49" fmla="*/ 173592 h 2917"/>
              <a:gd name="T50" fmla="*/ 432008 w 2745"/>
              <a:gd name="T51" fmla="*/ 25887 h 2917"/>
              <a:gd name="T52" fmla="*/ 498249 w 2745"/>
              <a:gd name="T53" fmla="*/ 121819 h 2917"/>
              <a:gd name="T54" fmla="*/ 558730 w 2745"/>
              <a:gd name="T55" fmla="*/ 203286 h 2917"/>
              <a:gd name="T56" fmla="*/ 658092 w 2745"/>
              <a:gd name="T57" fmla="*/ 229933 h 2917"/>
              <a:gd name="T58" fmla="*/ 1386746 w 2745"/>
              <a:gd name="T59" fmla="*/ 508594 h 2917"/>
              <a:gd name="T60" fmla="*/ 1393946 w 2745"/>
              <a:gd name="T61" fmla="*/ 656300 h 2917"/>
              <a:gd name="T62" fmla="*/ 1432107 w 2745"/>
              <a:gd name="T63" fmla="*/ 657823 h 2917"/>
              <a:gd name="T64" fmla="*/ 1452267 w 2745"/>
              <a:gd name="T65" fmla="*/ 668482 h 2917"/>
              <a:gd name="T66" fmla="*/ 1488268 w 2745"/>
              <a:gd name="T67" fmla="*/ 701221 h 2917"/>
              <a:gd name="T68" fmla="*/ 1536509 w 2745"/>
              <a:gd name="T69" fmla="*/ 727869 h 2917"/>
              <a:gd name="T70" fmla="*/ 1581150 w 2745"/>
              <a:gd name="T71" fmla="*/ 714164 h 2917"/>
              <a:gd name="T72" fmla="*/ 1584750 w 2745"/>
              <a:gd name="T73" fmla="*/ 703505 h 2917"/>
              <a:gd name="T74" fmla="*/ 1607790 w 2745"/>
              <a:gd name="T75" fmla="*/ 696652 h 2917"/>
              <a:gd name="T76" fmla="*/ 1639471 w 2745"/>
              <a:gd name="T77" fmla="*/ 719494 h 2917"/>
              <a:gd name="T78" fmla="*/ 1712912 w 2745"/>
              <a:gd name="T79" fmla="*/ 748426 h 2917"/>
              <a:gd name="T80" fmla="*/ 1921716 w 2745"/>
              <a:gd name="T81" fmla="*/ 717971 h 2917"/>
              <a:gd name="T82" fmla="*/ 1964917 w 2745"/>
              <a:gd name="T83" fmla="*/ 807812 h 2917"/>
              <a:gd name="T84" fmla="*/ 1958437 w 2745"/>
              <a:gd name="T85" fmla="*/ 944097 h 2917"/>
              <a:gd name="T86" fmla="*/ 1879235 w 2745"/>
              <a:gd name="T87" fmla="*/ 976836 h 2917"/>
              <a:gd name="T88" fmla="*/ 1856915 w 2745"/>
              <a:gd name="T89" fmla="*/ 1062110 h 2917"/>
              <a:gd name="T90" fmla="*/ 1800754 w 2745"/>
              <a:gd name="T91" fmla="*/ 1177838 h 2917"/>
              <a:gd name="T92" fmla="*/ 1820914 w 2745"/>
              <a:gd name="T93" fmla="*/ 1271486 h 2917"/>
              <a:gd name="T94" fmla="*/ 1789234 w 2745"/>
              <a:gd name="T95" fmla="*/ 1292043 h 2917"/>
              <a:gd name="T96" fmla="*/ 1776273 w 2745"/>
              <a:gd name="T97" fmla="*/ 1378078 h 2917"/>
              <a:gd name="T98" fmla="*/ 1650991 w 2745"/>
              <a:gd name="T99" fmla="*/ 1442033 h 2917"/>
              <a:gd name="T100" fmla="*/ 1392506 w 2745"/>
              <a:gd name="T101" fmla="*/ 1536442 h 2917"/>
              <a:gd name="T102" fmla="*/ 1340665 w 2745"/>
              <a:gd name="T103" fmla="*/ 1636182 h 2917"/>
              <a:gd name="T104" fmla="*/ 1311864 w 2745"/>
              <a:gd name="T105" fmla="*/ 1704705 h 2917"/>
              <a:gd name="T106" fmla="*/ 1208903 w 2745"/>
              <a:gd name="T107" fmla="*/ 1840229 h 2917"/>
              <a:gd name="T108" fmla="*/ 1082900 w 2745"/>
              <a:gd name="T109" fmla="*/ 2027525 h 2917"/>
              <a:gd name="T110" fmla="*/ 1020259 w 2745"/>
              <a:gd name="T111" fmla="*/ 2083867 h 2917"/>
              <a:gd name="T112" fmla="*/ 960498 w 2745"/>
              <a:gd name="T113" fmla="*/ 2169901 h 2917"/>
              <a:gd name="T114" fmla="*/ 916577 w 2745"/>
              <a:gd name="T115" fmla="*/ 2215583 h 2917"/>
              <a:gd name="T116" fmla="*/ 827296 w 2745"/>
              <a:gd name="T117" fmla="*/ 2220913 h 291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745"/>
              <a:gd name="T178" fmla="*/ 0 h 2917"/>
              <a:gd name="T179" fmla="*/ 2745 w 2745"/>
              <a:gd name="T180" fmla="*/ 2917 h 291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745" h="2917">
                <a:moveTo>
                  <a:pt x="1149" y="2917"/>
                </a:moveTo>
                <a:lnTo>
                  <a:pt x="1135" y="2903"/>
                </a:lnTo>
                <a:lnTo>
                  <a:pt x="1128" y="2883"/>
                </a:lnTo>
                <a:lnTo>
                  <a:pt x="1121" y="2862"/>
                </a:lnTo>
                <a:lnTo>
                  <a:pt x="1121" y="2841"/>
                </a:lnTo>
                <a:lnTo>
                  <a:pt x="1119" y="2820"/>
                </a:lnTo>
                <a:lnTo>
                  <a:pt x="1116" y="2798"/>
                </a:lnTo>
                <a:lnTo>
                  <a:pt x="1108" y="2777"/>
                </a:lnTo>
                <a:lnTo>
                  <a:pt x="1101" y="2753"/>
                </a:lnTo>
                <a:lnTo>
                  <a:pt x="1099" y="2741"/>
                </a:lnTo>
                <a:lnTo>
                  <a:pt x="1099" y="2726"/>
                </a:lnTo>
                <a:lnTo>
                  <a:pt x="1096" y="2712"/>
                </a:lnTo>
                <a:lnTo>
                  <a:pt x="1094" y="2696"/>
                </a:lnTo>
                <a:lnTo>
                  <a:pt x="1089" y="2684"/>
                </a:lnTo>
                <a:lnTo>
                  <a:pt x="1084" y="2670"/>
                </a:lnTo>
                <a:lnTo>
                  <a:pt x="1075" y="2655"/>
                </a:lnTo>
                <a:lnTo>
                  <a:pt x="1068" y="2641"/>
                </a:lnTo>
                <a:lnTo>
                  <a:pt x="987" y="2610"/>
                </a:lnTo>
                <a:lnTo>
                  <a:pt x="980" y="2605"/>
                </a:lnTo>
                <a:lnTo>
                  <a:pt x="975" y="2599"/>
                </a:lnTo>
                <a:lnTo>
                  <a:pt x="967" y="2594"/>
                </a:lnTo>
                <a:lnTo>
                  <a:pt x="958" y="2589"/>
                </a:lnTo>
                <a:lnTo>
                  <a:pt x="949" y="2589"/>
                </a:lnTo>
                <a:lnTo>
                  <a:pt x="942" y="2587"/>
                </a:lnTo>
                <a:lnTo>
                  <a:pt x="933" y="2587"/>
                </a:lnTo>
                <a:lnTo>
                  <a:pt x="926" y="2584"/>
                </a:lnTo>
                <a:lnTo>
                  <a:pt x="906" y="2594"/>
                </a:lnTo>
                <a:lnTo>
                  <a:pt x="890" y="2603"/>
                </a:lnTo>
                <a:lnTo>
                  <a:pt x="873" y="2610"/>
                </a:lnTo>
                <a:lnTo>
                  <a:pt x="857" y="2612"/>
                </a:lnTo>
                <a:lnTo>
                  <a:pt x="837" y="2617"/>
                </a:lnTo>
                <a:lnTo>
                  <a:pt x="821" y="2615"/>
                </a:lnTo>
                <a:lnTo>
                  <a:pt x="801" y="2610"/>
                </a:lnTo>
                <a:lnTo>
                  <a:pt x="788" y="2596"/>
                </a:lnTo>
                <a:lnTo>
                  <a:pt x="778" y="2596"/>
                </a:lnTo>
                <a:lnTo>
                  <a:pt x="771" y="2596"/>
                </a:lnTo>
                <a:lnTo>
                  <a:pt x="764" y="2599"/>
                </a:lnTo>
                <a:lnTo>
                  <a:pt x="757" y="2599"/>
                </a:lnTo>
                <a:lnTo>
                  <a:pt x="748" y="2601"/>
                </a:lnTo>
                <a:lnTo>
                  <a:pt x="740" y="2601"/>
                </a:lnTo>
                <a:lnTo>
                  <a:pt x="732" y="2601"/>
                </a:lnTo>
                <a:lnTo>
                  <a:pt x="725" y="2596"/>
                </a:lnTo>
                <a:lnTo>
                  <a:pt x="709" y="2444"/>
                </a:lnTo>
                <a:lnTo>
                  <a:pt x="695" y="2413"/>
                </a:lnTo>
                <a:lnTo>
                  <a:pt x="683" y="2380"/>
                </a:lnTo>
                <a:lnTo>
                  <a:pt x="671" y="2346"/>
                </a:lnTo>
                <a:lnTo>
                  <a:pt x="664" y="2311"/>
                </a:lnTo>
                <a:lnTo>
                  <a:pt x="656" y="2276"/>
                </a:lnTo>
                <a:lnTo>
                  <a:pt x="654" y="2241"/>
                </a:lnTo>
                <a:lnTo>
                  <a:pt x="654" y="2206"/>
                </a:lnTo>
                <a:lnTo>
                  <a:pt x="664" y="2170"/>
                </a:lnTo>
                <a:lnTo>
                  <a:pt x="679" y="2125"/>
                </a:lnTo>
                <a:lnTo>
                  <a:pt x="697" y="2077"/>
                </a:lnTo>
                <a:lnTo>
                  <a:pt x="714" y="2032"/>
                </a:lnTo>
                <a:lnTo>
                  <a:pt x="730" y="1983"/>
                </a:lnTo>
                <a:lnTo>
                  <a:pt x="738" y="1935"/>
                </a:lnTo>
                <a:lnTo>
                  <a:pt x="738" y="1884"/>
                </a:lnTo>
                <a:lnTo>
                  <a:pt x="725" y="1837"/>
                </a:lnTo>
                <a:lnTo>
                  <a:pt x="702" y="1787"/>
                </a:lnTo>
                <a:lnTo>
                  <a:pt x="605" y="1665"/>
                </a:lnTo>
                <a:lnTo>
                  <a:pt x="590" y="1651"/>
                </a:lnTo>
                <a:lnTo>
                  <a:pt x="586" y="1635"/>
                </a:lnTo>
                <a:lnTo>
                  <a:pt x="580" y="1616"/>
                </a:lnTo>
                <a:lnTo>
                  <a:pt x="580" y="1597"/>
                </a:lnTo>
                <a:lnTo>
                  <a:pt x="575" y="1579"/>
                </a:lnTo>
                <a:lnTo>
                  <a:pt x="573" y="1561"/>
                </a:lnTo>
                <a:lnTo>
                  <a:pt x="566" y="1547"/>
                </a:lnTo>
                <a:lnTo>
                  <a:pt x="554" y="1531"/>
                </a:lnTo>
                <a:lnTo>
                  <a:pt x="283" y="1510"/>
                </a:lnTo>
                <a:lnTo>
                  <a:pt x="271" y="1494"/>
                </a:lnTo>
                <a:lnTo>
                  <a:pt x="269" y="1473"/>
                </a:lnTo>
                <a:lnTo>
                  <a:pt x="266" y="1452"/>
                </a:lnTo>
                <a:lnTo>
                  <a:pt x="264" y="1425"/>
                </a:lnTo>
                <a:lnTo>
                  <a:pt x="259" y="1404"/>
                </a:lnTo>
                <a:lnTo>
                  <a:pt x="252" y="1383"/>
                </a:lnTo>
                <a:lnTo>
                  <a:pt x="238" y="1363"/>
                </a:lnTo>
                <a:lnTo>
                  <a:pt x="219" y="1349"/>
                </a:lnTo>
                <a:lnTo>
                  <a:pt x="222" y="1344"/>
                </a:lnTo>
                <a:lnTo>
                  <a:pt x="229" y="1340"/>
                </a:lnTo>
                <a:lnTo>
                  <a:pt x="236" y="1332"/>
                </a:lnTo>
                <a:lnTo>
                  <a:pt x="245" y="1325"/>
                </a:lnTo>
                <a:lnTo>
                  <a:pt x="250" y="1319"/>
                </a:lnTo>
                <a:lnTo>
                  <a:pt x="254" y="1312"/>
                </a:lnTo>
                <a:lnTo>
                  <a:pt x="257" y="1304"/>
                </a:lnTo>
                <a:lnTo>
                  <a:pt x="257" y="1289"/>
                </a:lnTo>
                <a:lnTo>
                  <a:pt x="207" y="1157"/>
                </a:lnTo>
                <a:lnTo>
                  <a:pt x="203" y="1150"/>
                </a:lnTo>
                <a:lnTo>
                  <a:pt x="193" y="1135"/>
                </a:lnTo>
                <a:lnTo>
                  <a:pt x="193" y="1118"/>
                </a:lnTo>
                <a:lnTo>
                  <a:pt x="193" y="1102"/>
                </a:lnTo>
                <a:lnTo>
                  <a:pt x="201" y="1083"/>
                </a:lnTo>
                <a:lnTo>
                  <a:pt x="205" y="1069"/>
                </a:lnTo>
                <a:lnTo>
                  <a:pt x="212" y="1052"/>
                </a:lnTo>
                <a:lnTo>
                  <a:pt x="219" y="1035"/>
                </a:lnTo>
                <a:lnTo>
                  <a:pt x="226" y="1016"/>
                </a:lnTo>
                <a:lnTo>
                  <a:pt x="233" y="1009"/>
                </a:lnTo>
                <a:lnTo>
                  <a:pt x="242" y="1002"/>
                </a:lnTo>
                <a:lnTo>
                  <a:pt x="252" y="995"/>
                </a:lnTo>
                <a:lnTo>
                  <a:pt x="264" y="985"/>
                </a:lnTo>
                <a:lnTo>
                  <a:pt x="271" y="978"/>
                </a:lnTo>
                <a:lnTo>
                  <a:pt x="279" y="964"/>
                </a:lnTo>
                <a:lnTo>
                  <a:pt x="283" y="952"/>
                </a:lnTo>
                <a:lnTo>
                  <a:pt x="286" y="935"/>
                </a:lnTo>
                <a:lnTo>
                  <a:pt x="279" y="915"/>
                </a:lnTo>
                <a:lnTo>
                  <a:pt x="281" y="890"/>
                </a:lnTo>
                <a:lnTo>
                  <a:pt x="286" y="869"/>
                </a:lnTo>
                <a:lnTo>
                  <a:pt x="298" y="843"/>
                </a:lnTo>
                <a:lnTo>
                  <a:pt x="302" y="818"/>
                </a:lnTo>
                <a:lnTo>
                  <a:pt x="305" y="795"/>
                </a:lnTo>
                <a:lnTo>
                  <a:pt x="298" y="774"/>
                </a:lnTo>
                <a:lnTo>
                  <a:pt x="281" y="752"/>
                </a:lnTo>
                <a:lnTo>
                  <a:pt x="271" y="733"/>
                </a:lnTo>
                <a:lnTo>
                  <a:pt x="271" y="712"/>
                </a:lnTo>
                <a:lnTo>
                  <a:pt x="271" y="691"/>
                </a:lnTo>
                <a:lnTo>
                  <a:pt x="277" y="668"/>
                </a:lnTo>
                <a:lnTo>
                  <a:pt x="277" y="650"/>
                </a:lnTo>
                <a:lnTo>
                  <a:pt x="277" y="628"/>
                </a:lnTo>
                <a:lnTo>
                  <a:pt x="269" y="610"/>
                </a:lnTo>
                <a:lnTo>
                  <a:pt x="257" y="588"/>
                </a:lnTo>
                <a:lnTo>
                  <a:pt x="238" y="588"/>
                </a:lnTo>
                <a:lnTo>
                  <a:pt x="224" y="586"/>
                </a:lnTo>
                <a:lnTo>
                  <a:pt x="205" y="583"/>
                </a:lnTo>
                <a:lnTo>
                  <a:pt x="190" y="579"/>
                </a:lnTo>
                <a:lnTo>
                  <a:pt x="171" y="576"/>
                </a:lnTo>
                <a:lnTo>
                  <a:pt x="157" y="567"/>
                </a:lnTo>
                <a:lnTo>
                  <a:pt x="143" y="557"/>
                </a:lnTo>
                <a:lnTo>
                  <a:pt x="131" y="541"/>
                </a:lnTo>
                <a:lnTo>
                  <a:pt x="123" y="543"/>
                </a:lnTo>
                <a:lnTo>
                  <a:pt x="119" y="543"/>
                </a:lnTo>
                <a:lnTo>
                  <a:pt x="114" y="546"/>
                </a:lnTo>
                <a:lnTo>
                  <a:pt x="109" y="548"/>
                </a:lnTo>
                <a:lnTo>
                  <a:pt x="102" y="553"/>
                </a:lnTo>
                <a:lnTo>
                  <a:pt x="97" y="555"/>
                </a:lnTo>
                <a:lnTo>
                  <a:pt x="93" y="559"/>
                </a:lnTo>
                <a:lnTo>
                  <a:pt x="93" y="562"/>
                </a:lnTo>
                <a:lnTo>
                  <a:pt x="12" y="553"/>
                </a:lnTo>
                <a:lnTo>
                  <a:pt x="7" y="516"/>
                </a:lnTo>
                <a:lnTo>
                  <a:pt x="7" y="479"/>
                </a:lnTo>
                <a:lnTo>
                  <a:pt x="7" y="443"/>
                </a:lnTo>
                <a:lnTo>
                  <a:pt x="10" y="405"/>
                </a:lnTo>
                <a:lnTo>
                  <a:pt x="10" y="369"/>
                </a:lnTo>
                <a:lnTo>
                  <a:pt x="10" y="331"/>
                </a:lnTo>
                <a:lnTo>
                  <a:pt x="5" y="293"/>
                </a:lnTo>
                <a:lnTo>
                  <a:pt x="0" y="253"/>
                </a:lnTo>
                <a:lnTo>
                  <a:pt x="0" y="248"/>
                </a:lnTo>
                <a:lnTo>
                  <a:pt x="3" y="246"/>
                </a:lnTo>
                <a:lnTo>
                  <a:pt x="5" y="241"/>
                </a:lnTo>
                <a:lnTo>
                  <a:pt x="5" y="239"/>
                </a:lnTo>
                <a:lnTo>
                  <a:pt x="7" y="234"/>
                </a:lnTo>
                <a:lnTo>
                  <a:pt x="7" y="228"/>
                </a:lnTo>
                <a:lnTo>
                  <a:pt x="10" y="223"/>
                </a:lnTo>
                <a:lnTo>
                  <a:pt x="564" y="205"/>
                </a:lnTo>
                <a:lnTo>
                  <a:pt x="578" y="67"/>
                </a:lnTo>
                <a:lnTo>
                  <a:pt x="583" y="0"/>
                </a:lnTo>
                <a:lnTo>
                  <a:pt x="593" y="4"/>
                </a:lnTo>
                <a:lnTo>
                  <a:pt x="600" y="34"/>
                </a:lnTo>
                <a:lnTo>
                  <a:pt x="611" y="57"/>
                </a:lnTo>
                <a:lnTo>
                  <a:pt x="626" y="79"/>
                </a:lnTo>
                <a:lnTo>
                  <a:pt x="642" y="98"/>
                </a:lnTo>
                <a:lnTo>
                  <a:pt x="656" y="119"/>
                </a:lnTo>
                <a:lnTo>
                  <a:pt x="676" y="138"/>
                </a:lnTo>
                <a:lnTo>
                  <a:pt x="692" y="160"/>
                </a:lnTo>
                <a:lnTo>
                  <a:pt x="714" y="179"/>
                </a:lnTo>
                <a:lnTo>
                  <a:pt x="759" y="228"/>
                </a:lnTo>
                <a:lnTo>
                  <a:pt x="759" y="243"/>
                </a:lnTo>
                <a:lnTo>
                  <a:pt x="764" y="253"/>
                </a:lnTo>
                <a:lnTo>
                  <a:pt x="768" y="260"/>
                </a:lnTo>
                <a:lnTo>
                  <a:pt x="776" y="267"/>
                </a:lnTo>
                <a:lnTo>
                  <a:pt x="783" y="274"/>
                </a:lnTo>
                <a:lnTo>
                  <a:pt x="792" y="281"/>
                </a:lnTo>
                <a:lnTo>
                  <a:pt x="801" y="288"/>
                </a:lnTo>
                <a:lnTo>
                  <a:pt x="812" y="293"/>
                </a:lnTo>
                <a:lnTo>
                  <a:pt x="902" y="302"/>
                </a:lnTo>
                <a:lnTo>
                  <a:pt x="914" y="302"/>
                </a:lnTo>
                <a:lnTo>
                  <a:pt x="1979" y="396"/>
                </a:lnTo>
                <a:lnTo>
                  <a:pt x="1950" y="447"/>
                </a:lnTo>
                <a:lnTo>
                  <a:pt x="1934" y="500"/>
                </a:lnTo>
                <a:lnTo>
                  <a:pt x="1926" y="557"/>
                </a:lnTo>
                <a:lnTo>
                  <a:pt x="1926" y="612"/>
                </a:lnTo>
                <a:lnTo>
                  <a:pt x="1926" y="668"/>
                </a:lnTo>
                <a:lnTo>
                  <a:pt x="1929" y="726"/>
                </a:lnTo>
                <a:lnTo>
                  <a:pt x="1929" y="783"/>
                </a:lnTo>
                <a:lnTo>
                  <a:pt x="1926" y="838"/>
                </a:lnTo>
                <a:lnTo>
                  <a:pt x="1926" y="847"/>
                </a:lnTo>
                <a:lnTo>
                  <a:pt x="1931" y="855"/>
                </a:lnTo>
                <a:lnTo>
                  <a:pt x="1936" y="862"/>
                </a:lnTo>
                <a:lnTo>
                  <a:pt x="1943" y="866"/>
                </a:lnTo>
                <a:lnTo>
                  <a:pt x="1948" y="874"/>
                </a:lnTo>
                <a:lnTo>
                  <a:pt x="1956" y="876"/>
                </a:lnTo>
                <a:lnTo>
                  <a:pt x="1963" y="878"/>
                </a:lnTo>
                <a:lnTo>
                  <a:pt x="1975" y="876"/>
                </a:lnTo>
                <a:lnTo>
                  <a:pt x="1989" y="864"/>
                </a:lnTo>
                <a:lnTo>
                  <a:pt x="1994" y="866"/>
                </a:lnTo>
                <a:lnTo>
                  <a:pt x="1998" y="866"/>
                </a:lnTo>
                <a:lnTo>
                  <a:pt x="2003" y="869"/>
                </a:lnTo>
                <a:lnTo>
                  <a:pt x="2010" y="871"/>
                </a:lnTo>
                <a:lnTo>
                  <a:pt x="2012" y="876"/>
                </a:lnTo>
                <a:lnTo>
                  <a:pt x="2017" y="878"/>
                </a:lnTo>
                <a:lnTo>
                  <a:pt x="2024" y="881"/>
                </a:lnTo>
                <a:lnTo>
                  <a:pt x="2032" y="881"/>
                </a:lnTo>
                <a:lnTo>
                  <a:pt x="2036" y="895"/>
                </a:lnTo>
                <a:lnTo>
                  <a:pt x="2046" y="904"/>
                </a:lnTo>
                <a:lnTo>
                  <a:pt x="2056" y="915"/>
                </a:lnTo>
                <a:lnTo>
                  <a:pt x="2067" y="921"/>
                </a:lnTo>
                <a:lnTo>
                  <a:pt x="2079" y="931"/>
                </a:lnTo>
                <a:lnTo>
                  <a:pt x="2091" y="938"/>
                </a:lnTo>
                <a:lnTo>
                  <a:pt x="2103" y="945"/>
                </a:lnTo>
                <a:lnTo>
                  <a:pt x="2117" y="952"/>
                </a:lnTo>
                <a:lnTo>
                  <a:pt x="2125" y="956"/>
                </a:lnTo>
                <a:lnTo>
                  <a:pt x="2134" y="956"/>
                </a:lnTo>
                <a:lnTo>
                  <a:pt x="2144" y="956"/>
                </a:lnTo>
                <a:lnTo>
                  <a:pt x="2155" y="955"/>
                </a:lnTo>
                <a:lnTo>
                  <a:pt x="2164" y="955"/>
                </a:lnTo>
                <a:lnTo>
                  <a:pt x="2174" y="950"/>
                </a:lnTo>
                <a:lnTo>
                  <a:pt x="2184" y="945"/>
                </a:lnTo>
                <a:lnTo>
                  <a:pt x="2196" y="938"/>
                </a:lnTo>
                <a:lnTo>
                  <a:pt x="2196" y="935"/>
                </a:lnTo>
                <a:lnTo>
                  <a:pt x="2196" y="933"/>
                </a:lnTo>
                <a:lnTo>
                  <a:pt x="2198" y="931"/>
                </a:lnTo>
                <a:lnTo>
                  <a:pt x="2198" y="928"/>
                </a:lnTo>
                <a:lnTo>
                  <a:pt x="2201" y="926"/>
                </a:lnTo>
                <a:lnTo>
                  <a:pt x="2201" y="924"/>
                </a:lnTo>
                <a:lnTo>
                  <a:pt x="2203" y="919"/>
                </a:lnTo>
                <a:lnTo>
                  <a:pt x="2208" y="917"/>
                </a:lnTo>
                <a:lnTo>
                  <a:pt x="2215" y="915"/>
                </a:lnTo>
                <a:lnTo>
                  <a:pt x="2219" y="915"/>
                </a:lnTo>
                <a:lnTo>
                  <a:pt x="2226" y="911"/>
                </a:lnTo>
                <a:lnTo>
                  <a:pt x="2233" y="915"/>
                </a:lnTo>
                <a:lnTo>
                  <a:pt x="2241" y="915"/>
                </a:lnTo>
                <a:lnTo>
                  <a:pt x="2248" y="917"/>
                </a:lnTo>
                <a:lnTo>
                  <a:pt x="2254" y="917"/>
                </a:lnTo>
                <a:lnTo>
                  <a:pt x="2259" y="928"/>
                </a:lnTo>
                <a:lnTo>
                  <a:pt x="2267" y="938"/>
                </a:lnTo>
                <a:lnTo>
                  <a:pt x="2277" y="945"/>
                </a:lnTo>
                <a:lnTo>
                  <a:pt x="2286" y="952"/>
                </a:lnTo>
                <a:lnTo>
                  <a:pt x="2295" y="959"/>
                </a:lnTo>
                <a:lnTo>
                  <a:pt x="2307" y="966"/>
                </a:lnTo>
                <a:lnTo>
                  <a:pt x="2319" y="971"/>
                </a:lnTo>
                <a:lnTo>
                  <a:pt x="2333" y="971"/>
                </a:lnTo>
                <a:lnTo>
                  <a:pt x="2379" y="983"/>
                </a:lnTo>
                <a:lnTo>
                  <a:pt x="2427" y="983"/>
                </a:lnTo>
                <a:lnTo>
                  <a:pt x="2474" y="980"/>
                </a:lnTo>
                <a:lnTo>
                  <a:pt x="2524" y="971"/>
                </a:lnTo>
                <a:lnTo>
                  <a:pt x="2572" y="964"/>
                </a:lnTo>
                <a:lnTo>
                  <a:pt x="2619" y="952"/>
                </a:lnTo>
                <a:lnTo>
                  <a:pt x="2669" y="943"/>
                </a:lnTo>
                <a:lnTo>
                  <a:pt x="2720" y="933"/>
                </a:lnTo>
                <a:lnTo>
                  <a:pt x="2727" y="943"/>
                </a:lnTo>
                <a:lnTo>
                  <a:pt x="2727" y="955"/>
                </a:lnTo>
                <a:lnTo>
                  <a:pt x="2722" y="991"/>
                </a:lnTo>
                <a:lnTo>
                  <a:pt x="2724" y="1026"/>
                </a:lnTo>
                <a:lnTo>
                  <a:pt x="2729" y="1061"/>
                </a:lnTo>
                <a:lnTo>
                  <a:pt x="2736" y="1095"/>
                </a:lnTo>
                <a:lnTo>
                  <a:pt x="2740" y="1130"/>
                </a:lnTo>
                <a:lnTo>
                  <a:pt x="2745" y="1166"/>
                </a:lnTo>
                <a:lnTo>
                  <a:pt x="2745" y="1202"/>
                </a:lnTo>
                <a:lnTo>
                  <a:pt x="2740" y="1235"/>
                </a:lnTo>
                <a:lnTo>
                  <a:pt x="2720" y="1240"/>
                </a:lnTo>
                <a:lnTo>
                  <a:pt x="2699" y="1245"/>
                </a:lnTo>
                <a:lnTo>
                  <a:pt x="2681" y="1249"/>
                </a:lnTo>
                <a:lnTo>
                  <a:pt x="2662" y="1251"/>
                </a:lnTo>
                <a:lnTo>
                  <a:pt x="2643" y="1261"/>
                </a:lnTo>
                <a:lnTo>
                  <a:pt x="2626" y="1271"/>
                </a:lnTo>
                <a:lnTo>
                  <a:pt x="2610" y="1283"/>
                </a:lnTo>
                <a:lnTo>
                  <a:pt x="2598" y="1295"/>
                </a:lnTo>
                <a:lnTo>
                  <a:pt x="2586" y="1314"/>
                </a:lnTo>
                <a:lnTo>
                  <a:pt x="2582" y="1332"/>
                </a:lnTo>
                <a:lnTo>
                  <a:pt x="2582" y="1354"/>
                </a:lnTo>
                <a:lnTo>
                  <a:pt x="2582" y="1373"/>
                </a:lnTo>
                <a:lnTo>
                  <a:pt x="2579" y="1395"/>
                </a:lnTo>
                <a:lnTo>
                  <a:pt x="2579" y="1413"/>
                </a:lnTo>
                <a:lnTo>
                  <a:pt x="2577" y="1434"/>
                </a:lnTo>
                <a:lnTo>
                  <a:pt x="2572" y="1454"/>
                </a:lnTo>
                <a:lnTo>
                  <a:pt x="2510" y="1504"/>
                </a:lnTo>
                <a:lnTo>
                  <a:pt x="2501" y="1526"/>
                </a:lnTo>
                <a:lnTo>
                  <a:pt x="2501" y="1547"/>
                </a:lnTo>
                <a:lnTo>
                  <a:pt x="2505" y="1568"/>
                </a:lnTo>
                <a:lnTo>
                  <a:pt x="2512" y="1587"/>
                </a:lnTo>
                <a:lnTo>
                  <a:pt x="2517" y="1609"/>
                </a:lnTo>
                <a:lnTo>
                  <a:pt x="2524" y="1630"/>
                </a:lnTo>
                <a:lnTo>
                  <a:pt x="2529" y="1651"/>
                </a:lnTo>
                <a:lnTo>
                  <a:pt x="2529" y="1670"/>
                </a:lnTo>
                <a:lnTo>
                  <a:pt x="2521" y="1678"/>
                </a:lnTo>
                <a:lnTo>
                  <a:pt x="2514" y="1680"/>
                </a:lnTo>
                <a:lnTo>
                  <a:pt x="2508" y="1685"/>
                </a:lnTo>
                <a:lnTo>
                  <a:pt x="2501" y="1688"/>
                </a:lnTo>
                <a:lnTo>
                  <a:pt x="2493" y="1692"/>
                </a:lnTo>
                <a:lnTo>
                  <a:pt x="2485" y="1697"/>
                </a:lnTo>
                <a:lnTo>
                  <a:pt x="2478" y="1704"/>
                </a:lnTo>
                <a:lnTo>
                  <a:pt x="2476" y="1711"/>
                </a:lnTo>
                <a:lnTo>
                  <a:pt x="2476" y="1737"/>
                </a:lnTo>
                <a:lnTo>
                  <a:pt x="2478" y="1761"/>
                </a:lnTo>
                <a:lnTo>
                  <a:pt x="2472" y="1787"/>
                </a:lnTo>
                <a:lnTo>
                  <a:pt x="2467" y="1810"/>
                </a:lnTo>
                <a:lnTo>
                  <a:pt x="2457" y="1837"/>
                </a:lnTo>
                <a:lnTo>
                  <a:pt x="2445" y="1858"/>
                </a:lnTo>
                <a:lnTo>
                  <a:pt x="2432" y="1882"/>
                </a:lnTo>
                <a:lnTo>
                  <a:pt x="2420" y="1898"/>
                </a:lnTo>
                <a:lnTo>
                  <a:pt x="2355" y="1894"/>
                </a:lnTo>
                <a:lnTo>
                  <a:pt x="2293" y="1894"/>
                </a:lnTo>
                <a:lnTo>
                  <a:pt x="2229" y="1898"/>
                </a:lnTo>
                <a:lnTo>
                  <a:pt x="2167" y="1911"/>
                </a:lnTo>
                <a:lnTo>
                  <a:pt x="2103" y="1930"/>
                </a:lnTo>
                <a:lnTo>
                  <a:pt x="2044" y="1953"/>
                </a:lnTo>
                <a:lnTo>
                  <a:pt x="1987" y="1983"/>
                </a:lnTo>
                <a:lnTo>
                  <a:pt x="1934" y="2018"/>
                </a:lnTo>
                <a:lnTo>
                  <a:pt x="1915" y="2039"/>
                </a:lnTo>
                <a:lnTo>
                  <a:pt x="1903" y="2061"/>
                </a:lnTo>
                <a:lnTo>
                  <a:pt x="1889" y="2082"/>
                </a:lnTo>
                <a:lnTo>
                  <a:pt x="1880" y="2101"/>
                </a:lnTo>
                <a:lnTo>
                  <a:pt x="1869" y="2125"/>
                </a:lnTo>
                <a:lnTo>
                  <a:pt x="1862" y="2149"/>
                </a:lnTo>
                <a:lnTo>
                  <a:pt x="1855" y="2172"/>
                </a:lnTo>
                <a:lnTo>
                  <a:pt x="1851" y="2196"/>
                </a:lnTo>
                <a:lnTo>
                  <a:pt x="1841" y="2208"/>
                </a:lnTo>
                <a:lnTo>
                  <a:pt x="1834" y="2218"/>
                </a:lnTo>
                <a:lnTo>
                  <a:pt x="1827" y="2230"/>
                </a:lnTo>
                <a:lnTo>
                  <a:pt x="1822" y="2239"/>
                </a:lnTo>
                <a:lnTo>
                  <a:pt x="1813" y="2251"/>
                </a:lnTo>
                <a:lnTo>
                  <a:pt x="1806" y="2260"/>
                </a:lnTo>
                <a:lnTo>
                  <a:pt x="1793" y="2267"/>
                </a:lnTo>
                <a:lnTo>
                  <a:pt x="1784" y="2272"/>
                </a:lnTo>
                <a:lnTo>
                  <a:pt x="1730" y="2336"/>
                </a:lnTo>
                <a:lnTo>
                  <a:pt x="1679" y="2417"/>
                </a:lnTo>
                <a:lnTo>
                  <a:pt x="1654" y="2465"/>
                </a:lnTo>
                <a:lnTo>
                  <a:pt x="1630" y="2508"/>
                </a:lnTo>
                <a:lnTo>
                  <a:pt x="1601" y="2551"/>
                </a:lnTo>
                <a:lnTo>
                  <a:pt x="1572" y="2589"/>
                </a:lnTo>
                <a:lnTo>
                  <a:pt x="1537" y="2629"/>
                </a:lnTo>
                <a:lnTo>
                  <a:pt x="1504" y="2663"/>
                </a:lnTo>
                <a:lnTo>
                  <a:pt x="1465" y="2698"/>
                </a:lnTo>
                <a:lnTo>
                  <a:pt x="1428" y="2726"/>
                </a:lnTo>
                <a:lnTo>
                  <a:pt x="1425" y="2729"/>
                </a:lnTo>
                <a:lnTo>
                  <a:pt x="1423" y="2731"/>
                </a:lnTo>
                <a:lnTo>
                  <a:pt x="1420" y="2734"/>
                </a:lnTo>
                <a:lnTo>
                  <a:pt x="1417" y="2737"/>
                </a:lnTo>
                <a:lnTo>
                  <a:pt x="1415" y="2739"/>
                </a:lnTo>
                <a:lnTo>
                  <a:pt x="1415" y="2741"/>
                </a:lnTo>
                <a:lnTo>
                  <a:pt x="1411" y="2749"/>
                </a:lnTo>
                <a:lnTo>
                  <a:pt x="1339" y="2846"/>
                </a:lnTo>
                <a:lnTo>
                  <a:pt x="1337" y="2850"/>
                </a:lnTo>
                <a:lnTo>
                  <a:pt x="1334" y="2850"/>
                </a:lnTo>
                <a:lnTo>
                  <a:pt x="1334" y="2855"/>
                </a:lnTo>
                <a:lnTo>
                  <a:pt x="1332" y="2860"/>
                </a:lnTo>
                <a:lnTo>
                  <a:pt x="1332" y="2864"/>
                </a:lnTo>
                <a:lnTo>
                  <a:pt x="1315" y="2889"/>
                </a:lnTo>
                <a:lnTo>
                  <a:pt x="1297" y="2903"/>
                </a:lnTo>
                <a:lnTo>
                  <a:pt x="1273" y="2910"/>
                </a:lnTo>
                <a:lnTo>
                  <a:pt x="1251" y="2910"/>
                </a:lnTo>
                <a:lnTo>
                  <a:pt x="1225" y="2912"/>
                </a:lnTo>
                <a:lnTo>
                  <a:pt x="1202" y="2910"/>
                </a:lnTo>
                <a:lnTo>
                  <a:pt x="1173" y="2912"/>
                </a:lnTo>
                <a:lnTo>
                  <a:pt x="1152" y="2915"/>
                </a:lnTo>
                <a:lnTo>
                  <a:pt x="1149" y="2917"/>
                </a:lnTo>
                <a:close/>
              </a:path>
            </a:pathLst>
          </a:custGeom>
          <a:solidFill>
            <a:srgbClr val="FFCC00"/>
          </a:solidFill>
          <a:ln w="9525">
            <a:noFill/>
            <a:round/>
            <a:headEnd/>
            <a:tailEnd/>
          </a:ln>
        </p:spPr>
        <p:txBody>
          <a:bodyPr/>
          <a:lstStyle/>
          <a:p>
            <a:endParaRPr lang="pt-BR"/>
          </a:p>
        </p:txBody>
      </p:sp>
      <p:sp>
        <p:nvSpPr>
          <p:cNvPr id="1035" name="Freeform 9"/>
          <p:cNvSpPr>
            <a:spLocks/>
          </p:cNvSpPr>
          <p:nvPr/>
        </p:nvSpPr>
        <p:spPr bwMode="auto">
          <a:xfrm>
            <a:off x="6664325" y="2465388"/>
            <a:ext cx="1717675" cy="2376487"/>
          </a:xfrm>
          <a:custGeom>
            <a:avLst/>
            <a:gdLst>
              <a:gd name="T0" fmla="*/ 968982 w 2386"/>
              <a:gd name="T1" fmla="*/ 2293436 h 3119"/>
              <a:gd name="T2" fmla="*/ 961783 w 2386"/>
              <a:gd name="T3" fmla="*/ 2192860 h 3119"/>
              <a:gd name="T4" fmla="*/ 1003537 w 2386"/>
              <a:gd name="T5" fmla="*/ 2109047 h 3119"/>
              <a:gd name="T6" fmla="*/ 1023694 w 2386"/>
              <a:gd name="T7" fmla="*/ 2099903 h 3119"/>
              <a:gd name="T8" fmla="*/ 1028733 w 2386"/>
              <a:gd name="T9" fmla="*/ 2080855 h 3119"/>
              <a:gd name="T10" fmla="*/ 981940 w 2386"/>
              <a:gd name="T11" fmla="*/ 2035139 h 3119"/>
              <a:gd name="T12" fmla="*/ 899152 w 2386"/>
              <a:gd name="T13" fmla="*/ 2006947 h 3119"/>
              <a:gd name="T14" fmla="*/ 828602 w 2386"/>
              <a:gd name="T15" fmla="*/ 1994756 h 3119"/>
              <a:gd name="T16" fmla="*/ 787568 w 2386"/>
              <a:gd name="T17" fmla="*/ 1939896 h 3119"/>
              <a:gd name="T18" fmla="*/ 606153 w 2386"/>
              <a:gd name="T19" fmla="*/ 1849987 h 3119"/>
              <a:gd name="T20" fmla="*/ 537763 w 2386"/>
              <a:gd name="T21" fmla="*/ 1832463 h 3119"/>
              <a:gd name="T22" fmla="*/ 515446 w 2386"/>
              <a:gd name="T23" fmla="*/ 1783699 h 3119"/>
              <a:gd name="T24" fmla="*/ 390904 w 2386"/>
              <a:gd name="T25" fmla="*/ 1799700 h 3119"/>
              <a:gd name="T26" fmla="*/ 303077 w 2386"/>
              <a:gd name="T27" fmla="*/ 1865226 h 3119"/>
              <a:gd name="T28" fmla="*/ 247645 w 2386"/>
              <a:gd name="T29" fmla="*/ 1861417 h 3119"/>
              <a:gd name="T30" fmla="*/ 243325 w 2386"/>
              <a:gd name="T31" fmla="*/ 1720458 h 3119"/>
              <a:gd name="T32" fmla="*/ 243325 w 2386"/>
              <a:gd name="T33" fmla="*/ 1465970 h 3119"/>
              <a:gd name="T34" fmla="*/ 227488 w 2386"/>
              <a:gd name="T35" fmla="*/ 1386728 h 3119"/>
              <a:gd name="T36" fmla="*/ 253404 w 2386"/>
              <a:gd name="T37" fmla="*/ 1310535 h 3119"/>
              <a:gd name="T38" fmla="*/ 279320 w 2386"/>
              <a:gd name="T39" fmla="*/ 1277771 h 3119"/>
              <a:gd name="T40" fmla="*/ 243325 w 2386"/>
              <a:gd name="T41" fmla="*/ 1206911 h 3119"/>
              <a:gd name="T42" fmla="*/ 174935 w 2386"/>
              <a:gd name="T43" fmla="*/ 1052999 h 3119"/>
              <a:gd name="T44" fmla="*/ 174935 w 2386"/>
              <a:gd name="T45" fmla="*/ 1022522 h 3119"/>
              <a:gd name="T46" fmla="*/ 196532 w 2386"/>
              <a:gd name="T47" fmla="*/ 980615 h 3119"/>
              <a:gd name="T48" fmla="*/ 201571 w 2386"/>
              <a:gd name="T49" fmla="*/ 934899 h 3119"/>
              <a:gd name="T50" fmla="*/ 186453 w 2386"/>
              <a:gd name="T51" fmla="*/ 915089 h 3119"/>
              <a:gd name="T52" fmla="*/ 126702 w 2386"/>
              <a:gd name="T53" fmla="*/ 902898 h 3119"/>
              <a:gd name="T54" fmla="*/ 97186 w 2386"/>
              <a:gd name="T55" fmla="*/ 704793 h 3119"/>
              <a:gd name="T56" fmla="*/ 40314 w 2386"/>
              <a:gd name="T57" fmla="*/ 539453 h 3119"/>
              <a:gd name="T58" fmla="*/ 5759 w 2386"/>
              <a:gd name="T59" fmla="*/ 527262 h 3119"/>
              <a:gd name="T60" fmla="*/ 90707 w 2386"/>
              <a:gd name="T61" fmla="*/ 425162 h 3119"/>
              <a:gd name="T62" fmla="*/ 164856 w 2386"/>
              <a:gd name="T63" fmla="*/ 326110 h 3119"/>
              <a:gd name="T64" fmla="*/ 227488 w 2386"/>
              <a:gd name="T65" fmla="*/ 168388 h 3119"/>
              <a:gd name="T66" fmla="*/ 267802 w 2386"/>
              <a:gd name="T67" fmla="*/ 61717 h 3119"/>
              <a:gd name="T68" fmla="*/ 282920 w 2386"/>
              <a:gd name="T69" fmla="*/ 8381 h 3119"/>
              <a:gd name="T70" fmla="*/ 417540 w 2386"/>
              <a:gd name="T71" fmla="*/ 63241 h 3119"/>
              <a:gd name="T72" fmla="*/ 469373 w 2386"/>
              <a:gd name="T73" fmla="*/ 114291 h 3119"/>
              <a:gd name="T74" fmla="*/ 462174 w 2386"/>
              <a:gd name="T75" fmla="*/ 177532 h 3119"/>
              <a:gd name="T76" fmla="*/ 472253 w 2386"/>
              <a:gd name="T77" fmla="*/ 223248 h 3119"/>
              <a:gd name="T78" fmla="*/ 484491 w 2386"/>
              <a:gd name="T79" fmla="*/ 219438 h 3119"/>
              <a:gd name="T80" fmla="*/ 532724 w 2386"/>
              <a:gd name="T81" fmla="*/ 202676 h 3119"/>
              <a:gd name="T82" fmla="*/ 570159 w 2386"/>
              <a:gd name="T83" fmla="*/ 184389 h 3119"/>
              <a:gd name="T84" fmla="*/ 629910 w 2386"/>
              <a:gd name="T85" fmla="*/ 172198 h 3119"/>
              <a:gd name="T86" fmla="*/ 907071 w 2386"/>
              <a:gd name="T87" fmla="*/ 240773 h 3119"/>
              <a:gd name="T88" fmla="*/ 1238223 w 2386"/>
              <a:gd name="T89" fmla="*/ 347444 h 3119"/>
              <a:gd name="T90" fmla="*/ 1357726 w 2386"/>
              <a:gd name="T91" fmla="*/ 469354 h 3119"/>
              <a:gd name="T92" fmla="*/ 1603211 w 2386"/>
              <a:gd name="T93" fmla="*/ 532595 h 3119"/>
              <a:gd name="T94" fmla="*/ 1673041 w 2386"/>
              <a:gd name="T95" fmla="*/ 652220 h 3119"/>
              <a:gd name="T96" fmla="*/ 1707596 w 2386"/>
              <a:gd name="T97" fmla="*/ 799274 h 3119"/>
              <a:gd name="T98" fmla="*/ 1709036 w 2386"/>
              <a:gd name="T99" fmla="*/ 975282 h 3119"/>
              <a:gd name="T100" fmla="*/ 1671602 w 2386"/>
              <a:gd name="T101" fmla="*/ 1075096 h 3119"/>
              <a:gd name="T102" fmla="*/ 1596012 w 2386"/>
              <a:gd name="T103" fmla="*/ 1168814 h 3119"/>
              <a:gd name="T104" fmla="*/ 1412438 w 2386"/>
              <a:gd name="T105" fmla="*/ 1343298 h 3119"/>
              <a:gd name="T106" fmla="*/ 1323891 w 2386"/>
              <a:gd name="T107" fmla="*/ 1501019 h 3119"/>
              <a:gd name="T108" fmla="*/ 1219506 w 2386"/>
              <a:gd name="T109" fmla="*/ 1598548 h 3119"/>
              <a:gd name="T110" fmla="*/ 1171273 w 2386"/>
              <a:gd name="T111" fmla="*/ 1602357 h 3119"/>
              <a:gd name="T112" fmla="*/ 1162634 w 2386"/>
              <a:gd name="T113" fmla="*/ 1627501 h 3119"/>
              <a:gd name="T114" fmla="*/ 1130239 w 2386"/>
              <a:gd name="T115" fmla="*/ 1896466 h 3119"/>
              <a:gd name="T116" fmla="*/ 1018655 w 2386"/>
              <a:gd name="T117" fmla="*/ 2372677 h 31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86"/>
              <a:gd name="T178" fmla="*/ 0 h 3119"/>
              <a:gd name="T179" fmla="*/ 2386 w 2386"/>
              <a:gd name="T180" fmla="*/ 3119 h 31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86" h="3119">
                <a:moveTo>
                  <a:pt x="1413" y="3119"/>
                </a:moveTo>
                <a:lnTo>
                  <a:pt x="1385" y="3107"/>
                </a:lnTo>
                <a:lnTo>
                  <a:pt x="1368" y="3086"/>
                </a:lnTo>
                <a:lnTo>
                  <a:pt x="1358" y="3061"/>
                </a:lnTo>
                <a:lnTo>
                  <a:pt x="1353" y="3035"/>
                </a:lnTo>
                <a:lnTo>
                  <a:pt x="1346" y="3010"/>
                </a:lnTo>
                <a:lnTo>
                  <a:pt x="1339" y="2983"/>
                </a:lnTo>
                <a:lnTo>
                  <a:pt x="1330" y="2959"/>
                </a:lnTo>
                <a:lnTo>
                  <a:pt x="1313" y="2938"/>
                </a:lnTo>
                <a:lnTo>
                  <a:pt x="1316" y="2918"/>
                </a:lnTo>
                <a:lnTo>
                  <a:pt x="1325" y="2897"/>
                </a:lnTo>
                <a:lnTo>
                  <a:pt x="1336" y="2878"/>
                </a:lnTo>
                <a:lnTo>
                  <a:pt x="1351" y="2860"/>
                </a:lnTo>
                <a:lnTo>
                  <a:pt x="1364" y="2842"/>
                </a:lnTo>
                <a:lnTo>
                  <a:pt x="1375" y="2821"/>
                </a:lnTo>
                <a:lnTo>
                  <a:pt x="1382" y="2800"/>
                </a:lnTo>
                <a:lnTo>
                  <a:pt x="1389" y="2774"/>
                </a:lnTo>
                <a:lnTo>
                  <a:pt x="1394" y="2768"/>
                </a:lnTo>
                <a:lnTo>
                  <a:pt x="1396" y="2768"/>
                </a:lnTo>
                <a:lnTo>
                  <a:pt x="1401" y="2764"/>
                </a:lnTo>
                <a:lnTo>
                  <a:pt x="1406" y="2764"/>
                </a:lnTo>
                <a:lnTo>
                  <a:pt x="1410" y="2761"/>
                </a:lnTo>
                <a:lnTo>
                  <a:pt x="1415" y="2759"/>
                </a:lnTo>
                <a:lnTo>
                  <a:pt x="1422" y="2756"/>
                </a:lnTo>
                <a:lnTo>
                  <a:pt x="1422" y="2755"/>
                </a:lnTo>
                <a:lnTo>
                  <a:pt x="1425" y="2750"/>
                </a:lnTo>
                <a:lnTo>
                  <a:pt x="1427" y="2745"/>
                </a:lnTo>
                <a:lnTo>
                  <a:pt x="1429" y="2740"/>
                </a:lnTo>
                <a:lnTo>
                  <a:pt x="1429" y="2736"/>
                </a:lnTo>
                <a:lnTo>
                  <a:pt x="1429" y="2731"/>
                </a:lnTo>
                <a:lnTo>
                  <a:pt x="1429" y="2726"/>
                </a:lnTo>
                <a:lnTo>
                  <a:pt x="1432" y="2719"/>
                </a:lnTo>
                <a:lnTo>
                  <a:pt x="1415" y="2705"/>
                </a:lnTo>
                <a:lnTo>
                  <a:pt x="1401" y="2690"/>
                </a:lnTo>
                <a:lnTo>
                  <a:pt x="1382" y="2681"/>
                </a:lnTo>
                <a:lnTo>
                  <a:pt x="1364" y="2671"/>
                </a:lnTo>
                <a:lnTo>
                  <a:pt x="1341" y="2664"/>
                </a:lnTo>
                <a:lnTo>
                  <a:pt x="1323" y="2657"/>
                </a:lnTo>
                <a:lnTo>
                  <a:pt x="1301" y="2650"/>
                </a:lnTo>
                <a:lnTo>
                  <a:pt x="1284" y="2639"/>
                </a:lnTo>
                <a:lnTo>
                  <a:pt x="1265" y="2634"/>
                </a:lnTo>
                <a:lnTo>
                  <a:pt x="1249" y="2634"/>
                </a:lnTo>
                <a:lnTo>
                  <a:pt x="1230" y="2636"/>
                </a:lnTo>
                <a:lnTo>
                  <a:pt x="1214" y="2639"/>
                </a:lnTo>
                <a:lnTo>
                  <a:pt x="1194" y="2641"/>
                </a:lnTo>
                <a:lnTo>
                  <a:pt x="1178" y="2641"/>
                </a:lnTo>
                <a:lnTo>
                  <a:pt x="1163" y="2634"/>
                </a:lnTo>
                <a:lnTo>
                  <a:pt x="1151" y="2618"/>
                </a:lnTo>
                <a:lnTo>
                  <a:pt x="1145" y="2605"/>
                </a:lnTo>
                <a:lnTo>
                  <a:pt x="1140" y="2590"/>
                </a:lnTo>
                <a:lnTo>
                  <a:pt x="1129" y="2578"/>
                </a:lnTo>
                <a:lnTo>
                  <a:pt x="1120" y="2565"/>
                </a:lnTo>
                <a:lnTo>
                  <a:pt x="1106" y="2555"/>
                </a:lnTo>
                <a:lnTo>
                  <a:pt x="1094" y="2546"/>
                </a:lnTo>
                <a:lnTo>
                  <a:pt x="1080" y="2536"/>
                </a:lnTo>
                <a:lnTo>
                  <a:pt x="1069" y="2526"/>
                </a:lnTo>
                <a:lnTo>
                  <a:pt x="892" y="2457"/>
                </a:lnTo>
                <a:lnTo>
                  <a:pt x="875" y="2448"/>
                </a:lnTo>
                <a:lnTo>
                  <a:pt x="861" y="2436"/>
                </a:lnTo>
                <a:lnTo>
                  <a:pt x="842" y="2428"/>
                </a:lnTo>
                <a:lnTo>
                  <a:pt x="825" y="2422"/>
                </a:lnTo>
                <a:lnTo>
                  <a:pt x="806" y="2420"/>
                </a:lnTo>
                <a:lnTo>
                  <a:pt x="790" y="2415"/>
                </a:lnTo>
                <a:lnTo>
                  <a:pt x="771" y="2415"/>
                </a:lnTo>
                <a:lnTo>
                  <a:pt x="754" y="2412"/>
                </a:lnTo>
                <a:lnTo>
                  <a:pt x="747" y="2405"/>
                </a:lnTo>
                <a:lnTo>
                  <a:pt x="744" y="2392"/>
                </a:lnTo>
                <a:lnTo>
                  <a:pt x="740" y="2381"/>
                </a:lnTo>
                <a:lnTo>
                  <a:pt x="737" y="2369"/>
                </a:lnTo>
                <a:lnTo>
                  <a:pt x="730" y="2359"/>
                </a:lnTo>
                <a:lnTo>
                  <a:pt x="725" y="2348"/>
                </a:lnTo>
                <a:lnTo>
                  <a:pt x="716" y="2341"/>
                </a:lnTo>
                <a:lnTo>
                  <a:pt x="707" y="2331"/>
                </a:lnTo>
                <a:lnTo>
                  <a:pt x="671" y="2329"/>
                </a:lnTo>
                <a:lnTo>
                  <a:pt x="637" y="2329"/>
                </a:lnTo>
                <a:lnTo>
                  <a:pt x="604" y="2336"/>
                </a:lnTo>
                <a:lnTo>
                  <a:pt x="573" y="2346"/>
                </a:lnTo>
                <a:lnTo>
                  <a:pt x="543" y="2362"/>
                </a:lnTo>
                <a:lnTo>
                  <a:pt x="511" y="2379"/>
                </a:lnTo>
                <a:lnTo>
                  <a:pt x="483" y="2400"/>
                </a:lnTo>
                <a:lnTo>
                  <a:pt x="457" y="2420"/>
                </a:lnTo>
                <a:lnTo>
                  <a:pt x="444" y="2431"/>
                </a:lnTo>
                <a:lnTo>
                  <a:pt x="433" y="2438"/>
                </a:lnTo>
                <a:lnTo>
                  <a:pt x="421" y="2448"/>
                </a:lnTo>
                <a:lnTo>
                  <a:pt x="409" y="2452"/>
                </a:lnTo>
                <a:lnTo>
                  <a:pt x="395" y="2460"/>
                </a:lnTo>
                <a:lnTo>
                  <a:pt x="381" y="2462"/>
                </a:lnTo>
                <a:lnTo>
                  <a:pt x="366" y="2462"/>
                </a:lnTo>
                <a:lnTo>
                  <a:pt x="354" y="2455"/>
                </a:lnTo>
                <a:lnTo>
                  <a:pt x="344" y="2443"/>
                </a:lnTo>
                <a:lnTo>
                  <a:pt x="359" y="2412"/>
                </a:lnTo>
                <a:lnTo>
                  <a:pt x="364" y="2381"/>
                </a:lnTo>
                <a:lnTo>
                  <a:pt x="359" y="2351"/>
                </a:lnTo>
                <a:lnTo>
                  <a:pt x="354" y="2320"/>
                </a:lnTo>
                <a:lnTo>
                  <a:pt x="343" y="2290"/>
                </a:lnTo>
                <a:lnTo>
                  <a:pt x="338" y="2258"/>
                </a:lnTo>
                <a:lnTo>
                  <a:pt x="333" y="2226"/>
                </a:lnTo>
                <a:lnTo>
                  <a:pt x="340" y="2193"/>
                </a:lnTo>
                <a:lnTo>
                  <a:pt x="328" y="2103"/>
                </a:lnTo>
                <a:lnTo>
                  <a:pt x="338" y="1958"/>
                </a:lnTo>
                <a:lnTo>
                  <a:pt x="338" y="1944"/>
                </a:lnTo>
                <a:lnTo>
                  <a:pt x="338" y="1924"/>
                </a:lnTo>
                <a:lnTo>
                  <a:pt x="338" y="1905"/>
                </a:lnTo>
                <a:lnTo>
                  <a:pt x="340" y="1886"/>
                </a:lnTo>
                <a:lnTo>
                  <a:pt x="338" y="1870"/>
                </a:lnTo>
                <a:lnTo>
                  <a:pt x="336" y="1853"/>
                </a:lnTo>
                <a:lnTo>
                  <a:pt x="326" y="1836"/>
                </a:lnTo>
                <a:lnTo>
                  <a:pt x="316" y="1820"/>
                </a:lnTo>
                <a:lnTo>
                  <a:pt x="344" y="1727"/>
                </a:lnTo>
                <a:lnTo>
                  <a:pt x="347" y="1727"/>
                </a:lnTo>
                <a:lnTo>
                  <a:pt x="347" y="1725"/>
                </a:lnTo>
                <a:lnTo>
                  <a:pt x="349" y="1723"/>
                </a:lnTo>
                <a:lnTo>
                  <a:pt x="349" y="1720"/>
                </a:lnTo>
                <a:lnTo>
                  <a:pt x="352" y="1720"/>
                </a:lnTo>
                <a:lnTo>
                  <a:pt x="356" y="1718"/>
                </a:lnTo>
                <a:lnTo>
                  <a:pt x="364" y="1711"/>
                </a:lnTo>
                <a:lnTo>
                  <a:pt x="368" y="1703"/>
                </a:lnTo>
                <a:lnTo>
                  <a:pt x="376" y="1695"/>
                </a:lnTo>
                <a:lnTo>
                  <a:pt x="381" y="1686"/>
                </a:lnTo>
                <a:lnTo>
                  <a:pt x="388" y="1677"/>
                </a:lnTo>
                <a:lnTo>
                  <a:pt x="390" y="1670"/>
                </a:lnTo>
                <a:lnTo>
                  <a:pt x="395" y="1658"/>
                </a:lnTo>
                <a:lnTo>
                  <a:pt x="395" y="1649"/>
                </a:lnTo>
                <a:lnTo>
                  <a:pt x="395" y="1635"/>
                </a:lnTo>
                <a:lnTo>
                  <a:pt x="366" y="1610"/>
                </a:lnTo>
                <a:lnTo>
                  <a:pt x="338" y="1584"/>
                </a:lnTo>
                <a:lnTo>
                  <a:pt x="312" y="1557"/>
                </a:lnTo>
                <a:lnTo>
                  <a:pt x="290" y="1527"/>
                </a:lnTo>
                <a:lnTo>
                  <a:pt x="267" y="1499"/>
                </a:lnTo>
                <a:lnTo>
                  <a:pt x="252" y="1463"/>
                </a:lnTo>
                <a:lnTo>
                  <a:pt x="243" y="1428"/>
                </a:lnTo>
                <a:lnTo>
                  <a:pt x="243" y="1382"/>
                </a:lnTo>
                <a:lnTo>
                  <a:pt x="240" y="1377"/>
                </a:lnTo>
                <a:lnTo>
                  <a:pt x="240" y="1370"/>
                </a:lnTo>
                <a:lnTo>
                  <a:pt x="240" y="1363"/>
                </a:lnTo>
                <a:lnTo>
                  <a:pt x="240" y="1356"/>
                </a:lnTo>
                <a:lnTo>
                  <a:pt x="240" y="1349"/>
                </a:lnTo>
                <a:lnTo>
                  <a:pt x="243" y="1342"/>
                </a:lnTo>
                <a:lnTo>
                  <a:pt x="243" y="1335"/>
                </a:lnTo>
                <a:lnTo>
                  <a:pt x="247" y="1325"/>
                </a:lnTo>
                <a:lnTo>
                  <a:pt x="255" y="1320"/>
                </a:lnTo>
                <a:lnTo>
                  <a:pt x="262" y="1310"/>
                </a:lnTo>
                <a:lnTo>
                  <a:pt x="267" y="1301"/>
                </a:lnTo>
                <a:lnTo>
                  <a:pt x="273" y="1287"/>
                </a:lnTo>
                <a:lnTo>
                  <a:pt x="275" y="1275"/>
                </a:lnTo>
                <a:lnTo>
                  <a:pt x="280" y="1263"/>
                </a:lnTo>
                <a:lnTo>
                  <a:pt x="283" y="1251"/>
                </a:lnTo>
                <a:lnTo>
                  <a:pt x="285" y="1237"/>
                </a:lnTo>
                <a:lnTo>
                  <a:pt x="283" y="1232"/>
                </a:lnTo>
                <a:lnTo>
                  <a:pt x="280" y="1227"/>
                </a:lnTo>
                <a:lnTo>
                  <a:pt x="278" y="1222"/>
                </a:lnTo>
                <a:lnTo>
                  <a:pt x="275" y="1218"/>
                </a:lnTo>
                <a:lnTo>
                  <a:pt x="271" y="1216"/>
                </a:lnTo>
                <a:lnTo>
                  <a:pt x="267" y="1211"/>
                </a:lnTo>
                <a:lnTo>
                  <a:pt x="262" y="1206"/>
                </a:lnTo>
                <a:lnTo>
                  <a:pt x="259" y="1201"/>
                </a:lnTo>
                <a:lnTo>
                  <a:pt x="245" y="1201"/>
                </a:lnTo>
                <a:lnTo>
                  <a:pt x="231" y="1201"/>
                </a:lnTo>
                <a:lnTo>
                  <a:pt x="216" y="1201"/>
                </a:lnTo>
                <a:lnTo>
                  <a:pt x="202" y="1197"/>
                </a:lnTo>
                <a:lnTo>
                  <a:pt x="188" y="1192"/>
                </a:lnTo>
                <a:lnTo>
                  <a:pt x="176" y="1185"/>
                </a:lnTo>
                <a:lnTo>
                  <a:pt x="164" y="1175"/>
                </a:lnTo>
                <a:lnTo>
                  <a:pt x="160" y="1160"/>
                </a:lnTo>
                <a:lnTo>
                  <a:pt x="133" y="1061"/>
                </a:lnTo>
                <a:lnTo>
                  <a:pt x="130" y="1020"/>
                </a:lnTo>
                <a:lnTo>
                  <a:pt x="133" y="973"/>
                </a:lnTo>
                <a:lnTo>
                  <a:pt x="135" y="925"/>
                </a:lnTo>
                <a:lnTo>
                  <a:pt x="137" y="875"/>
                </a:lnTo>
                <a:lnTo>
                  <a:pt x="130" y="833"/>
                </a:lnTo>
                <a:lnTo>
                  <a:pt x="121" y="787"/>
                </a:lnTo>
                <a:lnTo>
                  <a:pt x="97" y="747"/>
                </a:lnTo>
                <a:lnTo>
                  <a:pt x="67" y="711"/>
                </a:lnTo>
                <a:lnTo>
                  <a:pt x="56" y="708"/>
                </a:lnTo>
                <a:lnTo>
                  <a:pt x="50" y="703"/>
                </a:lnTo>
                <a:lnTo>
                  <a:pt x="40" y="702"/>
                </a:lnTo>
                <a:lnTo>
                  <a:pt x="33" y="697"/>
                </a:lnTo>
                <a:lnTo>
                  <a:pt x="24" y="697"/>
                </a:lnTo>
                <a:lnTo>
                  <a:pt x="17" y="694"/>
                </a:lnTo>
                <a:lnTo>
                  <a:pt x="8" y="692"/>
                </a:lnTo>
                <a:lnTo>
                  <a:pt x="0" y="687"/>
                </a:lnTo>
                <a:lnTo>
                  <a:pt x="69" y="630"/>
                </a:lnTo>
                <a:lnTo>
                  <a:pt x="86" y="618"/>
                </a:lnTo>
                <a:lnTo>
                  <a:pt x="102" y="602"/>
                </a:lnTo>
                <a:lnTo>
                  <a:pt x="114" y="581"/>
                </a:lnTo>
                <a:lnTo>
                  <a:pt x="126" y="558"/>
                </a:lnTo>
                <a:lnTo>
                  <a:pt x="135" y="540"/>
                </a:lnTo>
                <a:lnTo>
                  <a:pt x="150" y="519"/>
                </a:lnTo>
                <a:lnTo>
                  <a:pt x="164" y="500"/>
                </a:lnTo>
                <a:lnTo>
                  <a:pt x="186" y="483"/>
                </a:lnTo>
                <a:lnTo>
                  <a:pt x="209" y="459"/>
                </a:lnTo>
                <a:lnTo>
                  <a:pt x="229" y="428"/>
                </a:lnTo>
                <a:lnTo>
                  <a:pt x="243" y="395"/>
                </a:lnTo>
                <a:lnTo>
                  <a:pt x="257" y="359"/>
                </a:lnTo>
                <a:lnTo>
                  <a:pt x="267" y="326"/>
                </a:lnTo>
                <a:lnTo>
                  <a:pt x="280" y="290"/>
                </a:lnTo>
                <a:lnTo>
                  <a:pt x="296" y="257"/>
                </a:lnTo>
                <a:lnTo>
                  <a:pt x="316" y="221"/>
                </a:lnTo>
                <a:lnTo>
                  <a:pt x="326" y="159"/>
                </a:lnTo>
                <a:lnTo>
                  <a:pt x="336" y="145"/>
                </a:lnTo>
                <a:lnTo>
                  <a:pt x="344" y="131"/>
                </a:lnTo>
                <a:lnTo>
                  <a:pt x="354" y="114"/>
                </a:lnTo>
                <a:lnTo>
                  <a:pt x="366" y="97"/>
                </a:lnTo>
                <a:lnTo>
                  <a:pt x="372" y="81"/>
                </a:lnTo>
                <a:lnTo>
                  <a:pt x="379" y="62"/>
                </a:lnTo>
                <a:lnTo>
                  <a:pt x="381" y="43"/>
                </a:lnTo>
                <a:lnTo>
                  <a:pt x="385" y="21"/>
                </a:lnTo>
                <a:lnTo>
                  <a:pt x="388" y="19"/>
                </a:lnTo>
                <a:lnTo>
                  <a:pt x="390" y="16"/>
                </a:lnTo>
                <a:lnTo>
                  <a:pt x="393" y="11"/>
                </a:lnTo>
                <a:lnTo>
                  <a:pt x="393" y="9"/>
                </a:lnTo>
                <a:lnTo>
                  <a:pt x="395" y="7"/>
                </a:lnTo>
                <a:lnTo>
                  <a:pt x="397" y="5"/>
                </a:lnTo>
                <a:lnTo>
                  <a:pt x="402" y="0"/>
                </a:lnTo>
                <a:lnTo>
                  <a:pt x="497" y="38"/>
                </a:lnTo>
                <a:lnTo>
                  <a:pt x="580" y="83"/>
                </a:lnTo>
                <a:lnTo>
                  <a:pt x="594" y="92"/>
                </a:lnTo>
                <a:lnTo>
                  <a:pt x="609" y="99"/>
                </a:lnTo>
                <a:lnTo>
                  <a:pt x="621" y="111"/>
                </a:lnTo>
                <a:lnTo>
                  <a:pt x="635" y="121"/>
                </a:lnTo>
                <a:lnTo>
                  <a:pt x="642" y="136"/>
                </a:lnTo>
                <a:lnTo>
                  <a:pt x="652" y="150"/>
                </a:lnTo>
                <a:lnTo>
                  <a:pt x="656" y="166"/>
                </a:lnTo>
                <a:lnTo>
                  <a:pt x="661" y="183"/>
                </a:lnTo>
                <a:lnTo>
                  <a:pt x="652" y="195"/>
                </a:lnTo>
                <a:lnTo>
                  <a:pt x="644" y="207"/>
                </a:lnTo>
                <a:lnTo>
                  <a:pt x="642" y="221"/>
                </a:lnTo>
                <a:lnTo>
                  <a:pt x="642" y="233"/>
                </a:lnTo>
                <a:lnTo>
                  <a:pt x="642" y="249"/>
                </a:lnTo>
                <a:lnTo>
                  <a:pt x="644" y="264"/>
                </a:lnTo>
                <a:lnTo>
                  <a:pt x="647" y="278"/>
                </a:lnTo>
                <a:lnTo>
                  <a:pt x="654" y="290"/>
                </a:lnTo>
                <a:lnTo>
                  <a:pt x="654" y="293"/>
                </a:lnTo>
                <a:lnTo>
                  <a:pt x="656" y="293"/>
                </a:lnTo>
                <a:lnTo>
                  <a:pt x="659" y="293"/>
                </a:lnTo>
                <a:lnTo>
                  <a:pt x="661" y="293"/>
                </a:lnTo>
                <a:lnTo>
                  <a:pt x="663" y="293"/>
                </a:lnTo>
                <a:lnTo>
                  <a:pt x="666" y="293"/>
                </a:lnTo>
                <a:lnTo>
                  <a:pt x="668" y="290"/>
                </a:lnTo>
                <a:lnTo>
                  <a:pt x="673" y="288"/>
                </a:lnTo>
                <a:lnTo>
                  <a:pt x="681" y="286"/>
                </a:lnTo>
                <a:lnTo>
                  <a:pt x="690" y="278"/>
                </a:lnTo>
                <a:lnTo>
                  <a:pt x="702" y="274"/>
                </a:lnTo>
                <a:lnTo>
                  <a:pt x="713" y="271"/>
                </a:lnTo>
                <a:lnTo>
                  <a:pt x="728" y="266"/>
                </a:lnTo>
                <a:lnTo>
                  <a:pt x="740" y="266"/>
                </a:lnTo>
                <a:lnTo>
                  <a:pt x="754" y="264"/>
                </a:lnTo>
                <a:lnTo>
                  <a:pt x="769" y="261"/>
                </a:lnTo>
                <a:lnTo>
                  <a:pt x="783" y="254"/>
                </a:lnTo>
                <a:lnTo>
                  <a:pt x="783" y="252"/>
                </a:lnTo>
                <a:lnTo>
                  <a:pt x="787" y="247"/>
                </a:lnTo>
                <a:lnTo>
                  <a:pt x="792" y="242"/>
                </a:lnTo>
                <a:lnTo>
                  <a:pt x="797" y="237"/>
                </a:lnTo>
                <a:lnTo>
                  <a:pt x="801" y="233"/>
                </a:lnTo>
                <a:lnTo>
                  <a:pt x="806" y="228"/>
                </a:lnTo>
                <a:lnTo>
                  <a:pt x="811" y="221"/>
                </a:lnTo>
                <a:lnTo>
                  <a:pt x="816" y="214"/>
                </a:lnTo>
                <a:lnTo>
                  <a:pt x="875" y="226"/>
                </a:lnTo>
                <a:lnTo>
                  <a:pt x="937" y="240"/>
                </a:lnTo>
                <a:lnTo>
                  <a:pt x="1002" y="259"/>
                </a:lnTo>
                <a:lnTo>
                  <a:pt x="1069" y="278"/>
                </a:lnTo>
                <a:lnTo>
                  <a:pt x="1133" y="298"/>
                </a:lnTo>
                <a:lnTo>
                  <a:pt x="1196" y="309"/>
                </a:lnTo>
                <a:lnTo>
                  <a:pt x="1260" y="316"/>
                </a:lnTo>
                <a:lnTo>
                  <a:pt x="1327" y="306"/>
                </a:lnTo>
                <a:lnTo>
                  <a:pt x="1523" y="330"/>
                </a:lnTo>
                <a:lnTo>
                  <a:pt x="1655" y="383"/>
                </a:lnTo>
                <a:lnTo>
                  <a:pt x="1675" y="411"/>
                </a:lnTo>
                <a:lnTo>
                  <a:pt x="1696" y="433"/>
                </a:lnTo>
                <a:lnTo>
                  <a:pt x="1720" y="456"/>
                </a:lnTo>
                <a:lnTo>
                  <a:pt x="1746" y="478"/>
                </a:lnTo>
                <a:lnTo>
                  <a:pt x="1773" y="502"/>
                </a:lnTo>
                <a:lnTo>
                  <a:pt x="1798" y="523"/>
                </a:lnTo>
                <a:lnTo>
                  <a:pt x="1825" y="545"/>
                </a:lnTo>
                <a:lnTo>
                  <a:pt x="1850" y="565"/>
                </a:lnTo>
                <a:lnTo>
                  <a:pt x="1886" y="616"/>
                </a:lnTo>
                <a:lnTo>
                  <a:pt x="1934" y="642"/>
                </a:lnTo>
                <a:lnTo>
                  <a:pt x="1989" y="655"/>
                </a:lnTo>
                <a:lnTo>
                  <a:pt x="2051" y="659"/>
                </a:lnTo>
                <a:lnTo>
                  <a:pt x="2109" y="664"/>
                </a:lnTo>
                <a:lnTo>
                  <a:pt x="2172" y="675"/>
                </a:lnTo>
                <a:lnTo>
                  <a:pt x="2227" y="699"/>
                </a:lnTo>
                <a:lnTo>
                  <a:pt x="2276" y="742"/>
                </a:lnTo>
                <a:lnTo>
                  <a:pt x="2284" y="766"/>
                </a:lnTo>
                <a:lnTo>
                  <a:pt x="2296" y="787"/>
                </a:lnTo>
                <a:lnTo>
                  <a:pt x="2305" y="812"/>
                </a:lnTo>
                <a:lnTo>
                  <a:pt x="2317" y="833"/>
                </a:lnTo>
                <a:lnTo>
                  <a:pt x="2324" y="856"/>
                </a:lnTo>
                <a:lnTo>
                  <a:pt x="2331" y="881"/>
                </a:lnTo>
                <a:lnTo>
                  <a:pt x="2336" y="904"/>
                </a:lnTo>
                <a:lnTo>
                  <a:pt x="2338" y="925"/>
                </a:lnTo>
                <a:lnTo>
                  <a:pt x="2350" y="968"/>
                </a:lnTo>
                <a:lnTo>
                  <a:pt x="2362" y="1008"/>
                </a:lnTo>
                <a:lnTo>
                  <a:pt x="2372" y="1049"/>
                </a:lnTo>
                <a:lnTo>
                  <a:pt x="2381" y="1089"/>
                </a:lnTo>
                <a:lnTo>
                  <a:pt x="2386" y="1132"/>
                </a:lnTo>
                <a:lnTo>
                  <a:pt x="2386" y="1172"/>
                </a:lnTo>
                <a:lnTo>
                  <a:pt x="2384" y="1213"/>
                </a:lnTo>
                <a:lnTo>
                  <a:pt x="2379" y="1253"/>
                </a:lnTo>
                <a:lnTo>
                  <a:pt x="2374" y="1280"/>
                </a:lnTo>
                <a:lnTo>
                  <a:pt x="2372" y="1303"/>
                </a:lnTo>
                <a:lnTo>
                  <a:pt x="2365" y="1325"/>
                </a:lnTo>
                <a:lnTo>
                  <a:pt x="2358" y="1347"/>
                </a:lnTo>
                <a:lnTo>
                  <a:pt x="2347" y="1367"/>
                </a:lnTo>
                <a:lnTo>
                  <a:pt x="2336" y="1389"/>
                </a:lnTo>
                <a:lnTo>
                  <a:pt x="2322" y="1411"/>
                </a:lnTo>
                <a:lnTo>
                  <a:pt x="2310" y="1432"/>
                </a:lnTo>
                <a:lnTo>
                  <a:pt x="2303" y="1437"/>
                </a:lnTo>
                <a:lnTo>
                  <a:pt x="2276" y="1460"/>
                </a:lnTo>
                <a:lnTo>
                  <a:pt x="2255" y="1485"/>
                </a:lnTo>
                <a:lnTo>
                  <a:pt x="2236" y="1510"/>
                </a:lnTo>
                <a:lnTo>
                  <a:pt x="2217" y="1534"/>
                </a:lnTo>
                <a:lnTo>
                  <a:pt x="2195" y="1563"/>
                </a:lnTo>
                <a:lnTo>
                  <a:pt x="2174" y="1586"/>
                </a:lnTo>
                <a:lnTo>
                  <a:pt x="2150" y="1610"/>
                </a:lnTo>
                <a:lnTo>
                  <a:pt x="2127" y="1629"/>
                </a:lnTo>
                <a:lnTo>
                  <a:pt x="2043" y="1691"/>
                </a:lnTo>
                <a:lnTo>
                  <a:pt x="1962" y="1763"/>
                </a:lnTo>
                <a:lnTo>
                  <a:pt x="1936" y="1796"/>
                </a:lnTo>
                <a:lnTo>
                  <a:pt x="1915" y="1827"/>
                </a:lnTo>
                <a:lnTo>
                  <a:pt x="1893" y="1863"/>
                </a:lnTo>
                <a:lnTo>
                  <a:pt x="1877" y="1896"/>
                </a:lnTo>
                <a:lnTo>
                  <a:pt x="1858" y="1933"/>
                </a:lnTo>
                <a:lnTo>
                  <a:pt x="1839" y="1970"/>
                </a:lnTo>
                <a:lnTo>
                  <a:pt x="1817" y="2005"/>
                </a:lnTo>
                <a:lnTo>
                  <a:pt x="1798" y="2036"/>
                </a:lnTo>
                <a:lnTo>
                  <a:pt x="1727" y="2120"/>
                </a:lnTo>
                <a:lnTo>
                  <a:pt x="1715" y="2112"/>
                </a:lnTo>
                <a:lnTo>
                  <a:pt x="1705" y="2105"/>
                </a:lnTo>
                <a:lnTo>
                  <a:pt x="1694" y="2098"/>
                </a:lnTo>
                <a:lnTo>
                  <a:pt x="1684" y="2092"/>
                </a:lnTo>
                <a:lnTo>
                  <a:pt x="1670" y="2092"/>
                </a:lnTo>
                <a:lnTo>
                  <a:pt x="1658" y="2088"/>
                </a:lnTo>
                <a:lnTo>
                  <a:pt x="1643" y="2094"/>
                </a:lnTo>
                <a:lnTo>
                  <a:pt x="1632" y="2098"/>
                </a:lnTo>
                <a:lnTo>
                  <a:pt x="1627" y="2103"/>
                </a:lnTo>
                <a:lnTo>
                  <a:pt x="1625" y="2108"/>
                </a:lnTo>
                <a:lnTo>
                  <a:pt x="1620" y="2112"/>
                </a:lnTo>
                <a:lnTo>
                  <a:pt x="1620" y="2117"/>
                </a:lnTo>
                <a:lnTo>
                  <a:pt x="1618" y="2124"/>
                </a:lnTo>
                <a:lnTo>
                  <a:pt x="1615" y="2129"/>
                </a:lnTo>
                <a:lnTo>
                  <a:pt x="1615" y="2136"/>
                </a:lnTo>
                <a:lnTo>
                  <a:pt x="1618" y="2141"/>
                </a:lnTo>
                <a:lnTo>
                  <a:pt x="1627" y="2152"/>
                </a:lnTo>
                <a:lnTo>
                  <a:pt x="1596" y="2238"/>
                </a:lnTo>
                <a:lnTo>
                  <a:pt x="1579" y="2322"/>
                </a:lnTo>
                <a:lnTo>
                  <a:pt x="1570" y="2405"/>
                </a:lnTo>
                <a:lnTo>
                  <a:pt x="1570" y="2489"/>
                </a:lnTo>
                <a:lnTo>
                  <a:pt x="1567" y="2574"/>
                </a:lnTo>
                <a:lnTo>
                  <a:pt x="1565" y="2657"/>
                </a:lnTo>
                <a:lnTo>
                  <a:pt x="1551" y="2740"/>
                </a:lnTo>
                <a:lnTo>
                  <a:pt x="1527" y="2821"/>
                </a:lnTo>
                <a:lnTo>
                  <a:pt x="1489" y="2978"/>
                </a:lnTo>
                <a:lnTo>
                  <a:pt x="1415" y="3114"/>
                </a:lnTo>
                <a:lnTo>
                  <a:pt x="1413" y="3119"/>
                </a:lnTo>
                <a:close/>
              </a:path>
            </a:pathLst>
          </a:custGeom>
          <a:solidFill>
            <a:srgbClr val="00CCFF"/>
          </a:solidFill>
          <a:ln w="9525">
            <a:noFill/>
            <a:round/>
            <a:headEnd/>
            <a:tailEnd/>
          </a:ln>
        </p:spPr>
        <p:txBody>
          <a:bodyPr/>
          <a:lstStyle/>
          <a:p>
            <a:endParaRPr lang="pt-BR"/>
          </a:p>
        </p:txBody>
      </p:sp>
      <p:sp>
        <p:nvSpPr>
          <p:cNvPr id="1036" name="Freeform 10"/>
          <p:cNvSpPr>
            <a:spLocks/>
          </p:cNvSpPr>
          <p:nvPr/>
        </p:nvSpPr>
        <p:spPr bwMode="auto">
          <a:xfrm>
            <a:off x="6086475" y="6746875"/>
            <a:ext cx="23813" cy="34925"/>
          </a:xfrm>
          <a:custGeom>
            <a:avLst/>
            <a:gdLst>
              <a:gd name="T0" fmla="*/ 8659 w 33"/>
              <a:gd name="T1" fmla="*/ 34925 h 46"/>
              <a:gd name="T2" fmla="*/ 0 w 33"/>
              <a:gd name="T3" fmla="*/ 31129 h 46"/>
              <a:gd name="T4" fmla="*/ 3608 w 33"/>
              <a:gd name="T5" fmla="*/ 22777 h 46"/>
              <a:gd name="T6" fmla="*/ 5051 w 33"/>
              <a:gd name="T7" fmla="*/ 22018 h 46"/>
              <a:gd name="T8" fmla="*/ 8659 w 33"/>
              <a:gd name="T9" fmla="*/ 19740 h 46"/>
              <a:gd name="T10" fmla="*/ 10102 w 33"/>
              <a:gd name="T11" fmla="*/ 18222 h 46"/>
              <a:gd name="T12" fmla="*/ 13711 w 33"/>
              <a:gd name="T13" fmla="*/ 14426 h 46"/>
              <a:gd name="T14" fmla="*/ 15154 w 33"/>
              <a:gd name="T15" fmla="*/ 12907 h 46"/>
              <a:gd name="T16" fmla="*/ 17319 w 33"/>
              <a:gd name="T17" fmla="*/ 9111 h 46"/>
              <a:gd name="T18" fmla="*/ 18762 w 33"/>
              <a:gd name="T19" fmla="*/ 5315 h 46"/>
              <a:gd name="T20" fmla="*/ 22370 w 33"/>
              <a:gd name="T21" fmla="*/ 0 h 46"/>
              <a:gd name="T22" fmla="*/ 22370 w 33"/>
              <a:gd name="T23" fmla="*/ 5315 h 46"/>
              <a:gd name="T24" fmla="*/ 23813 w 33"/>
              <a:gd name="T25" fmla="*/ 10629 h 46"/>
              <a:gd name="T26" fmla="*/ 22370 w 33"/>
              <a:gd name="T27" fmla="*/ 16703 h 46"/>
              <a:gd name="T28" fmla="*/ 22370 w 33"/>
              <a:gd name="T29" fmla="*/ 19740 h 46"/>
              <a:gd name="T30" fmla="*/ 18762 w 33"/>
              <a:gd name="T31" fmla="*/ 25055 h 46"/>
              <a:gd name="T32" fmla="*/ 17319 w 33"/>
              <a:gd name="T33" fmla="*/ 31129 h 46"/>
              <a:gd name="T34" fmla="*/ 13711 w 33"/>
              <a:gd name="T35" fmla="*/ 34925 h 46"/>
              <a:gd name="T36" fmla="*/ 10102 w 33"/>
              <a:gd name="T37" fmla="*/ 34925 h 46"/>
              <a:gd name="T38" fmla="*/ 8659 w 33"/>
              <a:gd name="T39" fmla="*/ 34925 h 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3"/>
              <a:gd name="T61" fmla="*/ 0 h 46"/>
              <a:gd name="T62" fmla="*/ 33 w 33"/>
              <a:gd name="T63" fmla="*/ 46 h 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3" h="46">
                <a:moveTo>
                  <a:pt x="12" y="46"/>
                </a:moveTo>
                <a:lnTo>
                  <a:pt x="0" y="41"/>
                </a:lnTo>
                <a:lnTo>
                  <a:pt x="5" y="30"/>
                </a:lnTo>
                <a:lnTo>
                  <a:pt x="7" y="29"/>
                </a:lnTo>
                <a:lnTo>
                  <a:pt x="12" y="26"/>
                </a:lnTo>
                <a:lnTo>
                  <a:pt x="14" y="24"/>
                </a:lnTo>
                <a:lnTo>
                  <a:pt x="19" y="19"/>
                </a:lnTo>
                <a:lnTo>
                  <a:pt x="21" y="17"/>
                </a:lnTo>
                <a:lnTo>
                  <a:pt x="24" y="12"/>
                </a:lnTo>
                <a:lnTo>
                  <a:pt x="26" y="7"/>
                </a:lnTo>
                <a:lnTo>
                  <a:pt x="31" y="0"/>
                </a:lnTo>
                <a:lnTo>
                  <a:pt x="31" y="7"/>
                </a:lnTo>
                <a:lnTo>
                  <a:pt x="33" y="14"/>
                </a:lnTo>
                <a:lnTo>
                  <a:pt x="31" y="22"/>
                </a:lnTo>
                <a:lnTo>
                  <a:pt x="31" y="26"/>
                </a:lnTo>
                <a:lnTo>
                  <a:pt x="26" y="33"/>
                </a:lnTo>
                <a:lnTo>
                  <a:pt x="24" y="41"/>
                </a:lnTo>
                <a:lnTo>
                  <a:pt x="19" y="46"/>
                </a:lnTo>
                <a:lnTo>
                  <a:pt x="14" y="46"/>
                </a:lnTo>
                <a:lnTo>
                  <a:pt x="12" y="46"/>
                </a:lnTo>
                <a:close/>
              </a:path>
            </a:pathLst>
          </a:custGeom>
          <a:solidFill>
            <a:srgbClr val="FFFFFF"/>
          </a:solidFill>
          <a:ln w="9525">
            <a:noFill/>
            <a:round/>
            <a:headEnd/>
            <a:tailEnd/>
          </a:ln>
        </p:spPr>
        <p:txBody>
          <a:bodyPr/>
          <a:lstStyle/>
          <a:p>
            <a:endParaRPr lang="pt-BR"/>
          </a:p>
        </p:txBody>
      </p:sp>
      <p:sp>
        <p:nvSpPr>
          <p:cNvPr id="1037" name="Freeform 11"/>
          <p:cNvSpPr>
            <a:spLocks/>
          </p:cNvSpPr>
          <p:nvPr/>
        </p:nvSpPr>
        <p:spPr bwMode="auto">
          <a:xfrm>
            <a:off x="6162675" y="6423025"/>
            <a:ext cx="134938" cy="209550"/>
          </a:xfrm>
          <a:custGeom>
            <a:avLst/>
            <a:gdLst>
              <a:gd name="T0" fmla="*/ 5742 w 188"/>
              <a:gd name="T1" fmla="*/ 209550 h 273"/>
              <a:gd name="T2" fmla="*/ 0 w 188"/>
              <a:gd name="T3" fmla="*/ 208015 h 273"/>
              <a:gd name="T4" fmla="*/ 0 w 188"/>
              <a:gd name="T5" fmla="*/ 200339 h 273"/>
              <a:gd name="T6" fmla="*/ 35170 w 188"/>
              <a:gd name="T7" fmla="*/ 139700 h 273"/>
              <a:gd name="T8" fmla="*/ 43783 w 188"/>
              <a:gd name="T9" fmla="*/ 129721 h 273"/>
              <a:gd name="T10" fmla="*/ 55985 w 188"/>
              <a:gd name="T11" fmla="*/ 118208 h 273"/>
              <a:gd name="T12" fmla="*/ 67469 w 188"/>
              <a:gd name="T13" fmla="*/ 107462 h 273"/>
              <a:gd name="T14" fmla="*/ 81824 w 188"/>
              <a:gd name="T15" fmla="*/ 95948 h 273"/>
              <a:gd name="T16" fmla="*/ 91873 w 188"/>
              <a:gd name="T17" fmla="*/ 85202 h 273"/>
              <a:gd name="T18" fmla="*/ 101921 w 188"/>
              <a:gd name="T19" fmla="*/ 72920 h 273"/>
              <a:gd name="T20" fmla="*/ 109099 w 188"/>
              <a:gd name="T21" fmla="*/ 58336 h 273"/>
              <a:gd name="T22" fmla="*/ 113405 w 188"/>
              <a:gd name="T23" fmla="*/ 39914 h 273"/>
              <a:gd name="T24" fmla="*/ 111970 w 188"/>
              <a:gd name="T25" fmla="*/ 39914 h 273"/>
              <a:gd name="T26" fmla="*/ 111970 w 188"/>
              <a:gd name="T27" fmla="*/ 37612 h 273"/>
              <a:gd name="T28" fmla="*/ 110534 w 188"/>
              <a:gd name="T29" fmla="*/ 36076 h 273"/>
              <a:gd name="T30" fmla="*/ 110534 w 188"/>
              <a:gd name="T31" fmla="*/ 33774 h 273"/>
              <a:gd name="T32" fmla="*/ 109099 w 188"/>
              <a:gd name="T33" fmla="*/ 32238 h 273"/>
              <a:gd name="T34" fmla="*/ 109099 w 188"/>
              <a:gd name="T35" fmla="*/ 30703 h 273"/>
              <a:gd name="T36" fmla="*/ 106946 w 188"/>
              <a:gd name="T37" fmla="*/ 28401 h 273"/>
              <a:gd name="T38" fmla="*/ 106946 w 188"/>
              <a:gd name="T39" fmla="*/ 25330 h 273"/>
              <a:gd name="T40" fmla="*/ 109099 w 188"/>
              <a:gd name="T41" fmla="*/ 21492 h 273"/>
              <a:gd name="T42" fmla="*/ 111970 w 188"/>
              <a:gd name="T43" fmla="*/ 18422 h 273"/>
              <a:gd name="T44" fmla="*/ 113405 w 188"/>
              <a:gd name="T45" fmla="*/ 16119 h 273"/>
              <a:gd name="T46" fmla="*/ 115559 w 188"/>
              <a:gd name="T47" fmla="*/ 12281 h 273"/>
              <a:gd name="T48" fmla="*/ 116994 w 188"/>
              <a:gd name="T49" fmla="*/ 9211 h 273"/>
              <a:gd name="T50" fmla="*/ 120583 w 188"/>
              <a:gd name="T51" fmla="*/ 3070 h 273"/>
              <a:gd name="T52" fmla="*/ 133502 w 188"/>
              <a:gd name="T53" fmla="*/ 0 h 273"/>
              <a:gd name="T54" fmla="*/ 134938 w 188"/>
              <a:gd name="T55" fmla="*/ 23027 h 273"/>
              <a:gd name="T56" fmla="*/ 133502 w 188"/>
              <a:gd name="T57" fmla="*/ 46055 h 273"/>
              <a:gd name="T58" fmla="*/ 127760 w 188"/>
              <a:gd name="T59" fmla="*/ 65244 h 273"/>
              <a:gd name="T60" fmla="*/ 119147 w 188"/>
              <a:gd name="T61" fmla="*/ 81364 h 273"/>
              <a:gd name="T62" fmla="*/ 106946 w 188"/>
              <a:gd name="T63" fmla="*/ 100553 h 273"/>
              <a:gd name="T64" fmla="*/ 93308 w 188"/>
              <a:gd name="T65" fmla="*/ 116673 h 273"/>
              <a:gd name="T66" fmla="*/ 78953 w 188"/>
              <a:gd name="T67" fmla="*/ 132792 h 273"/>
              <a:gd name="T68" fmla="*/ 63880 w 188"/>
              <a:gd name="T69" fmla="*/ 147376 h 273"/>
              <a:gd name="T70" fmla="*/ 7895 w 188"/>
              <a:gd name="T71" fmla="*/ 209550 h 273"/>
              <a:gd name="T72" fmla="*/ 5742 w 188"/>
              <a:gd name="T73" fmla="*/ 209550 h 2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8"/>
              <a:gd name="T112" fmla="*/ 0 h 273"/>
              <a:gd name="T113" fmla="*/ 188 w 188"/>
              <a:gd name="T114" fmla="*/ 273 h 27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8" h="273">
                <a:moveTo>
                  <a:pt x="8" y="273"/>
                </a:moveTo>
                <a:lnTo>
                  <a:pt x="0" y="271"/>
                </a:lnTo>
                <a:lnTo>
                  <a:pt x="0" y="261"/>
                </a:lnTo>
                <a:lnTo>
                  <a:pt x="49" y="182"/>
                </a:lnTo>
                <a:lnTo>
                  <a:pt x="61" y="169"/>
                </a:lnTo>
                <a:lnTo>
                  <a:pt x="78" y="154"/>
                </a:lnTo>
                <a:lnTo>
                  <a:pt x="94" y="140"/>
                </a:lnTo>
                <a:lnTo>
                  <a:pt x="114" y="125"/>
                </a:lnTo>
                <a:lnTo>
                  <a:pt x="128" y="111"/>
                </a:lnTo>
                <a:lnTo>
                  <a:pt x="142" y="95"/>
                </a:lnTo>
                <a:lnTo>
                  <a:pt x="152" y="76"/>
                </a:lnTo>
                <a:lnTo>
                  <a:pt x="158" y="52"/>
                </a:lnTo>
                <a:lnTo>
                  <a:pt x="156" y="52"/>
                </a:lnTo>
                <a:lnTo>
                  <a:pt x="156" y="49"/>
                </a:lnTo>
                <a:lnTo>
                  <a:pt x="154" y="47"/>
                </a:lnTo>
                <a:lnTo>
                  <a:pt x="154" y="44"/>
                </a:lnTo>
                <a:lnTo>
                  <a:pt x="152" y="42"/>
                </a:lnTo>
                <a:lnTo>
                  <a:pt x="152" y="40"/>
                </a:lnTo>
                <a:lnTo>
                  <a:pt x="149" y="37"/>
                </a:lnTo>
                <a:lnTo>
                  <a:pt x="149" y="33"/>
                </a:lnTo>
                <a:lnTo>
                  <a:pt x="152" y="28"/>
                </a:lnTo>
                <a:lnTo>
                  <a:pt x="156" y="24"/>
                </a:lnTo>
                <a:lnTo>
                  <a:pt x="158" y="21"/>
                </a:lnTo>
                <a:lnTo>
                  <a:pt x="161" y="16"/>
                </a:lnTo>
                <a:lnTo>
                  <a:pt x="163" y="12"/>
                </a:lnTo>
                <a:lnTo>
                  <a:pt x="168" y="4"/>
                </a:lnTo>
                <a:lnTo>
                  <a:pt x="186" y="0"/>
                </a:lnTo>
                <a:lnTo>
                  <a:pt x="188" y="30"/>
                </a:lnTo>
                <a:lnTo>
                  <a:pt x="186" y="60"/>
                </a:lnTo>
                <a:lnTo>
                  <a:pt x="178" y="85"/>
                </a:lnTo>
                <a:lnTo>
                  <a:pt x="166" y="106"/>
                </a:lnTo>
                <a:lnTo>
                  <a:pt x="149" y="131"/>
                </a:lnTo>
                <a:lnTo>
                  <a:pt x="130" y="152"/>
                </a:lnTo>
                <a:lnTo>
                  <a:pt x="110" y="173"/>
                </a:lnTo>
                <a:lnTo>
                  <a:pt x="89" y="192"/>
                </a:lnTo>
                <a:lnTo>
                  <a:pt x="11" y="273"/>
                </a:lnTo>
                <a:lnTo>
                  <a:pt x="8" y="273"/>
                </a:lnTo>
                <a:close/>
              </a:path>
            </a:pathLst>
          </a:custGeom>
          <a:solidFill>
            <a:srgbClr val="FFFFFF"/>
          </a:solidFill>
          <a:ln w="9525">
            <a:noFill/>
            <a:round/>
            <a:headEnd/>
            <a:tailEnd/>
          </a:ln>
        </p:spPr>
        <p:txBody>
          <a:bodyPr/>
          <a:lstStyle/>
          <a:p>
            <a:endParaRPr lang="pt-BR"/>
          </a:p>
        </p:txBody>
      </p:sp>
      <p:sp>
        <p:nvSpPr>
          <p:cNvPr id="1038" name="Freeform 12"/>
          <p:cNvSpPr>
            <a:spLocks/>
          </p:cNvSpPr>
          <p:nvPr/>
        </p:nvSpPr>
        <p:spPr bwMode="auto">
          <a:xfrm>
            <a:off x="5722938" y="5703888"/>
            <a:ext cx="9525" cy="9525"/>
          </a:xfrm>
          <a:custGeom>
            <a:avLst/>
            <a:gdLst>
              <a:gd name="T0" fmla="*/ 0 w 12"/>
              <a:gd name="T1" fmla="*/ 9525 h 12"/>
              <a:gd name="T2" fmla="*/ 0 w 12"/>
              <a:gd name="T3" fmla="*/ 0 h 12"/>
              <a:gd name="T4" fmla="*/ 9525 w 12"/>
              <a:gd name="T5" fmla="*/ 0 h 12"/>
              <a:gd name="T6" fmla="*/ 9525 w 12"/>
              <a:gd name="T7" fmla="*/ 3969 h 12"/>
              <a:gd name="T8" fmla="*/ 9525 w 12"/>
              <a:gd name="T9" fmla="*/ 5556 h 12"/>
              <a:gd name="T10" fmla="*/ 7938 w 12"/>
              <a:gd name="T11" fmla="*/ 7144 h 12"/>
              <a:gd name="T12" fmla="*/ 3969 w 12"/>
              <a:gd name="T13" fmla="*/ 9525 h 12"/>
              <a:gd name="T14" fmla="*/ 2381 w 12"/>
              <a:gd name="T15" fmla="*/ 9525 h 12"/>
              <a:gd name="T16" fmla="*/ 0 w 12"/>
              <a:gd name="T17" fmla="*/ 9525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0" y="12"/>
                </a:moveTo>
                <a:lnTo>
                  <a:pt x="0" y="0"/>
                </a:lnTo>
                <a:lnTo>
                  <a:pt x="12" y="0"/>
                </a:lnTo>
                <a:lnTo>
                  <a:pt x="12" y="5"/>
                </a:lnTo>
                <a:lnTo>
                  <a:pt x="12" y="7"/>
                </a:lnTo>
                <a:lnTo>
                  <a:pt x="10" y="9"/>
                </a:lnTo>
                <a:lnTo>
                  <a:pt x="5" y="12"/>
                </a:lnTo>
                <a:lnTo>
                  <a:pt x="3" y="12"/>
                </a:lnTo>
                <a:lnTo>
                  <a:pt x="0" y="12"/>
                </a:lnTo>
                <a:close/>
              </a:path>
            </a:pathLst>
          </a:custGeom>
          <a:solidFill>
            <a:srgbClr val="000000"/>
          </a:solidFill>
          <a:ln w="9525">
            <a:noFill/>
            <a:round/>
            <a:headEnd/>
            <a:tailEnd/>
          </a:ln>
        </p:spPr>
        <p:txBody>
          <a:bodyPr/>
          <a:lstStyle/>
          <a:p>
            <a:endParaRPr lang="pt-BR"/>
          </a:p>
        </p:txBody>
      </p:sp>
      <p:grpSp>
        <p:nvGrpSpPr>
          <p:cNvPr id="1039" name="Group 13"/>
          <p:cNvGrpSpPr>
            <a:grpSpLocks/>
          </p:cNvGrpSpPr>
          <p:nvPr/>
        </p:nvGrpSpPr>
        <p:grpSpPr bwMode="auto">
          <a:xfrm>
            <a:off x="5854700" y="2957513"/>
            <a:ext cx="2344738" cy="3330575"/>
            <a:chOff x="3688" y="1729"/>
            <a:chExt cx="1477" cy="2098"/>
          </a:xfrm>
        </p:grpSpPr>
        <p:sp>
          <p:nvSpPr>
            <p:cNvPr id="1088" name="Freeform 14"/>
            <p:cNvSpPr>
              <a:spLocks/>
            </p:cNvSpPr>
            <p:nvPr/>
          </p:nvSpPr>
          <p:spPr bwMode="auto">
            <a:xfrm>
              <a:off x="3833" y="3537"/>
              <a:ext cx="77" cy="89"/>
            </a:xfrm>
            <a:custGeom>
              <a:avLst/>
              <a:gdLst>
                <a:gd name="T0" fmla="*/ 77 w 170"/>
                <a:gd name="T1" fmla="*/ 89 h 187"/>
                <a:gd name="T2" fmla="*/ 0 w 170"/>
                <a:gd name="T3" fmla="*/ 89 h 187"/>
                <a:gd name="T4" fmla="*/ 39 w 170"/>
                <a:gd name="T5" fmla="*/ 0 h 187"/>
                <a:gd name="T6" fmla="*/ 77 w 170"/>
                <a:gd name="T7" fmla="*/ 89 h 187"/>
                <a:gd name="T8" fmla="*/ 0 60000 65536"/>
                <a:gd name="T9" fmla="*/ 0 60000 65536"/>
                <a:gd name="T10" fmla="*/ 0 60000 65536"/>
                <a:gd name="T11" fmla="*/ 0 60000 65536"/>
                <a:gd name="T12" fmla="*/ 0 w 170"/>
                <a:gd name="T13" fmla="*/ 0 h 187"/>
                <a:gd name="T14" fmla="*/ 170 w 170"/>
                <a:gd name="T15" fmla="*/ 187 h 187"/>
              </a:gdLst>
              <a:ahLst/>
              <a:cxnLst>
                <a:cxn ang="T8">
                  <a:pos x="T0" y="T1"/>
                </a:cxn>
                <a:cxn ang="T9">
                  <a:pos x="T2" y="T3"/>
                </a:cxn>
                <a:cxn ang="T10">
                  <a:pos x="T4" y="T5"/>
                </a:cxn>
                <a:cxn ang="T11">
                  <a:pos x="T6" y="T7"/>
                </a:cxn>
              </a:cxnLst>
              <a:rect l="T12" t="T13" r="T14" b="T15"/>
              <a:pathLst>
                <a:path w="170" h="187">
                  <a:moveTo>
                    <a:pt x="170" y="187"/>
                  </a:moveTo>
                  <a:lnTo>
                    <a:pt x="0" y="187"/>
                  </a:lnTo>
                  <a:lnTo>
                    <a:pt x="85" y="0"/>
                  </a:lnTo>
                  <a:lnTo>
                    <a:pt x="170" y="187"/>
                  </a:lnTo>
                  <a:close/>
                </a:path>
              </a:pathLst>
            </a:custGeom>
            <a:solidFill>
              <a:srgbClr val="003399"/>
            </a:solidFill>
            <a:ln w="9525">
              <a:noFill/>
              <a:round/>
              <a:headEnd/>
              <a:tailEnd/>
            </a:ln>
          </p:spPr>
          <p:txBody>
            <a:bodyPr/>
            <a:lstStyle/>
            <a:p>
              <a:endParaRPr lang="pt-BR"/>
            </a:p>
          </p:txBody>
        </p:sp>
        <p:sp>
          <p:nvSpPr>
            <p:cNvPr id="1089" name="Freeform 15"/>
            <p:cNvSpPr>
              <a:spLocks/>
            </p:cNvSpPr>
            <p:nvPr/>
          </p:nvSpPr>
          <p:spPr bwMode="auto">
            <a:xfrm>
              <a:off x="3688" y="2892"/>
              <a:ext cx="78" cy="88"/>
            </a:xfrm>
            <a:custGeom>
              <a:avLst/>
              <a:gdLst>
                <a:gd name="T0" fmla="*/ 78 w 170"/>
                <a:gd name="T1" fmla="*/ 88 h 185"/>
                <a:gd name="T2" fmla="*/ 0 w 170"/>
                <a:gd name="T3" fmla="*/ 88 h 185"/>
                <a:gd name="T4" fmla="*/ 39 w 170"/>
                <a:gd name="T5" fmla="*/ 0 h 185"/>
                <a:gd name="T6" fmla="*/ 78 w 170"/>
                <a:gd name="T7" fmla="*/ 88 h 185"/>
                <a:gd name="T8" fmla="*/ 0 60000 65536"/>
                <a:gd name="T9" fmla="*/ 0 60000 65536"/>
                <a:gd name="T10" fmla="*/ 0 60000 65536"/>
                <a:gd name="T11" fmla="*/ 0 60000 65536"/>
                <a:gd name="T12" fmla="*/ 0 w 170"/>
                <a:gd name="T13" fmla="*/ 0 h 185"/>
                <a:gd name="T14" fmla="*/ 170 w 170"/>
                <a:gd name="T15" fmla="*/ 185 h 185"/>
              </a:gdLst>
              <a:ahLst/>
              <a:cxnLst>
                <a:cxn ang="T8">
                  <a:pos x="T0" y="T1"/>
                </a:cxn>
                <a:cxn ang="T9">
                  <a:pos x="T2" y="T3"/>
                </a:cxn>
                <a:cxn ang="T10">
                  <a:pos x="T4" y="T5"/>
                </a:cxn>
                <a:cxn ang="T11">
                  <a:pos x="T6" y="T7"/>
                </a:cxn>
              </a:cxnLst>
              <a:rect l="T12" t="T13" r="T14" b="T15"/>
              <a:pathLst>
                <a:path w="170" h="185">
                  <a:moveTo>
                    <a:pt x="170" y="185"/>
                  </a:moveTo>
                  <a:lnTo>
                    <a:pt x="0" y="185"/>
                  </a:lnTo>
                  <a:lnTo>
                    <a:pt x="85" y="0"/>
                  </a:lnTo>
                  <a:lnTo>
                    <a:pt x="170" y="185"/>
                  </a:lnTo>
                  <a:close/>
                </a:path>
              </a:pathLst>
            </a:custGeom>
            <a:solidFill>
              <a:srgbClr val="003399"/>
            </a:solidFill>
            <a:ln w="9525">
              <a:noFill/>
              <a:round/>
              <a:headEnd/>
              <a:tailEnd/>
            </a:ln>
          </p:spPr>
          <p:txBody>
            <a:bodyPr/>
            <a:lstStyle/>
            <a:p>
              <a:endParaRPr lang="pt-BR"/>
            </a:p>
          </p:txBody>
        </p:sp>
        <p:sp>
          <p:nvSpPr>
            <p:cNvPr id="1090" name="Freeform 16"/>
            <p:cNvSpPr>
              <a:spLocks/>
            </p:cNvSpPr>
            <p:nvPr/>
          </p:nvSpPr>
          <p:spPr bwMode="auto">
            <a:xfrm>
              <a:off x="4174" y="2551"/>
              <a:ext cx="77" cy="90"/>
            </a:xfrm>
            <a:custGeom>
              <a:avLst/>
              <a:gdLst>
                <a:gd name="T0" fmla="*/ 77 w 170"/>
                <a:gd name="T1" fmla="*/ 90 h 185"/>
                <a:gd name="T2" fmla="*/ 0 w 170"/>
                <a:gd name="T3" fmla="*/ 90 h 185"/>
                <a:gd name="T4" fmla="*/ 39 w 170"/>
                <a:gd name="T5" fmla="*/ 0 h 185"/>
                <a:gd name="T6" fmla="*/ 77 w 170"/>
                <a:gd name="T7" fmla="*/ 90 h 185"/>
                <a:gd name="T8" fmla="*/ 0 60000 65536"/>
                <a:gd name="T9" fmla="*/ 0 60000 65536"/>
                <a:gd name="T10" fmla="*/ 0 60000 65536"/>
                <a:gd name="T11" fmla="*/ 0 60000 65536"/>
                <a:gd name="T12" fmla="*/ 0 w 170"/>
                <a:gd name="T13" fmla="*/ 0 h 185"/>
                <a:gd name="T14" fmla="*/ 170 w 170"/>
                <a:gd name="T15" fmla="*/ 185 h 185"/>
              </a:gdLst>
              <a:ahLst/>
              <a:cxnLst>
                <a:cxn ang="T8">
                  <a:pos x="T0" y="T1"/>
                </a:cxn>
                <a:cxn ang="T9">
                  <a:pos x="T2" y="T3"/>
                </a:cxn>
                <a:cxn ang="T10">
                  <a:pos x="T4" y="T5"/>
                </a:cxn>
                <a:cxn ang="T11">
                  <a:pos x="T6" y="T7"/>
                </a:cxn>
              </a:cxnLst>
              <a:rect l="T12" t="T13" r="T14" b="T15"/>
              <a:pathLst>
                <a:path w="170" h="185">
                  <a:moveTo>
                    <a:pt x="170" y="185"/>
                  </a:moveTo>
                  <a:lnTo>
                    <a:pt x="0" y="185"/>
                  </a:lnTo>
                  <a:lnTo>
                    <a:pt x="85" y="0"/>
                  </a:lnTo>
                  <a:lnTo>
                    <a:pt x="170" y="185"/>
                  </a:lnTo>
                  <a:close/>
                </a:path>
              </a:pathLst>
            </a:custGeom>
            <a:solidFill>
              <a:srgbClr val="003399"/>
            </a:solidFill>
            <a:ln w="9525">
              <a:noFill/>
              <a:round/>
              <a:headEnd/>
              <a:tailEnd/>
            </a:ln>
          </p:spPr>
          <p:txBody>
            <a:bodyPr/>
            <a:lstStyle/>
            <a:p>
              <a:endParaRPr lang="pt-BR"/>
            </a:p>
          </p:txBody>
        </p:sp>
        <p:sp>
          <p:nvSpPr>
            <p:cNvPr id="1091" name="Freeform 17"/>
            <p:cNvSpPr>
              <a:spLocks/>
            </p:cNvSpPr>
            <p:nvPr/>
          </p:nvSpPr>
          <p:spPr bwMode="auto">
            <a:xfrm>
              <a:off x="3949" y="2796"/>
              <a:ext cx="77" cy="89"/>
            </a:xfrm>
            <a:custGeom>
              <a:avLst/>
              <a:gdLst>
                <a:gd name="T0" fmla="*/ 77 w 170"/>
                <a:gd name="T1" fmla="*/ 89 h 187"/>
                <a:gd name="T2" fmla="*/ 0 w 170"/>
                <a:gd name="T3" fmla="*/ 89 h 187"/>
                <a:gd name="T4" fmla="*/ 39 w 170"/>
                <a:gd name="T5" fmla="*/ 0 h 187"/>
                <a:gd name="T6" fmla="*/ 77 w 170"/>
                <a:gd name="T7" fmla="*/ 89 h 187"/>
                <a:gd name="T8" fmla="*/ 0 60000 65536"/>
                <a:gd name="T9" fmla="*/ 0 60000 65536"/>
                <a:gd name="T10" fmla="*/ 0 60000 65536"/>
                <a:gd name="T11" fmla="*/ 0 60000 65536"/>
                <a:gd name="T12" fmla="*/ 0 w 170"/>
                <a:gd name="T13" fmla="*/ 0 h 187"/>
                <a:gd name="T14" fmla="*/ 170 w 170"/>
                <a:gd name="T15" fmla="*/ 187 h 187"/>
              </a:gdLst>
              <a:ahLst/>
              <a:cxnLst>
                <a:cxn ang="T8">
                  <a:pos x="T0" y="T1"/>
                </a:cxn>
                <a:cxn ang="T9">
                  <a:pos x="T2" y="T3"/>
                </a:cxn>
                <a:cxn ang="T10">
                  <a:pos x="T4" y="T5"/>
                </a:cxn>
                <a:cxn ang="T11">
                  <a:pos x="T6" y="T7"/>
                </a:cxn>
              </a:cxnLst>
              <a:rect l="T12" t="T13" r="T14" b="T15"/>
              <a:pathLst>
                <a:path w="170" h="187">
                  <a:moveTo>
                    <a:pt x="170" y="187"/>
                  </a:moveTo>
                  <a:lnTo>
                    <a:pt x="0" y="187"/>
                  </a:lnTo>
                  <a:lnTo>
                    <a:pt x="85" y="0"/>
                  </a:lnTo>
                  <a:lnTo>
                    <a:pt x="170" y="187"/>
                  </a:lnTo>
                  <a:close/>
                </a:path>
              </a:pathLst>
            </a:custGeom>
            <a:solidFill>
              <a:srgbClr val="003399"/>
            </a:solidFill>
            <a:ln w="9525">
              <a:noFill/>
              <a:round/>
              <a:headEnd/>
              <a:tailEnd/>
            </a:ln>
          </p:spPr>
          <p:txBody>
            <a:bodyPr/>
            <a:lstStyle/>
            <a:p>
              <a:endParaRPr lang="pt-BR"/>
            </a:p>
          </p:txBody>
        </p:sp>
        <p:sp>
          <p:nvSpPr>
            <p:cNvPr id="1092" name="Freeform 18"/>
            <p:cNvSpPr>
              <a:spLocks/>
            </p:cNvSpPr>
            <p:nvPr/>
          </p:nvSpPr>
          <p:spPr bwMode="auto">
            <a:xfrm>
              <a:off x="4390" y="2872"/>
              <a:ext cx="77" cy="89"/>
            </a:xfrm>
            <a:custGeom>
              <a:avLst/>
              <a:gdLst>
                <a:gd name="T0" fmla="*/ 77 w 170"/>
                <a:gd name="T1" fmla="*/ 89 h 187"/>
                <a:gd name="T2" fmla="*/ 0 w 170"/>
                <a:gd name="T3" fmla="*/ 89 h 187"/>
                <a:gd name="T4" fmla="*/ 39 w 170"/>
                <a:gd name="T5" fmla="*/ 0 h 187"/>
                <a:gd name="T6" fmla="*/ 77 w 170"/>
                <a:gd name="T7" fmla="*/ 89 h 187"/>
                <a:gd name="T8" fmla="*/ 0 60000 65536"/>
                <a:gd name="T9" fmla="*/ 0 60000 65536"/>
                <a:gd name="T10" fmla="*/ 0 60000 65536"/>
                <a:gd name="T11" fmla="*/ 0 60000 65536"/>
                <a:gd name="T12" fmla="*/ 0 w 170"/>
                <a:gd name="T13" fmla="*/ 0 h 187"/>
                <a:gd name="T14" fmla="*/ 170 w 170"/>
                <a:gd name="T15" fmla="*/ 187 h 187"/>
              </a:gdLst>
              <a:ahLst/>
              <a:cxnLst>
                <a:cxn ang="T8">
                  <a:pos x="T0" y="T1"/>
                </a:cxn>
                <a:cxn ang="T9">
                  <a:pos x="T2" y="T3"/>
                </a:cxn>
                <a:cxn ang="T10">
                  <a:pos x="T4" y="T5"/>
                </a:cxn>
                <a:cxn ang="T11">
                  <a:pos x="T6" y="T7"/>
                </a:cxn>
              </a:cxnLst>
              <a:rect l="T12" t="T13" r="T14" b="T15"/>
              <a:pathLst>
                <a:path w="170" h="187">
                  <a:moveTo>
                    <a:pt x="170" y="187"/>
                  </a:moveTo>
                  <a:lnTo>
                    <a:pt x="0" y="187"/>
                  </a:lnTo>
                  <a:lnTo>
                    <a:pt x="85" y="0"/>
                  </a:lnTo>
                  <a:lnTo>
                    <a:pt x="170" y="187"/>
                  </a:lnTo>
                  <a:close/>
                </a:path>
              </a:pathLst>
            </a:custGeom>
            <a:solidFill>
              <a:srgbClr val="003399"/>
            </a:solidFill>
            <a:ln w="9525">
              <a:noFill/>
              <a:round/>
              <a:headEnd/>
              <a:tailEnd/>
            </a:ln>
          </p:spPr>
          <p:txBody>
            <a:bodyPr/>
            <a:lstStyle/>
            <a:p>
              <a:endParaRPr lang="pt-BR"/>
            </a:p>
          </p:txBody>
        </p:sp>
        <p:sp>
          <p:nvSpPr>
            <p:cNvPr id="1093" name="Freeform 19"/>
            <p:cNvSpPr>
              <a:spLocks/>
            </p:cNvSpPr>
            <p:nvPr/>
          </p:nvSpPr>
          <p:spPr bwMode="auto">
            <a:xfrm>
              <a:off x="4031" y="3462"/>
              <a:ext cx="78" cy="89"/>
            </a:xfrm>
            <a:custGeom>
              <a:avLst/>
              <a:gdLst>
                <a:gd name="T0" fmla="*/ 78 w 172"/>
                <a:gd name="T1" fmla="*/ 89 h 187"/>
                <a:gd name="T2" fmla="*/ 0 w 172"/>
                <a:gd name="T3" fmla="*/ 89 h 187"/>
                <a:gd name="T4" fmla="*/ 39 w 172"/>
                <a:gd name="T5" fmla="*/ 0 h 187"/>
                <a:gd name="T6" fmla="*/ 78 w 172"/>
                <a:gd name="T7" fmla="*/ 89 h 187"/>
                <a:gd name="T8" fmla="*/ 0 60000 65536"/>
                <a:gd name="T9" fmla="*/ 0 60000 65536"/>
                <a:gd name="T10" fmla="*/ 0 60000 65536"/>
                <a:gd name="T11" fmla="*/ 0 60000 65536"/>
                <a:gd name="T12" fmla="*/ 0 w 172"/>
                <a:gd name="T13" fmla="*/ 0 h 187"/>
                <a:gd name="T14" fmla="*/ 172 w 172"/>
                <a:gd name="T15" fmla="*/ 187 h 187"/>
              </a:gdLst>
              <a:ahLst/>
              <a:cxnLst>
                <a:cxn ang="T8">
                  <a:pos x="T0" y="T1"/>
                </a:cxn>
                <a:cxn ang="T9">
                  <a:pos x="T2" y="T3"/>
                </a:cxn>
                <a:cxn ang="T10">
                  <a:pos x="T4" y="T5"/>
                </a:cxn>
                <a:cxn ang="T11">
                  <a:pos x="T6" y="T7"/>
                </a:cxn>
              </a:cxnLst>
              <a:rect l="T12" t="T13" r="T14" b="T15"/>
              <a:pathLst>
                <a:path w="172" h="187">
                  <a:moveTo>
                    <a:pt x="172" y="187"/>
                  </a:moveTo>
                  <a:lnTo>
                    <a:pt x="0" y="187"/>
                  </a:lnTo>
                  <a:lnTo>
                    <a:pt x="86" y="0"/>
                  </a:lnTo>
                  <a:lnTo>
                    <a:pt x="172" y="187"/>
                  </a:lnTo>
                  <a:close/>
                </a:path>
              </a:pathLst>
            </a:custGeom>
            <a:solidFill>
              <a:srgbClr val="003399"/>
            </a:solidFill>
            <a:ln w="9525">
              <a:noFill/>
              <a:round/>
              <a:headEnd/>
              <a:tailEnd/>
            </a:ln>
          </p:spPr>
          <p:txBody>
            <a:bodyPr/>
            <a:lstStyle/>
            <a:p>
              <a:endParaRPr lang="pt-BR"/>
            </a:p>
          </p:txBody>
        </p:sp>
        <p:sp>
          <p:nvSpPr>
            <p:cNvPr id="1094" name="Freeform 20"/>
            <p:cNvSpPr>
              <a:spLocks/>
            </p:cNvSpPr>
            <p:nvPr/>
          </p:nvSpPr>
          <p:spPr bwMode="auto">
            <a:xfrm>
              <a:off x="3891" y="3352"/>
              <a:ext cx="77" cy="89"/>
            </a:xfrm>
            <a:custGeom>
              <a:avLst/>
              <a:gdLst>
                <a:gd name="T0" fmla="*/ 77 w 171"/>
                <a:gd name="T1" fmla="*/ 89 h 188"/>
                <a:gd name="T2" fmla="*/ 0 w 171"/>
                <a:gd name="T3" fmla="*/ 89 h 188"/>
                <a:gd name="T4" fmla="*/ 39 w 171"/>
                <a:gd name="T5" fmla="*/ 0 h 188"/>
                <a:gd name="T6" fmla="*/ 77 w 171"/>
                <a:gd name="T7" fmla="*/ 89 h 188"/>
                <a:gd name="T8" fmla="*/ 0 60000 65536"/>
                <a:gd name="T9" fmla="*/ 0 60000 65536"/>
                <a:gd name="T10" fmla="*/ 0 60000 65536"/>
                <a:gd name="T11" fmla="*/ 0 60000 65536"/>
                <a:gd name="T12" fmla="*/ 0 w 171"/>
                <a:gd name="T13" fmla="*/ 0 h 188"/>
                <a:gd name="T14" fmla="*/ 171 w 171"/>
                <a:gd name="T15" fmla="*/ 188 h 188"/>
              </a:gdLst>
              <a:ahLst/>
              <a:cxnLst>
                <a:cxn ang="T8">
                  <a:pos x="T0" y="T1"/>
                </a:cxn>
                <a:cxn ang="T9">
                  <a:pos x="T2" y="T3"/>
                </a:cxn>
                <a:cxn ang="T10">
                  <a:pos x="T4" y="T5"/>
                </a:cxn>
                <a:cxn ang="T11">
                  <a:pos x="T6" y="T7"/>
                </a:cxn>
              </a:cxnLst>
              <a:rect l="T12" t="T13" r="T14" b="T15"/>
              <a:pathLst>
                <a:path w="171" h="188">
                  <a:moveTo>
                    <a:pt x="171" y="188"/>
                  </a:moveTo>
                  <a:lnTo>
                    <a:pt x="0" y="188"/>
                  </a:lnTo>
                  <a:lnTo>
                    <a:pt x="86" y="0"/>
                  </a:lnTo>
                  <a:lnTo>
                    <a:pt x="171" y="188"/>
                  </a:lnTo>
                  <a:close/>
                </a:path>
              </a:pathLst>
            </a:custGeom>
            <a:solidFill>
              <a:srgbClr val="003399"/>
            </a:solidFill>
            <a:ln w="9525">
              <a:noFill/>
              <a:round/>
              <a:headEnd/>
              <a:tailEnd/>
            </a:ln>
          </p:spPr>
          <p:txBody>
            <a:bodyPr/>
            <a:lstStyle/>
            <a:p>
              <a:endParaRPr lang="pt-BR"/>
            </a:p>
          </p:txBody>
        </p:sp>
        <p:sp>
          <p:nvSpPr>
            <p:cNvPr id="1095" name="Freeform 21"/>
            <p:cNvSpPr>
              <a:spLocks/>
            </p:cNvSpPr>
            <p:nvPr/>
          </p:nvSpPr>
          <p:spPr bwMode="auto">
            <a:xfrm>
              <a:off x="3854" y="3737"/>
              <a:ext cx="77" cy="90"/>
            </a:xfrm>
            <a:custGeom>
              <a:avLst/>
              <a:gdLst>
                <a:gd name="T0" fmla="*/ 77 w 171"/>
                <a:gd name="T1" fmla="*/ 90 h 186"/>
                <a:gd name="T2" fmla="*/ 0 w 171"/>
                <a:gd name="T3" fmla="*/ 90 h 186"/>
                <a:gd name="T4" fmla="*/ 38 w 171"/>
                <a:gd name="T5" fmla="*/ 0 h 186"/>
                <a:gd name="T6" fmla="*/ 77 w 171"/>
                <a:gd name="T7" fmla="*/ 90 h 186"/>
                <a:gd name="T8" fmla="*/ 0 60000 65536"/>
                <a:gd name="T9" fmla="*/ 0 60000 65536"/>
                <a:gd name="T10" fmla="*/ 0 60000 65536"/>
                <a:gd name="T11" fmla="*/ 0 60000 65536"/>
                <a:gd name="T12" fmla="*/ 0 w 171"/>
                <a:gd name="T13" fmla="*/ 0 h 186"/>
                <a:gd name="T14" fmla="*/ 171 w 171"/>
                <a:gd name="T15" fmla="*/ 186 h 186"/>
              </a:gdLst>
              <a:ahLst/>
              <a:cxnLst>
                <a:cxn ang="T8">
                  <a:pos x="T0" y="T1"/>
                </a:cxn>
                <a:cxn ang="T9">
                  <a:pos x="T2" y="T3"/>
                </a:cxn>
                <a:cxn ang="T10">
                  <a:pos x="T4" y="T5"/>
                </a:cxn>
                <a:cxn ang="T11">
                  <a:pos x="T6" y="T7"/>
                </a:cxn>
              </a:cxnLst>
              <a:rect l="T12" t="T13" r="T14" b="T15"/>
              <a:pathLst>
                <a:path w="171" h="186">
                  <a:moveTo>
                    <a:pt x="171" y="186"/>
                  </a:moveTo>
                  <a:lnTo>
                    <a:pt x="0" y="186"/>
                  </a:lnTo>
                  <a:lnTo>
                    <a:pt x="85" y="0"/>
                  </a:lnTo>
                  <a:lnTo>
                    <a:pt x="171" y="186"/>
                  </a:lnTo>
                  <a:close/>
                </a:path>
              </a:pathLst>
            </a:custGeom>
            <a:solidFill>
              <a:srgbClr val="003399"/>
            </a:solidFill>
            <a:ln w="9525">
              <a:noFill/>
              <a:round/>
              <a:headEnd/>
              <a:tailEnd/>
            </a:ln>
          </p:spPr>
          <p:txBody>
            <a:bodyPr/>
            <a:lstStyle/>
            <a:p>
              <a:endParaRPr lang="pt-BR"/>
            </a:p>
          </p:txBody>
        </p:sp>
        <p:sp>
          <p:nvSpPr>
            <p:cNvPr id="1096" name="Freeform 22"/>
            <p:cNvSpPr>
              <a:spLocks/>
            </p:cNvSpPr>
            <p:nvPr/>
          </p:nvSpPr>
          <p:spPr bwMode="auto">
            <a:xfrm>
              <a:off x="3754" y="3639"/>
              <a:ext cx="78" cy="89"/>
            </a:xfrm>
            <a:custGeom>
              <a:avLst/>
              <a:gdLst>
                <a:gd name="T0" fmla="*/ 78 w 172"/>
                <a:gd name="T1" fmla="*/ 89 h 187"/>
                <a:gd name="T2" fmla="*/ 0 w 172"/>
                <a:gd name="T3" fmla="*/ 89 h 187"/>
                <a:gd name="T4" fmla="*/ 39 w 172"/>
                <a:gd name="T5" fmla="*/ 0 h 187"/>
                <a:gd name="T6" fmla="*/ 78 w 172"/>
                <a:gd name="T7" fmla="*/ 89 h 187"/>
                <a:gd name="T8" fmla="*/ 0 60000 65536"/>
                <a:gd name="T9" fmla="*/ 0 60000 65536"/>
                <a:gd name="T10" fmla="*/ 0 60000 65536"/>
                <a:gd name="T11" fmla="*/ 0 60000 65536"/>
                <a:gd name="T12" fmla="*/ 0 w 172"/>
                <a:gd name="T13" fmla="*/ 0 h 187"/>
                <a:gd name="T14" fmla="*/ 172 w 172"/>
                <a:gd name="T15" fmla="*/ 187 h 187"/>
              </a:gdLst>
              <a:ahLst/>
              <a:cxnLst>
                <a:cxn ang="T8">
                  <a:pos x="T0" y="T1"/>
                </a:cxn>
                <a:cxn ang="T9">
                  <a:pos x="T2" y="T3"/>
                </a:cxn>
                <a:cxn ang="T10">
                  <a:pos x="T4" y="T5"/>
                </a:cxn>
                <a:cxn ang="T11">
                  <a:pos x="T6" y="T7"/>
                </a:cxn>
              </a:cxnLst>
              <a:rect l="T12" t="T13" r="T14" b="T15"/>
              <a:pathLst>
                <a:path w="172" h="187">
                  <a:moveTo>
                    <a:pt x="172" y="187"/>
                  </a:moveTo>
                  <a:lnTo>
                    <a:pt x="0" y="187"/>
                  </a:lnTo>
                  <a:lnTo>
                    <a:pt x="86" y="0"/>
                  </a:lnTo>
                  <a:lnTo>
                    <a:pt x="172" y="187"/>
                  </a:lnTo>
                  <a:close/>
                </a:path>
              </a:pathLst>
            </a:custGeom>
            <a:solidFill>
              <a:srgbClr val="003399"/>
            </a:solidFill>
            <a:ln w="9525">
              <a:noFill/>
              <a:round/>
              <a:headEnd/>
              <a:tailEnd/>
            </a:ln>
          </p:spPr>
          <p:txBody>
            <a:bodyPr/>
            <a:lstStyle/>
            <a:p>
              <a:endParaRPr lang="pt-BR"/>
            </a:p>
          </p:txBody>
        </p:sp>
        <p:sp>
          <p:nvSpPr>
            <p:cNvPr id="1097" name="Freeform 23"/>
            <p:cNvSpPr>
              <a:spLocks/>
            </p:cNvSpPr>
            <p:nvPr/>
          </p:nvSpPr>
          <p:spPr bwMode="auto">
            <a:xfrm>
              <a:off x="4509" y="3059"/>
              <a:ext cx="77" cy="90"/>
            </a:xfrm>
            <a:custGeom>
              <a:avLst/>
              <a:gdLst>
                <a:gd name="T0" fmla="*/ 77 w 170"/>
                <a:gd name="T1" fmla="*/ 90 h 187"/>
                <a:gd name="T2" fmla="*/ 0 w 170"/>
                <a:gd name="T3" fmla="*/ 90 h 187"/>
                <a:gd name="T4" fmla="*/ 39 w 170"/>
                <a:gd name="T5" fmla="*/ 0 h 187"/>
                <a:gd name="T6" fmla="*/ 77 w 170"/>
                <a:gd name="T7" fmla="*/ 90 h 187"/>
                <a:gd name="T8" fmla="*/ 0 60000 65536"/>
                <a:gd name="T9" fmla="*/ 0 60000 65536"/>
                <a:gd name="T10" fmla="*/ 0 60000 65536"/>
                <a:gd name="T11" fmla="*/ 0 60000 65536"/>
                <a:gd name="T12" fmla="*/ 0 w 170"/>
                <a:gd name="T13" fmla="*/ 0 h 187"/>
                <a:gd name="T14" fmla="*/ 170 w 170"/>
                <a:gd name="T15" fmla="*/ 187 h 187"/>
              </a:gdLst>
              <a:ahLst/>
              <a:cxnLst>
                <a:cxn ang="T8">
                  <a:pos x="T0" y="T1"/>
                </a:cxn>
                <a:cxn ang="T9">
                  <a:pos x="T2" y="T3"/>
                </a:cxn>
                <a:cxn ang="T10">
                  <a:pos x="T4" y="T5"/>
                </a:cxn>
                <a:cxn ang="T11">
                  <a:pos x="T6" y="T7"/>
                </a:cxn>
              </a:cxnLst>
              <a:rect l="T12" t="T13" r="T14" b="T15"/>
              <a:pathLst>
                <a:path w="170" h="187">
                  <a:moveTo>
                    <a:pt x="170" y="187"/>
                  </a:moveTo>
                  <a:lnTo>
                    <a:pt x="0" y="187"/>
                  </a:lnTo>
                  <a:lnTo>
                    <a:pt x="85" y="0"/>
                  </a:lnTo>
                  <a:lnTo>
                    <a:pt x="170" y="187"/>
                  </a:lnTo>
                  <a:close/>
                </a:path>
              </a:pathLst>
            </a:custGeom>
            <a:solidFill>
              <a:srgbClr val="003399"/>
            </a:solidFill>
            <a:ln w="9525">
              <a:noFill/>
              <a:round/>
              <a:headEnd/>
              <a:tailEnd/>
            </a:ln>
          </p:spPr>
          <p:txBody>
            <a:bodyPr/>
            <a:lstStyle/>
            <a:p>
              <a:endParaRPr lang="pt-BR"/>
            </a:p>
          </p:txBody>
        </p:sp>
        <p:sp>
          <p:nvSpPr>
            <p:cNvPr id="1098" name="Freeform 24"/>
            <p:cNvSpPr>
              <a:spLocks/>
            </p:cNvSpPr>
            <p:nvPr/>
          </p:nvSpPr>
          <p:spPr bwMode="auto">
            <a:xfrm>
              <a:off x="4839" y="1729"/>
              <a:ext cx="77" cy="89"/>
            </a:xfrm>
            <a:custGeom>
              <a:avLst/>
              <a:gdLst>
                <a:gd name="T0" fmla="*/ 77 w 170"/>
                <a:gd name="T1" fmla="*/ 89 h 186"/>
                <a:gd name="T2" fmla="*/ 0 w 170"/>
                <a:gd name="T3" fmla="*/ 89 h 186"/>
                <a:gd name="T4" fmla="*/ 39 w 170"/>
                <a:gd name="T5" fmla="*/ 0 h 186"/>
                <a:gd name="T6" fmla="*/ 77 w 170"/>
                <a:gd name="T7" fmla="*/ 89 h 186"/>
                <a:gd name="T8" fmla="*/ 0 60000 65536"/>
                <a:gd name="T9" fmla="*/ 0 60000 65536"/>
                <a:gd name="T10" fmla="*/ 0 60000 65536"/>
                <a:gd name="T11" fmla="*/ 0 60000 65536"/>
                <a:gd name="T12" fmla="*/ 0 w 170"/>
                <a:gd name="T13" fmla="*/ 0 h 186"/>
                <a:gd name="T14" fmla="*/ 170 w 170"/>
                <a:gd name="T15" fmla="*/ 186 h 186"/>
              </a:gdLst>
              <a:ahLst/>
              <a:cxnLst>
                <a:cxn ang="T8">
                  <a:pos x="T0" y="T1"/>
                </a:cxn>
                <a:cxn ang="T9">
                  <a:pos x="T2" y="T3"/>
                </a:cxn>
                <a:cxn ang="T10">
                  <a:pos x="T4" y="T5"/>
                </a:cxn>
                <a:cxn ang="T11">
                  <a:pos x="T6" y="T7"/>
                </a:cxn>
              </a:cxnLst>
              <a:rect l="T12" t="T13" r="T14" b="T15"/>
              <a:pathLst>
                <a:path w="170" h="186">
                  <a:moveTo>
                    <a:pt x="170" y="186"/>
                  </a:moveTo>
                  <a:lnTo>
                    <a:pt x="0" y="186"/>
                  </a:lnTo>
                  <a:lnTo>
                    <a:pt x="85" y="0"/>
                  </a:lnTo>
                  <a:lnTo>
                    <a:pt x="170" y="186"/>
                  </a:lnTo>
                  <a:close/>
                </a:path>
              </a:pathLst>
            </a:custGeom>
            <a:solidFill>
              <a:srgbClr val="003399"/>
            </a:solidFill>
            <a:ln w="9525">
              <a:noFill/>
              <a:round/>
              <a:headEnd/>
              <a:tailEnd/>
            </a:ln>
          </p:spPr>
          <p:txBody>
            <a:bodyPr/>
            <a:lstStyle/>
            <a:p>
              <a:endParaRPr lang="pt-BR"/>
            </a:p>
          </p:txBody>
        </p:sp>
        <p:sp>
          <p:nvSpPr>
            <p:cNvPr id="1099" name="Freeform 25"/>
            <p:cNvSpPr>
              <a:spLocks/>
            </p:cNvSpPr>
            <p:nvPr/>
          </p:nvSpPr>
          <p:spPr bwMode="auto">
            <a:xfrm>
              <a:off x="5088" y="1893"/>
              <a:ext cx="77" cy="89"/>
            </a:xfrm>
            <a:custGeom>
              <a:avLst/>
              <a:gdLst>
                <a:gd name="T0" fmla="*/ 77 w 170"/>
                <a:gd name="T1" fmla="*/ 89 h 186"/>
                <a:gd name="T2" fmla="*/ 0 w 170"/>
                <a:gd name="T3" fmla="*/ 89 h 186"/>
                <a:gd name="T4" fmla="*/ 39 w 170"/>
                <a:gd name="T5" fmla="*/ 0 h 186"/>
                <a:gd name="T6" fmla="*/ 77 w 170"/>
                <a:gd name="T7" fmla="*/ 89 h 186"/>
                <a:gd name="T8" fmla="*/ 0 60000 65536"/>
                <a:gd name="T9" fmla="*/ 0 60000 65536"/>
                <a:gd name="T10" fmla="*/ 0 60000 65536"/>
                <a:gd name="T11" fmla="*/ 0 60000 65536"/>
                <a:gd name="T12" fmla="*/ 0 w 170"/>
                <a:gd name="T13" fmla="*/ 0 h 186"/>
                <a:gd name="T14" fmla="*/ 170 w 170"/>
                <a:gd name="T15" fmla="*/ 186 h 186"/>
              </a:gdLst>
              <a:ahLst/>
              <a:cxnLst>
                <a:cxn ang="T8">
                  <a:pos x="T0" y="T1"/>
                </a:cxn>
                <a:cxn ang="T9">
                  <a:pos x="T2" y="T3"/>
                </a:cxn>
                <a:cxn ang="T10">
                  <a:pos x="T4" y="T5"/>
                </a:cxn>
                <a:cxn ang="T11">
                  <a:pos x="T6" y="T7"/>
                </a:cxn>
              </a:cxnLst>
              <a:rect l="T12" t="T13" r="T14" b="T15"/>
              <a:pathLst>
                <a:path w="170" h="186">
                  <a:moveTo>
                    <a:pt x="170" y="186"/>
                  </a:moveTo>
                  <a:lnTo>
                    <a:pt x="0" y="186"/>
                  </a:lnTo>
                  <a:lnTo>
                    <a:pt x="85" y="0"/>
                  </a:lnTo>
                  <a:lnTo>
                    <a:pt x="170" y="186"/>
                  </a:lnTo>
                  <a:close/>
                </a:path>
              </a:pathLst>
            </a:custGeom>
            <a:solidFill>
              <a:srgbClr val="003399"/>
            </a:solidFill>
            <a:ln w="9525">
              <a:noFill/>
              <a:round/>
              <a:headEnd/>
              <a:tailEnd/>
            </a:ln>
          </p:spPr>
          <p:txBody>
            <a:bodyPr/>
            <a:lstStyle/>
            <a:p>
              <a:endParaRPr lang="pt-BR"/>
            </a:p>
          </p:txBody>
        </p:sp>
        <p:sp>
          <p:nvSpPr>
            <p:cNvPr id="1100" name="Freeform 26"/>
            <p:cNvSpPr>
              <a:spLocks/>
            </p:cNvSpPr>
            <p:nvPr/>
          </p:nvSpPr>
          <p:spPr bwMode="auto">
            <a:xfrm>
              <a:off x="4807" y="2432"/>
              <a:ext cx="77" cy="90"/>
            </a:xfrm>
            <a:custGeom>
              <a:avLst/>
              <a:gdLst>
                <a:gd name="T0" fmla="*/ 77 w 170"/>
                <a:gd name="T1" fmla="*/ 90 h 185"/>
                <a:gd name="T2" fmla="*/ 0 w 170"/>
                <a:gd name="T3" fmla="*/ 90 h 185"/>
                <a:gd name="T4" fmla="*/ 39 w 170"/>
                <a:gd name="T5" fmla="*/ 0 h 185"/>
                <a:gd name="T6" fmla="*/ 77 w 170"/>
                <a:gd name="T7" fmla="*/ 90 h 185"/>
                <a:gd name="T8" fmla="*/ 0 60000 65536"/>
                <a:gd name="T9" fmla="*/ 0 60000 65536"/>
                <a:gd name="T10" fmla="*/ 0 60000 65536"/>
                <a:gd name="T11" fmla="*/ 0 60000 65536"/>
                <a:gd name="T12" fmla="*/ 0 w 170"/>
                <a:gd name="T13" fmla="*/ 0 h 185"/>
                <a:gd name="T14" fmla="*/ 170 w 170"/>
                <a:gd name="T15" fmla="*/ 185 h 185"/>
              </a:gdLst>
              <a:ahLst/>
              <a:cxnLst>
                <a:cxn ang="T8">
                  <a:pos x="T0" y="T1"/>
                </a:cxn>
                <a:cxn ang="T9">
                  <a:pos x="T2" y="T3"/>
                </a:cxn>
                <a:cxn ang="T10">
                  <a:pos x="T4" y="T5"/>
                </a:cxn>
                <a:cxn ang="T11">
                  <a:pos x="T6" y="T7"/>
                </a:cxn>
              </a:cxnLst>
              <a:rect l="T12" t="T13" r="T14" b="T15"/>
              <a:pathLst>
                <a:path w="170" h="185">
                  <a:moveTo>
                    <a:pt x="170" y="185"/>
                  </a:moveTo>
                  <a:lnTo>
                    <a:pt x="0" y="185"/>
                  </a:lnTo>
                  <a:lnTo>
                    <a:pt x="85" y="0"/>
                  </a:lnTo>
                  <a:lnTo>
                    <a:pt x="170" y="185"/>
                  </a:lnTo>
                  <a:close/>
                </a:path>
              </a:pathLst>
            </a:custGeom>
            <a:solidFill>
              <a:srgbClr val="003399"/>
            </a:solidFill>
            <a:ln w="9525">
              <a:noFill/>
              <a:round/>
              <a:headEnd/>
              <a:tailEnd/>
            </a:ln>
          </p:spPr>
          <p:txBody>
            <a:bodyPr/>
            <a:lstStyle/>
            <a:p>
              <a:endParaRPr lang="pt-BR"/>
            </a:p>
          </p:txBody>
        </p:sp>
      </p:grpSp>
      <p:grpSp>
        <p:nvGrpSpPr>
          <p:cNvPr id="1040" name="Group 27"/>
          <p:cNvGrpSpPr>
            <a:grpSpLocks/>
          </p:cNvGrpSpPr>
          <p:nvPr/>
        </p:nvGrpSpPr>
        <p:grpSpPr bwMode="auto">
          <a:xfrm>
            <a:off x="804863" y="3078163"/>
            <a:ext cx="3133725" cy="715962"/>
            <a:chOff x="170" y="1872"/>
            <a:chExt cx="1973" cy="451"/>
          </a:xfrm>
        </p:grpSpPr>
        <p:sp>
          <p:nvSpPr>
            <p:cNvPr id="1087" name="Text Box 28"/>
            <p:cNvSpPr txBox="1">
              <a:spLocks noChangeArrowheads="1"/>
            </p:cNvSpPr>
            <p:nvPr/>
          </p:nvSpPr>
          <p:spPr bwMode="auto">
            <a:xfrm>
              <a:off x="257" y="1872"/>
              <a:ext cx="1886" cy="451"/>
            </a:xfrm>
            <a:prstGeom prst="rect">
              <a:avLst/>
            </a:prstGeom>
            <a:noFill/>
            <a:ln w="9525">
              <a:noFill/>
              <a:miter lim="800000"/>
              <a:headEnd/>
              <a:tailEnd/>
            </a:ln>
          </p:spPr>
          <p:txBody>
            <a:bodyPr>
              <a:spAutoFit/>
            </a:bodyPr>
            <a:lstStyle/>
            <a:p>
              <a:pPr marL="476250" indent="-476250"/>
              <a:r>
                <a:rPr lang="pt-BR" sz="2200" b="1">
                  <a:solidFill>
                    <a:schemeClr val="folHlink"/>
                  </a:solidFill>
                </a:rPr>
                <a:t>12</a:t>
              </a:r>
              <a:r>
                <a:rPr lang="pt-BR" sz="2200" b="1"/>
                <a:t> </a:t>
              </a:r>
              <a:r>
                <a:rPr lang="pt-BR" sz="1900" b="1"/>
                <a:t>Centros Nacionais  de Produtos</a:t>
              </a:r>
            </a:p>
          </p:txBody>
        </p:sp>
        <p:graphicFrame>
          <p:nvGraphicFramePr>
            <p:cNvPr id="1028" name="Object 4"/>
            <p:cNvGraphicFramePr>
              <a:graphicFrameLocks/>
            </p:cNvGraphicFramePr>
            <p:nvPr/>
          </p:nvGraphicFramePr>
          <p:xfrm>
            <a:off x="170" y="1952"/>
            <a:ext cx="89" cy="101"/>
          </p:xfrm>
          <a:graphic>
            <a:graphicData uri="http://schemas.openxmlformats.org/presentationml/2006/ole">
              <p:oleObj spid="_x0000_s1028" name="CorelDRAW" r:id="rId3" imgW="717480" imgH="784080" progId="CorelDRAW.Graphic.12">
                <p:embed/>
              </p:oleObj>
            </a:graphicData>
          </a:graphic>
        </p:graphicFrame>
      </p:grpSp>
      <p:grpSp>
        <p:nvGrpSpPr>
          <p:cNvPr id="1041" name="Group 30"/>
          <p:cNvGrpSpPr>
            <a:grpSpLocks/>
          </p:cNvGrpSpPr>
          <p:nvPr/>
        </p:nvGrpSpPr>
        <p:grpSpPr bwMode="auto">
          <a:xfrm>
            <a:off x="815975" y="1766888"/>
            <a:ext cx="7261225" cy="4770437"/>
            <a:chOff x="480" y="1002"/>
            <a:chExt cx="4574" cy="3005"/>
          </a:xfrm>
        </p:grpSpPr>
        <p:grpSp>
          <p:nvGrpSpPr>
            <p:cNvPr id="1069" name="Group 31"/>
            <p:cNvGrpSpPr>
              <a:grpSpLocks/>
            </p:cNvGrpSpPr>
            <p:nvPr/>
          </p:nvGrpSpPr>
          <p:grpSpPr bwMode="auto">
            <a:xfrm>
              <a:off x="2481" y="1002"/>
              <a:ext cx="2573" cy="3005"/>
              <a:chOff x="2520" y="1002"/>
              <a:chExt cx="2573" cy="3005"/>
            </a:xfrm>
          </p:grpSpPr>
          <p:sp>
            <p:nvSpPr>
              <p:cNvPr id="1072" name="Rectangle 32"/>
              <p:cNvSpPr>
                <a:spLocks noChangeArrowheads="1"/>
              </p:cNvSpPr>
              <p:nvPr/>
            </p:nvSpPr>
            <p:spPr bwMode="auto">
              <a:xfrm>
                <a:off x="3663" y="3943"/>
                <a:ext cx="57" cy="64"/>
              </a:xfrm>
              <a:prstGeom prst="rect">
                <a:avLst/>
              </a:prstGeom>
              <a:solidFill>
                <a:srgbClr val="003399"/>
              </a:solidFill>
              <a:ln w="9525">
                <a:noFill/>
                <a:miter lim="800000"/>
                <a:headEnd/>
                <a:tailEnd/>
              </a:ln>
            </p:spPr>
            <p:txBody>
              <a:bodyPr/>
              <a:lstStyle/>
              <a:p>
                <a:endParaRPr lang="pt-BR"/>
              </a:p>
            </p:txBody>
          </p:sp>
          <p:sp>
            <p:nvSpPr>
              <p:cNvPr id="1073" name="Rectangle 33"/>
              <p:cNvSpPr>
                <a:spLocks noChangeArrowheads="1"/>
              </p:cNvSpPr>
              <p:nvPr/>
            </p:nvSpPr>
            <p:spPr bwMode="auto">
              <a:xfrm>
                <a:off x="3761" y="3911"/>
                <a:ext cx="57" cy="65"/>
              </a:xfrm>
              <a:prstGeom prst="rect">
                <a:avLst/>
              </a:prstGeom>
              <a:solidFill>
                <a:srgbClr val="003399"/>
              </a:solidFill>
              <a:ln w="9525">
                <a:noFill/>
                <a:miter lim="800000"/>
                <a:headEnd/>
                <a:tailEnd/>
              </a:ln>
            </p:spPr>
            <p:txBody>
              <a:bodyPr/>
              <a:lstStyle/>
              <a:p>
                <a:endParaRPr lang="pt-BR"/>
              </a:p>
            </p:txBody>
          </p:sp>
          <p:sp>
            <p:nvSpPr>
              <p:cNvPr id="1074" name="Rectangle 34"/>
              <p:cNvSpPr>
                <a:spLocks noChangeArrowheads="1"/>
              </p:cNvSpPr>
              <p:nvPr/>
            </p:nvSpPr>
            <p:spPr bwMode="auto">
              <a:xfrm>
                <a:off x="4073" y="3047"/>
                <a:ext cx="55" cy="64"/>
              </a:xfrm>
              <a:prstGeom prst="rect">
                <a:avLst/>
              </a:prstGeom>
              <a:solidFill>
                <a:srgbClr val="003399"/>
              </a:solidFill>
              <a:ln w="9525">
                <a:noFill/>
                <a:miter lim="800000"/>
                <a:headEnd/>
                <a:tailEnd/>
              </a:ln>
            </p:spPr>
            <p:txBody>
              <a:bodyPr/>
              <a:lstStyle/>
              <a:p>
                <a:endParaRPr lang="pt-BR"/>
              </a:p>
            </p:txBody>
          </p:sp>
          <p:sp>
            <p:nvSpPr>
              <p:cNvPr id="1075" name="Rectangle 35"/>
              <p:cNvSpPr>
                <a:spLocks noChangeArrowheads="1"/>
              </p:cNvSpPr>
              <p:nvPr/>
            </p:nvSpPr>
            <p:spPr bwMode="auto">
              <a:xfrm>
                <a:off x="4660" y="1717"/>
                <a:ext cx="55" cy="64"/>
              </a:xfrm>
              <a:prstGeom prst="rect">
                <a:avLst/>
              </a:prstGeom>
              <a:solidFill>
                <a:srgbClr val="003399"/>
              </a:solidFill>
              <a:ln w="9525">
                <a:noFill/>
                <a:miter lim="800000"/>
                <a:headEnd/>
                <a:tailEnd/>
              </a:ln>
            </p:spPr>
            <p:txBody>
              <a:bodyPr/>
              <a:lstStyle/>
              <a:p>
                <a:endParaRPr lang="pt-BR"/>
              </a:p>
            </p:txBody>
          </p:sp>
          <p:sp>
            <p:nvSpPr>
              <p:cNvPr id="1076" name="Rectangle 36"/>
              <p:cNvSpPr>
                <a:spLocks noChangeArrowheads="1"/>
              </p:cNvSpPr>
              <p:nvPr/>
            </p:nvSpPr>
            <p:spPr bwMode="auto">
              <a:xfrm>
                <a:off x="4178" y="1439"/>
                <a:ext cx="56" cy="64"/>
              </a:xfrm>
              <a:prstGeom prst="rect">
                <a:avLst/>
              </a:prstGeom>
              <a:solidFill>
                <a:srgbClr val="003399"/>
              </a:solidFill>
              <a:ln w="9525">
                <a:noFill/>
                <a:miter lim="800000"/>
                <a:headEnd/>
                <a:tailEnd/>
              </a:ln>
            </p:spPr>
            <p:txBody>
              <a:bodyPr/>
              <a:lstStyle/>
              <a:p>
                <a:endParaRPr lang="pt-BR"/>
              </a:p>
            </p:txBody>
          </p:sp>
          <p:sp>
            <p:nvSpPr>
              <p:cNvPr id="1077" name="Rectangle 37"/>
              <p:cNvSpPr>
                <a:spLocks noChangeArrowheads="1"/>
              </p:cNvSpPr>
              <p:nvPr/>
            </p:nvSpPr>
            <p:spPr bwMode="auto">
              <a:xfrm>
                <a:off x="3915" y="1206"/>
                <a:ext cx="55" cy="65"/>
              </a:xfrm>
              <a:prstGeom prst="rect">
                <a:avLst/>
              </a:prstGeom>
              <a:solidFill>
                <a:srgbClr val="003399"/>
              </a:solidFill>
              <a:ln w="9525">
                <a:noFill/>
                <a:miter lim="800000"/>
                <a:headEnd/>
                <a:tailEnd/>
              </a:ln>
            </p:spPr>
            <p:txBody>
              <a:bodyPr/>
              <a:lstStyle/>
              <a:p>
                <a:pPr>
                  <a:spcBef>
                    <a:spcPct val="50000"/>
                  </a:spcBef>
                  <a:buClr>
                    <a:schemeClr val="bg2"/>
                  </a:buClr>
                  <a:buFontTx/>
                  <a:buChar char="•"/>
                </a:pPr>
                <a:endParaRPr kumimoji="1" lang="en-US" sz="3400" b="1"/>
              </a:p>
            </p:txBody>
          </p:sp>
          <p:sp>
            <p:nvSpPr>
              <p:cNvPr id="1078" name="Rectangle 38"/>
              <p:cNvSpPr>
                <a:spLocks noChangeArrowheads="1"/>
              </p:cNvSpPr>
              <p:nvPr/>
            </p:nvSpPr>
            <p:spPr bwMode="auto">
              <a:xfrm>
                <a:off x="3138" y="1002"/>
                <a:ext cx="57" cy="64"/>
              </a:xfrm>
              <a:prstGeom prst="rect">
                <a:avLst/>
              </a:prstGeom>
              <a:solidFill>
                <a:srgbClr val="003399"/>
              </a:solidFill>
              <a:ln w="9525">
                <a:noFill/>
                <a:miter lim="800000"/>
                <a:headEnd/>
                <a:tailEnd/>
              </a:ln>
            </p:spPr>
            <p:txBody>
              <a:bodyPr/>
              <a:lstStyle/>
              <a:p>
                <a:endParaRPr lang="pt-BR"/>
              </a:p>
            </p:txBody>
          </p:sp>
          <p:sp>
            <p:nvSpPr>
              <p:cNvPr id="1079" name="Rectangle 39"/>
              <p:cNvSpPr>
                <a:spLocks noChangeArrowheads="1"/>
              </p:cNvSpPr>
              <p:nvPr/>
            </p:nvSpPr>
            <p:spPr bwMode="auto">
              <a:xfrm>
                <a:off x="2817" y="1721"/>
                <a:ext cx="55" cy="63"/>
              </a:xfrm>
              <a:prstGeom prst="rect">
                <a:avLst/>
              </a:prstGeom>
              <a:solidFill>
                <a:srgbClr val="003399"/>
              </a:solidFill>
              <a:ln w="9525">
                <a:noFill/>
                <a:miter lim="800000"/>
                <a:headEnd/>
                <a:tailEnd/>
              </a:ln>
            </p:spPr>
            <p:txBody>
              <a:bodyPr/>
              <a:lstStyle/>
              <a:p>
                <a:endParaRPr lang="pt-BR"/>
              </a:p>
            </p:txBody>
          </p:sp>
          <p:sp>
            <p:nvSpPr>
              <p:cNvPr id="1080" name="Rectangle 40"/>
              <p:cNvSpPr>
                <a:spLocks noChangeArrowheads="1"/>
              </p:cNvSpPr>
              <p:nvPr/>
            </p:nvSpPr>
            <p:spPr bwMode="auto">
              <a:xfrm>
                <a:off x="2520" y="2157"/>
                <a:ext cx="56" cy="64"/>
              </a:xfrm>
              <a:prstGeom prst="rect">
                <a:avLst/>
              </a:prstGeom>
              <a:solidFill>
                <a:srgbClr val="003399"/>
              </a:solidFill>
              <a:ln w="9525">
                <a:noFill/>
                <a:miter lim="800000"/>
                <a:headEnd/>
                <a:tailEnd/>
              </a:ln>
            </p:spPr>
            <p:txBody>
              <a:bodyPr/>
              <a:lstStyle/>
              <a:p>
                <a:endParaRPr lang="pt-BR"/>
              </a:p>
            </p:txBody>
          </p:sp>
          <p:sp>
            <p:nvSpPr>
              <p:cNvPr id="1081" name="Rectangle 41"/>
              <p:cNvSpPr>
                <a:spLocks noChangeArrowheads="1"/>
              </p:cNvSpPr>
              <p:nvPr/>
            </p:nvSpPr>
            <p:spPr bwMode="auto">
              <a:xfrm>
                <a:off x="2839" y="2051"/>
                <a:ext cx="55" cy="64"/>
              </a:xfrm>
              <a:prstGeom prst="rect">
                <a:avLst/>
              </a:prstGeom>
              <a:solidFill>
                <a:srgbClr val="003399"/>
              </a:solidFill>
              <a:ln w="9525">
                <a:noFill/>
                <a:miter lim="800000"/>
                <a:headEnd/>
                <a:tailEnd/>
              </a:ln>
            </p:spPr>
            <p:txBody>
              <a:bodyPr/>
              <a:lstStyle/>
              <a:p>
                <a:endParaRPr lang="pt-BR"/>
              </a:p>
            </p:txBody>
          </p:sp>
          <p:sp>
            <p:nvSpPr>
              <p:cNvPr id="1082" name="Rectangle 42"/>
              <p:cNvSpPr>
                <a:spLocks noChangeArrowheads="1"/>
              </p:cNvSpPr>
              <p:nvPr/>
            </p:nvSpPr>
            <p:spPr bwMode="auto">
              <a:xfrm>
                <a:off x="3572" y="2621"/>
                <a:ext cx="55" cy="65"/>
              </a:xfrm>
              <a:prstGeom prst="rect">
                <a:avLst/>
              </a:prstGeom>
              <a:solidFill>
                <a:srgbClr val="003399"/>
              </a:solidFill>
              <a:ln w="9525">
                <a:noFill/>
                <a:miter lim="800000"/>
                <a:headEnd/>
                <a:tailEnd/>
              </a:ln>
            </p:spPr>
            <p:txBody>
              <a:bodyPr/>
              <a:lstStyle/>
              <a:p>
                <a:endParaRPr lang="pt-BR"/>
              </a:p>
            </p:txBody>
          </p:sp>
          <p:sp>
            <p:nvSpPr>
              <p:cNvPr id="1083" name="Rectangle 43"/>
              <p:cNvSpPr>
                <a:spLocks noChangeArrowheads="1"/>
              </p:cNvSpPr>
              <p:nvPr/>
            </p:nvSpPr>
            <p:spPr bwMode="auto">
              <a:xfrm>
                <a:off x="3449" y="2926"/>
                <a:ext cx="57" cy="65"/>
              </a:xfrm>
              <a:prstGeom prst="rect">
                <a:avLst/>
              </a:prstGeom>
              <a:solidFill>
                <a:srgbClr val="003399"/>
              </a:solidFill>
              <a:ln w="9525">
                <a:noFill/>
                <a:miter lim="800000"/>
                <a:headEnd/>
                <a:tailEnd/>
              </a:ln>
            </p:spPr>
            <p:txBody>
              <a:bodyPr/>
              <a:lstStyle/>
              <a:p>
                <a:endParaRPr lang="pt-BR"/>
              </a:p>
            </p:txBody>
          </p:sp>
          <p:sp>
            <p:nvSpPr>
              <p:cNvPr id="1084" name="Rectangle 44"/>
              <p:cNvSpPr>
                <a:spLocks noChangeArrowheads="1"/>
              </p:cNvSpPr>
              <p:nvPr/>
            </p:nvSpPr>
            <p:spPr bwMode="auto">
              <a:xfrm>
                <a:off x="4067" y="2761"/>
                <a:ext cx="55" cy="65"/>
              </a:xfrm>
              <a:prstGeom prst="rect">
                <a:avLst/>
              </a:prstGeom>
              <a:solidFill>
                <a:srgbClr val="003399"/>
              </a:solidFill>
              <a:ln w="9525">
                <a:noFill/>
                <a:miter lim="800000"/>
                <a:headEnd/>
                <a:tailEnd/>
              </a:ln>
            </p:spPr>
            <p:txBody>
              <a:bodyPr/>
              <a:lstStyle/>
              <a:p>
                <a:endParaRPr lang="pt-BR"/>
              </a:p>
            </p:txBody>
          </p:sp>
          <p:sp>
            <p:nvSpPr>
              <p:cNvPr id="1085" name="Rectangle 45"/>
              <p:cNvSpPr>
                <a:spLocks noChangeArrowheads="1"/>
              </p:cNvSpPr>
              <p:nvPr/>
            </p:nvSpPr>
            <p:spPr bwMode="auto">
              <a:xfrm>
                <a:off x="5038" y="2204"/>
                <a:ext cx="55" cy="64"/>
              </a:xfrm>
              <a:prstGeom prst="rect">
                <a:avLst/>
              </a:prstGeom>
              <a:solidFill>
                <a:srgbClr val="003399"/>
              </a:solidFill>
              <a:ln w="9525">
                <a:noFill/>
                <a:miter lim="800000"/>
                <a:headEnd/>
                <a:tailEnd/>
              </a:ln>
            </p:spPr>
            <p:txBody>
              <a:bodyPr/>
              <a:lstStyle/>
              <a:p>
                <a:endParaRPr lang="pt-BR"/>
              </a:p>
            </p:txBody>
          </p:sp>
          <p:sp>
            <p:nvSpPr>
              <p:cNvPr id="1086" name="Rectangle 46"/>
              <p:cNvSpPr>
                <a:spLocks noChangeArrowheads="1"/>
              </p:cNvSpPr>
              <p:nvPr/>
            </p:nvSpPr>
            <p:spPr bwMode="auto">
              <a:xfrm>
                <a:off x="4941" y="2039"/>
                <a:ext cx="55" cy="64"/>
              </a:xfrm>
              <a:prstGeom prst="rect">
                <a:avLst/>
              </a:prstGeom>
              <a:solidFill>
                <a:srgbClr val="003399"/>
              </a:solidFill>
              <a:ln w="9525">
                <a:noFill/>
                <a:miter lim="800000"/>
                <a:headEnd/>
                <a:tailEnd/>
              </a:ln>
            </p:spPr>
            <p:txBody>
              <a:bodyPr/>
              <a:lstStyle/>
              <a:p>
                <a:endParaRPr lang="pt-BR"/>
              </a:p>
            </p:txBody>
          </p:sp>
        </p:grpSp>
        <p:grpSp>
          <p:nvGrpSpPr>
            <p:cNvPr id="1070" name="Group 47"/>
            <p:cNvGrpSpPr>
              <a:grpSpLocks/>
            </p:cNvGrpSpPr>
            <p:nvPr/>
          </p:nvGrpSpPr>
          <p:grpSpPr bwMode="auto">
            <a:xfrm>
              <a:off x="480" y="2391"/>
              <a:ext cx="2606" cy="633"/>
              <a:chOff x="211" y="2254"/>
              <a:chExt cx="2606" cy="633"/>
            </a:xfrm>
          </p:grpSpPr>
          <p:graphicFrame>
            <p:nvGraphicFramePr>
              <p:cNvPr id="1027" name="Object 3"/>
              <p:cNvGraphicFramePr>
                <a:graphicFrameLocks/>
              </p:cNvGraphicFramePr>
              <p:nvPr/>
            </p:nvGraphicFramePr>
            <p:xfrm>
              <a:off x="211" y="2347"/>
              <a:ext cx="58" cy="68"/>
            </p:xfrm>
            <a:graphic>
              <a:graphicData uri="http://schemas.openxmlformats.org/presentationml/2006/ole">
                <p:oleObj spid="_x0000_s1027" name="CorelDRAW" r:id="rId4" imgW="650520" imgH="709560" progId="CorelDRAW.Graphic.12">
                  <p:embed/>
                </p:oleObj>
              </a:graphicData>
            </a:graphic>
          </p:graphicFrame>
          <p:sp>
            <p:nvSpPr>
              <p:cNvPr id="1071" name="Text Box 49"/>
              <p:cNvSpPr txBox="1">
                <a:spLocks noChangeArrowheads="1"/>
              </p:cNvSpPr>
              <p:nvPr/>
            </p:nvSpPr>
            <p:spPr bwMode="auto">
              <a:xfrm>
                <a:off x="271" y="2254"/>
                <a:ext cx="2546" cy="633"/>
              </a:xfrm>
              <a:prstGeom prst="rect">
                <a:avLst/>
              </a:prstGeom>
              <a:noFill/>
              <a:ln w="9525">
                <a:noFill/>
                <a:miter lim="800000"/>
                <a:headEnd/>
                <a:tailEnd/>
              </a:ln>
            </p:spPr>
            <p:txBody>
              <a:bodyPr>
                <a:spAutoFit/>
              </a:bodyPr>
              <a:lstStyle/>
              <a:p>
                <a:r>
                  <a:rPr lang="pt-BR" sz="2200" b="1">
                    <a:solidFill>
                      <a:schemeClr val="folHlink"/>
                    </a:solidFill>
                  </a:rPr>
                  <a:t>15</a:t>
                </a:r>
                <a:r>
                  <a:rPr lang="pt-BR" sz="2200" b="1"/>
                  <a:t> </a:t>
                </a:r>
                <a:r>
                  <a:rPr lang="pt-BR" sz="1900" b="1"/>
                  <a:t>Centros Ecorregionais de</a:t>
                </a:r>
                <a:br>
                  <a:rPr lang="pt-BR" sz="1900" b="1"/>
                </a:br>
                <a:r>
                  <a:rPr lang="pt-BR" sz="1900" b="1"/>
                  <a:t>      Pesquisa Agroflorestal ou</a:t>
                </a:r>
                <a:br>
                  <a:rPr lang="pt-BR" sz="1900" b="1"/>
                </a:br>
                <a:r>
                  <a:rPr lang="pt-BR" sz="1900" b="1"/>
                  <a:t>      Agropecuária</a:t>
                </a:r>
              </a:p>
            </p:txBody>
          </p:sp>
        </p:grpSp>
      </p:grpSp>
      <p:grpSp>
        <p:nvGrpSpPr>
          <p:cNvPr id="1042" name="Group 50"/>
          <p:cNvGrpSpPr>
            <a:grpSpLocks/>
          </p:cNvGrpSpPr>
          <p:nvPr/>
        </p:nvGrpSpPr>
        <p:grpSpPr bwMode="auto">
          <a:xfrm>
            <a:off x="838200" y="4300538"/>
            <a:ext cx="5889625" cy="1497012"/>
            <a:chOff x="528" y="2575"/>
            <a:chExt cx="3710" cy="943"/>
          </a:xfrm>
        </p:grpSpPr>
        <p:grpSp>
          <p:nvGrpSpPr>
            <p:cNvPr id="1063" name="Group 51"/>
            <p:cNvGrpSpPr>
              <a:grpSpLocks/>
            </p:cNvGrpSpPr>
            <p:nvPr/>
          </p:nvGrpSpPr>
          <p:grpSpPr bwMode="auto">
            <a:xfrm>
              <a:off x="3941" y="2575"/>
              <a:ext cx="297" cy="175"/>
              <a:chOff x="3941" y="2575"/>
              <a:chExt cx="297" cy="175"/>
            </a:xfrm>
          </p:grpSpPr>
          <p:sp>
            <p:nvSpPr>
              <p:cNvPr id="1067" name="Freeform 52"/>
              <p:cNvSpPr>
                <a:spLocks/>
              </p:cNvSpPr>
              <p:nvPr/>
            </p:nvSpPr>
            <p:spPr bwMode="auto">
              <a:xfrm>
                <a:off x="3941" y="2575"/>
                <a:ext cx="72" cy="83"/>
              </a:xfrm>
              <a:custGeom>
                <a:avLst/>
                <a:gdLst>
                  <a:gd name="T0" fmla="*/ 40 w 158"/>
                  <a:gd name="T1" fmla="*/ 0 h 172"/>
                  <a:gd name="T2" fmla="*/ 46 w 158"/>
                  <a:gd name="T3" fmla="*/ 2 h 172"/>
                  <a:gd name="T4" fmla="*/ 53 w 158"/>
                  <a:gd name="T5" fmla="*/ 5 h 172"/>
                  <a:gd name="T6" fmla="*/ 59 w 158"/>
                  <a:gd name="T7" fmla="*/ 9 h 172"/>
                  <a:gd name="T8" fmla="*/ 64 w 158"/>
                  <a:gd name="T9" fmla="*/ 15 h 172"/>
                  <a:gd name="T10" fmla="*/ 68 w 158"/>
                  <a:gd name="T11" fmla="*/ 21 h 172"/>
                  <a:gd name="T12" fmla="*/ 71 w 158"/>
                  <a:gd name="T13" fmla="*/ 29 h 172"/>
                  <a:gd name="T14" fmla="*/ 72 w 158"/>
                  <a:gd name="T15" fmla="*/ 37 h 172"/>
                  <a:gd name="T16" fmla="*/ 72 w 158"/>
                  <a:gd name="T17" fmla="*/ 45 h 172"/>
                  <a:gd name="T18" fmla="*/ 71 w 158"/>
                  <a:gd name="T19" fmla="*/ 54 h 172"/>
                  <a:gd name="T20" fmla="*/ 68 w 158"/>
                  <a:gd name="T21" fmla="*/ 61 h 172"/>
                  <a:gd name="T22" fmla="*/ 64 w 158"/>
                  <a:gd name="T23" fmla="*/ 68 h 172"/>
                  <a:gd name="T24" fmla="*/ 59 w 158"/>
                  <a:gd name="T25" fmla="*/ 73 h 172"/>
                  <a:gd name="T26" fmla="*/ 53 w 158"/>
                  <a:gd name="T27" fmla="*/ 78 h 172"/>
                  <a:gd name="T28" fmla="*/ 46 w 158"/>
                  <a:gd name="T29" fmla="*/ 81 h 172"/>
                  <a:gd name="T30" fmla="*/ 40 w 158"/>
                  <a:gd name="T31" fmla="*/ 83 h 172"/>
                  <a:gd name="T32" fmla="*/ 32 w 158"/>
                  <a:gd name="T33" fmla="*/ 83 h 172"/>
                  <a:gd name="T34" fmla="*/ 26 w 158"/>
                  <a:gd name="T35" fmla="*/ 81 h 172"/>
                  <a:gd name="T36" fmla="*/ 19 w 158"/>
                  <a:gd name="T37" fmla="*/ 78 h 172"/>
                  <a:gd name="T38" fmla="*/ 13 w 158"/>
                  <a:gd name="T39" fmla="*/ 73 h 172"/>
                  <a:gd name="T40" fmla="*/ 8 w 158"/>
                  <a:gd name="T41" fmla="*/ 68 h 172"/>
                  <a:gd name="T42" fmla="*/ 5 w 158"/>
                  <a:gd name="T43" fmla="*/ 61 h 172"/>
                  <a:gd name="T44" fmla="*/ 2 w 158"/>
                  <a:gd name="T45" fmla="*/ 54 h 172"/>
                  <a:gd name="T46" fmla="*/ 0 w 158"/>
                  <a:gd name="T47" fmla="*/ 45 h 172"/>
                  <a:gd name="T48" fmla="*/ 0 w 158"/>
                  <a:gd name="T49" fmla="*/ 37 h 172"/>
                  <a:gd name="T50" fmla="*/ 2 w 158"/>
                  <a:gd name="T51" fmla="*/ 29 h 172"/>
                  <a:gd name="T52" fmla="*/ 5 w 158"/>
                  <a:gd name="T53" fmla="*/ 21 h 172"/>
                  <a:gd name="T54" fmla="*/ 8 w 158"/>
                  <a:gd name="T55" fmla="*/ 15 h 172"/>
                  <a:gd name="T56" fmla="*/ 13 w 158"/>
                  <a:gd name="T57" fmla="*/ 9 h 172"/>
                  <a:gd name="T58" fmla="*/ 19 w 158"/>
                  <a:gd name="T59" fmla="*/ 5 h 172"/>
                  <a:gd name="T60" fmla="*/ 26 w 158"/>
                  <a:gd name="T61" fmla="*/ 2 h 172"/>
                  <a:gd name="T62" fmla="*/ 32 w 158"/>
                  <a:gd name="T63" fmla="*/ 0 h 1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8"/>
                  <a:gd name="T97" fmla="*/ 0 h 172"/>
                  <a:gd name="T98" fmla="*/ 158 w 158"/>
                  <a:gd name="T99" fmla="*/ 172 h 1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8" h="172">
                    <a:moveTo>
                      <a:pt x="79" y="0"/>
                    </a:moveTo>
                    <a:lnTo>
                      <a:pt x="87" y="0"/>
                    </a:lnTo>
                    <a:lnTo>
                      <a:pt x="95" y="2"/>
                    </a:lnTo>
                    <a:lnTo>
                      <a:pt x="102" y="4"/>
                    </a:lnTo>
                    <a:lnTo>
                      <a:pt x="109" y="7"/>
                    </a:lnTo>
                    <a:lnTo>
                      <a:pt x="116" y="10"/>
                    </a:lnTo>
                    <a:lnTo>
                      <a:pt x="123" y="14"/>
                    </a:lnTo>
                    <a:lnTo>
                      <a:pt x="130" y="19"/>
                    </a:lnTo>
                    <a:lnTo>
                      <a:pt x="135" y="25"/>
                    </a:lnTo>
                    <a:lnTo>
                      <a:pt x="140" y="31"/>
                    </a:lnTo>
                    <a:lnTo>
                      <a:pt x="145" y="37"/>
                    </a:lnTo>
                    <a:lnTo>
                      <a:pt x="149" y="44"/>
                    </a:lnTo>
                    <a:lnTo>
                      <a:pt x="152" y="52"/>
                    </a:lnTo>
                    <a:lnTo>
                      <a:pt x="155" y="61"/>
                    </a:lnTo>
                    <a:lnTo>
                      <a:pt x="156" y="69"/>
                    </a:lnTo>
                    <a:lnTo>
                      <a:pt x="158" y="77"/>
                    </a:lnTo>
                    <a:lnTo>
                      <a:pt x="158" y="86"/>
                    </a:lnTo>
                    <a:lnTo>
                      <a:pt x="158" y="94"/>
                    </a:lnTo>
                    <a:lnTo>
                      <a:pt x="156" y="103"/>
                    </a:lnTo>
                    <a:lnTo>
                      <a:pt x="155" y="111"/>
                    </a:lnTo>
                    <a:lnTo>
                      <a:pt x="152" y="119"/>
                    </a:lnTo>
                    <a:lnTo>
                      <a:pt x="149" y="126"/>
                    </a:lnTo>
                    <a:lnTo>
                      <a:pt x="145" y="133"/>
                    </a:lnTo>
                    <a:lnTo>
                      <a:pt x="140" y="141"/>
                    </a:lnTo>
                    <a:lnTo>
                      <a:pt x="135" y="147"/>
                    </a:lnTo>
                    <a:lnTo>
                      <a:pt x="130" y="152"/>
                    </a:lnTo>
                    <a:lnTo>
                      <a:pt x="123" y="157"/>
                    </a:lnTo>
                    <a:lnTo>
                      <a:pt x="116" y="161"/>
                    </a:lnTo>
                    <a:lnTo>
                      <a:pt x="109" y="165"/>
                    </a:lnTo>
                    <a:lnTo>
                      <a:pt x="102" y="168"/>
                    </a:lnTo>
                    <a:lnTo>
                      <a:pt x="95" y="170"/>
                    </a:lnTo>
                    <a:lnTo>
                      <a:pt x="87" y="171"/>
                    </a:lnTo>
                    <a:lnTo>
                      <a:pt x="79" y="172"/>
                    </a:lnTo>
                    <a:lnTo>
                      <a:pt x="71" y="171"/>
                    </a:lnTo>
                    <a:lnTo>
                      <a:pt x="64" y="170"/>
                    </a:lnTo>
                    <a:lnTo>
                      <a:pt x="56" y="168"/>
                    </a:lnTo>
                    <a:lnTo>
                      <a:pt x="48" y="165"/>
                    </a:lnTo>
                    <a:lnTo>
                      <a:pt x="41" y="161"/>
                    </a:lnTo>
                    <a:lnTo>
                      <a:pt x="35" y="157"/>
                    </a:lnTo>
                    <a:lnTo>
                      <a:pt x="29" y="152"/>
                    </a:lnTo>
                    <a:lnTo>
                      <a:pt x="23" y="147"/>
                    </a:lnTo>
                    <a:lnTo>
                      <a:pt x="18" y="141"/>
                    </a:lnTo>
                    <a:lnTo>
                      <a:pt x="14" y="133"/>
                    </a:lnTo>
                    <a:lnTo>
                      <a:pt x="10" y="126"/>
                    </a:lnTo>
                    <a:lnTo>
                      <a:pt x="7" y="119"/>
                    </a:lnTo>
                    <a:lnTo>
                      <a:pt x="4" y="111"/>
                    </a:lnTo>
                    <a:lnTo>
                      <a:pt x="2" y="103"/>
                    </a:lnTo>
                    <a:lnTo>
                      <a:pt x="1" y="94"/>
                    </a:lnTo>
                    <a:lnTo>
                      <a:pt x="0" y="86"/>
                    </a:lnTo>
                    <a:lnTo>
                      <a:pt x="1" y="77"/>
                    </a:lnTo>
                    <a:lnTo>
                      <a:pt x="2" y="69"/>
                    </a:lnTo>
                    <a:lnTo>
                      <a:pt x="4" y="61"/>
                    </a:lnTo>
                    <a:lnTo>
                      <a:pt x="7" y="52"/>
                    </a:lnTo>
                    <a:lnTo>
                      <a:pt x="10" y="44"/>
                    </a:lnTo>
                    <a:lnTo>
                      <a:pt x="14" y="37"/>
                    </a:lnTo>
                    <a:lnTo>
                      <a:pt x="18" y="31"/>
                    </a:lnTo>
                    <a:lnTo>
                      <a:pt x="23" y="25"/>
                    </a:lnTo>
                    <a:lnTo>
                      <a:pt x="29" y="19"/>
                    </a:lnTo>
                    <a:lnTo>
                      <a:pt x="35" y="14"/>
                    </a:lnTo>
                    <a:lnTo>
                      <a:pt x="41" y="10"/>
                    </a:lnTo>
                    <a:lnTo>
                      <a:pt x="48" y="7"/>
                    </a:lnTo>
                    <a:lnTo>
                      <a:pt x="56" y="4"/>
                    </a:lnTo>
                    <a:lnTo>
                      <a:pt x="64" y="2"/>
                    </a:lnTo>
                    <a:lnTo>
                      <a:pt x="71" y="0"/>
                    </a:lnTo>
                    <a:lnTo>
                      <a:pt x="79" y="0"/>
                    </a:lnTo>
                    <a:close/>
                  </a:path>
                </a:pathLst>
              </a:custGeom>
              <a:solidFill>
                <a:srgbClr val="003399"/>
              </a:solidFill>
              <a:ln w="9525">
                <a:noFill/>
                <a:round/>
                <a:headEnd/>
                <a:tailEnd/>
              </a:ln>
            </p:spPr>
            <p:txBody>
              <a:bodyPr/>
              <a:lstStyle/>
              <a:p>
                <a:endParaRPr lang="pt-BR"/>
              </a:p>
            </p:txBody>
          </p:sp>
          <p:sp>
            <p:nvSpPr>
              <p:cNvPr id="1068" name="Freeform 53"/>
              <p:cNvSpPr>
                <a:spLocks/>
              </p:cNvSpPr>
              <p:nvPr/>
            </p:nvSpPr>
            <p:spPr bwMode="auto">
              <a:xfrm>
                <a:off x="4167" y="2667"/>
                <a:ext cx="71" cy="83"/>
              </a:xfrm>
              <a:custGeom>
                <a:avLst/>
                <a:gdLst>
                  <a:gd name="T0" fmla="*/ 40 w 158"/>
                  <a:gd name="T1" fmla="*/ 0 h 173"/>
                  <a:gd name="T2" fmla="*/ 46 w 158"/>
                  <a:gd name="T3" fmla="*/ 2 h 173"/>
                  <a:gd name="T4" fmla="*/ 53 w 158"/>
                  <a:gd name="T5" fmla="*/ 5 h 173"/>
                  <a:gd name="T6" fmla="*/ 58 w 158"/>
                  <a:gd name="T7" fmla="*/ 9 h 173"/>
                  <a:gd name="T8" fmla="*/ 63 w 158"/>
                  <a:gd name="T9" fmla="*/ 15 h 173"/>
                  <a:gd name="T10" fmla="*/ 67 w 158"/>
                  <a:gd name="T11" fmla="*/ 22 h 173"/>
                  <a:gd name="T12" fmla="*/ 69 w 158"/>
                  <a:gd name="T13" fmla="*/ 29 h 173"/>
                  <a:gd name="T14" fmla="*/ 71 w 158"/>
                  <a:gd name="T15" fmla="*/ 37 h 173"/>
                  <a:gd name="T16" fmla="*/ 71 w 158"/>
                  <a:gd name="T17" fmla="*/ 45 h 173"/>
                  <a:gd name="T18" fmla="*/ 69 w 158"/>
                  <a:gd name="T19" fmla="*/ 54 h 173"/>
                  <a:gd name="T20" fmla="*/ 67 w 158"/>
                  <a:gd name="T21" fmla="*/ 61 h 173"/>
                  <a:gd name="T22" fmla="*/ 63 w 158"/>
                  <a:gd name="T23" fmla="*/ 68 h 173"/>
                  <a:gd name="T24" fmla="*/ 58 w 158"/>
                  <a:gd name="T25" fmla="*/ 73 h 173"/>
                  <a:gd name="T26" fmla="*/ 53 w 158"/>
                  <a:gd name="T27" fmla="*/ 77 h 173"/>
                  <a:gd name="T28" fmla="*/ 46 w 158"/>
                  <a:gd name="T29" fmla="*/ 81 h 173"/>
                  <a:gd name="T30" fmla="*/ 40 w 158"/>
                  <a:gd name="T31" fmla="*/ 82 h 173"/>
                  <a:gd name="T32" fmla="*/ 32 w 158"/>
                  <a:gd name="T33" fmla="*/ 82 h 173"/>
                  <a:gd name="T34" fmla="*/ 25 w 158"/>
                  <a:gd name="T35" fmla="*/ 81 h 173"/>
                  <a:gd name="T36" fmla="*/ 19 w 158"/>
                  <a:gd name="T37" fmla="*/ 77 h 173"/>
                  <a:gd name="T38" fmla="*/ 13 w 158"/>
                  <a:gd name="T39" fmla="*/ 73 h 173"/>
                  <a:gd name="T40" fmla="*/ 9 w 158"/>
                  <a:gd name="T41" fmla="*/ 68 h 173"/>
                  <a:gd name="T42" fmla="*/ 5 w 158"/>
                  <a:gd name="T43" fmla="*/ 61 h 173"/>
                  <a:gd name="T44" fmla="*/ 2 w 158"/>
                  <a:gd name="T45" fmla="*/ 54 h 173"/>
                  <a:gd name="T46" fmla="*/ 0 w 158"/>
                  <a:gd name="T47" fmla="*/ 45 h 173"/>
                  <a:gd name="T48" fmla="*/ 0 w 158"/>
                  <a:gd name="T49" fmla="*/ 37 h 173"/>
                  <a:gd name="T50" fmla="*/ 2 w 158"/>
                  <a:gd name="T51" fmla="*/ 29 h 173"/>
                  <a:gd name="T52" fmla="*/ 5 w 158"/>
                  <a:gd name="T53" fmla="*/ 22 h 173"/>
                  <a:gd name="T54" fmla="*/ 9 w 158"/>
                  <a:gd name="T55" fmla="*/ 15 h 173"/>
                  <a:gd name="T56" fmla="*/ 13 w 158"/>
                  <a:gd name="T57" fmla="*/ 9 h 173"/>
                  <a:gd name="T58" fmla="*/ 19 w 158"/>
                  <a:gd name="T59" fmla="*/ 5 h 173"/>
                  <a:gd name="T60" fmla="*/ 25 w 158"/>
                  <a:gd name="T61" fmla="*/ 2 h 173"/>
                  <a:gd name="T62" fmla="*/ 32 w 158"/>
                  <a:gd name="T63" fmla="*/ 0 h 1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8"/>
                  <a:gd name="T97" fmla="*/ 0 h 173"/>
                  <a:gd name="T98" fmla="*/ 158 w 158"/>
                  <a:gd name="T99" fmla="*/ 173 h 17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8" h="173">
                    <a:moveTo>
                      <a:pt x="79" y="0"/>
                    </a:moveTo>
                    <a:lnTo>
                      <a:pt x="88" y="0"/>
                    </a:lnTo>
                    <a:lnTo>
                      <a:pt x="96" y="2"/>
                    </a:lnTo>
                    <a:lnTo>
                      <a:pt x="103" y="4"/>
                    </a:lnTo>
                    <a:lnTo>
                      <a:pt x="110" y="7"/>
                    </a:lnTo>
                    <a:lnTo>
                      <a:pt x="117" y="10"/>
                    </a:lnTo>
                    <a:lnTo>
                      <a:pt x="124" y="14"/>
                    </a:lnTo>
                    <a:lnTo>
                      <a:pt x="130" y="19"/>
                    </a:lnTo>
                    <a:lnTo>
                      <a:pt x="135" y="26"/>
                    </a:lnTo>
                    <a:lnTo>
                      <a:pt x="140" y="32"/>
                    </a:lnTo>
                    <a:lnTo>
                      <a:pt x="145" y="38"/>
                    </a:lnTo>
                    <a:lnTo>
                      <a:pt x="149" y="45"/>
                    </a:lnTo>
                    <a:lnTo>
                      <a:pt x="152" y="53"/>
                    </a:lnTo>
                    <a:lnTo>
                      <a:pt x="154" y="61"/>
                    </a:lnTo>
                    <a:lnTo>
                      <a:pt x="156" y="69"/>
                    </a:lnTo>
                    <a:lnTo>
                      <a:pt x="158" y="77"/>
                    </a:lnTo>
                    <a:lnTo>
                      <a:pt x="158" y="86"/>
                    </a:lnTo>
                    <a:lnTo>
                      <a:pt x="158" y="94"/>
                    </a:lnTo>
                    <a:lnTo>
                      <a:pt x="156" y="104"/>
                    </a:lnTo>
                    <a:lnTo>
                      <a:pt x="154" y="112"/>
                    </a:lnTo>
                    <a:lnTo>
                      <a:pt x="152" y="120"/>
                    </a:lnTo>
                    <a:lnTo>
                      <a:pt x="149" y="127"/>
                    </a:lnTo>
                    <a:lnTo>
                      <a:pt x="145" y="134"/>
                    </a:lnTo>
                    <a:lnTo>
                      <a:pt x="140" y="141"/>
                    </a:lnTo>
                    <a:lnTo>
                      <a:pt x="135" y="147"/>
                    </a:lnTo>
                    <a:lnTo>
                      <a:pt x="130" y="152"/>
                    </a:lnTo>
                    <a:lnTo>
                      <a:pt x="124" y="157"/>
                    </a:lnTo>
                    <a:lnTo>
                      <a:pt x="117" y="161"/>
                    </a:lnTo>
                    <a:lnTo>
                      <a:pt x="110" y="165"/>
                    </a:lnTo>
                    <a:lnTo>
                      <a:pt x="103" y="168"/>
                    </a:lnTo>
                    <a:lnTo>
                      <a:pt x="96" y="170"/>
                    </a:lnTo>
                    <a:lnTo>
                      <a:pt x="88" y="171"/>
                    </a:lnTo>
                    <a:lnTo>
                      <a:pt x="79" y="173"/>
                    </a:lnTo>
                    <a:lnTo>
                      <a:pt x="71" y="171"/>
                    </a:lnTo>
                    <a:lnTo>
                      <a:pt x="64" y="170"/>
                    </a:lnTo>
                    <a:lnTo>
                      <a:pt x="56" y="168"/>
                    </a:lnTo>
                    <a:lnTo>
                      <a:pt x="49" y="165"/>
                    </a:lnTo>
                    <a:lnTo>
                      <a:pt x="42" y="161"/>
                    </a:lnTo>
                    <a:lnTo>
                      <a:pt x="36" y="157"/>
                    </a:lnTo>
                    <a:lnTo>
                      <a:pt x="30" y="152"/>
                    </a:lnTo>
                    <a:lnTo>
                      <a:pt x="24" y="147"/>
                    </a:lnTo>
                    <a:lnTo>
                      <a:pt x="19" y="141"/>
                    </a:lnTo>
                    <a:lnTo>
                      <a:pt x="15" y="134"/>
                    </a:lnTo>
                    <a:lnTo>
                      <a:pt x="11" y="127"/>
                    </a:lnTo>
                    <a:lnTo>
                      <a:pt x="7" y="120"/>
                    </a:lnTo>
                    <a:lnTo>
                      <a:pt x="4" y="112"/>
                    </a:lnTo>
                    <a:lnTo>
                      <a:pt x="2" y="104"/>
                    </a:lnTo>
                    <a:lnTo>
                      <a:pt x="1" y="94"/>
                    </a:lnTo>
                    <a:lnTo>
                      <a:pt x="0" y="86"/>
                    </a:lnTo>
                    <a:lnTo>
                      <a:pt x="1" y="77"/>
                    </a:lnTo>
                    <a:lnTo>
                      <a:pt x="2" y="69"/>
                    </a:lnTo>
                    <a:lnTo>
                      <a:pt x="4" y="61"/>
                    </a:lnTo>
                    <a:lnTo>
                      <a:pt x="7" y="53"/>
                    </a:lnTo>
                    <a:lnTo>
                      <a:pt x="11" y="45"/>
                    </a:lnTo>
                    <a:lnTo>
                      <a:pt x="15" y="38"/>
                    </a:lnTo>
                    <a:lnTo>
                      <a:pt x="19" y="32"/>
                    </a:lnTo>
                    <a:lnTo>
                      <a:pt x="24" y="26"/>
                    </a:lnTo>
                    <a:lnTo>
                      <a:pt x="30" y="19"/>
                    </a:lnTo>
                    <a:lnTo>
                      <a:pt x="36" y="14"/>
                    </a:lnTo>
                    <a:lnTo>
                      <a:pt x="42" y="10"/>
                    </a:lnTo>
                    <a:lnTo>
                      <a:pt x="49" y="7"/>
                    </a:lnTo>
                    <a:lnTo>
                      <a:pt x="56" y="4"/>
                    </a:lnTo>
                    <a:lnTo>
                      <a:pt x="64" y="2"/>
                    </a:lnTo>
                    <a:lnTo>
                      <a:pt x="71" y="0"/>
                    </a:lnTo>
                    <a:lnTo>
                      <a:pt x="79" y="0"/>
                    </a:lnTo>
                    <a:close/>
                  </a:path>
                </a:pathLst>
              </a:custGeom>
              <a:solidFill>
                <a:srgbClr val="003399"/>
              </a:solidFill>
              <a:ln w="9525">
                <a:noFill/>
                <a:round/>
                <a:headEnd/>
                <a:tailEnd/>
              </a:ln>
            </p:spPr>
            <p:txBody>
              <a:bodyPr/>
              <a:lstStyle/>
              <a:p>
                <a:endParaRPr lang="pt-BR"/>
              </a:p>
            </p:txBody>
          </p:sp>
        </p:grpSp>
        <p:grpSp>
          <p:nvGrpSpPr>
            <p:cNvPr id="1064" name="Group 54"/>
            <p:cNvGrpSpPr>
              <a:grpSpLocks/>
            </p:cNvGrpSpPr>
            <p:nvPr/>
          </p:nvGrpSpPr>
          <p:grpSpPr bwMode="auto">
            <a:xfrm>
              <a:off x="528" y="3120"/>
              <a:ext cx="1968" cy="398"/>
              <a:chOff x="225" y="2939"/>
              <a:chExt cx="1967" cy="398"/>
            </a:xfrm>
          </p:grpSpPr>
          <p:sp>
            <p:nvSpPr>
              <p:cNvPr id="1065" name="Text Box 55"/>
              <p:cNvSpPr txBox="1">
                <a:spLocks noChangeArrowheads="1"/>
              </p:cNvSpPr>
              <p:nvPr/>
            </p:nvSpPr>
            <p:spPr bwMode="auto">
              <a:xfrm>
                <a:off x="303" y="2939"/>
                <a:ext cx="1889" cy="398"/>
              </a:xfrm>
              <a:prstGeom prst="rect">
                <a:avLst/>
              </a:prstGeom>
              <a:noFill/>
              <a:ln w="9525">
                <a:noFill/>
                <a:miter lim="800000"/>
                <a:headEnd/>
                <a:tailEnd/>
              </a:ln>
            </p:spPr>
            <p:txBody>
              <a:bodyPr>
                <a:spAutoFit/>
              </a:bodyPr>
              <a:lstStyle/>
              <a:p>
                <a:r>
                  <a:rPr lang="pt-BR" sz="2200" b="1">
                    <a:solidFill>
                      <a:schemeClr val="folHlink"/>
                    </a:solidFill>
                  </a:rPr>
                  <a:t>03</a:t>
                </a:r>
                <a:r>
                  <a:rPr lang="pt-BR" sz="2200" b="1"/>
                  <a:t> </a:t>
                </a:r>
                <a:r>
                  <a:rPr lang="pt-BR" sz="1900" b="1"/>
                  <a:t>Serviços Especiais</a:t>
                </a:r>
              </a:p>
              <a:p>
                <a:pPr>
                  <a:spcBef>
                    <a:spcPct val="50000"/>
                  </a:spcBef>
                </a:pPr>
                <a:endParaRPr kumimoji="1" lang="pt-BR" sz="900" b="1"/>
              </a:p>
            </p:txBody>
          </p:sp>
          <p:sp>
            <p:nvSpPr>
              <p:cNvPr id="1066" name="Freeform 56"/>
              <p:cNvSpPr>
                <a:spLocks/>
              </p:cNvSpPr>
              <p:nvPr/>
            </p:nvSpPr>
            <p:spPr bwMode="auto">
              <a:xfrm>
                <a:off x="225" y="3020"/>
                <a:ext cx="72" cy="83"/>
              </a:xfrm>
              <a:custGeom>
                <a:avLst/>
                <a:gdLst>
                  <a:gd name="T0" fmla="*/ 40 w 158"/>
                  <a:gd name="T1" fmla="*/ 0 h 172"/>
                  <a:gd name="T2" fmla="*/ 46 w 158"/>
                  <a:gd name="T3" fmla="*/ 2 h 172"/>
                  <a:gd name="T4" fmla="*/ 53 w 158"/>
                  <a:gd name="T5" fmla="*/ 5 h 172"/>
                  <a:gd name="T6" fmla="*/ 59 w 158"/>
                  <a:gd name="T7" fmla="*/ 9 h 172"/>
                  <a:gd name="T8" fmla="*/ 64 w 158"/>
                  <a:gd name="T9" fmla="*/ 15 h 172"/>
                  <a:gd name="T10" fmla="*/ 68 w 158"/>
                  <a:gd name="T11" fmla="*/ 21 h 172"/>
                  <a:gd name="T12" fmla="*/ 71 w 158"/>
                  <a:gd name="T13" fmla="*/ 29 h 172"/>
                  <a:gd name="T14" fmla="*/ 72 w 158"/>
                  <a:gd name="T15" fmla="*/ 37 h 172"/>
                  <a:gd name="T16" fmla="*/ 72 w 158"/>
                  <a:gd name="T17" fmla="*/ 45 h 172"/>
                  <a:gd name="T18" fmla="*/ 71 w 158"/>
                  <a:gd name="T19" fmla="*/ 54 h 172"/>
                  <a:gd name="T20" fmla="*/ 68 w 158"/>
                  <a:gd name="T21" fmla="*/ 61 h 172"/>
                  <a:gd name="T22" fmla="*/ 64 w 158"/>
                  <a:gd name="T23" fmla="*/ 68 h 172"/>
                  <a:gd name="T24" fmla="*/ 59 w 158"/>
                  <a:gd name="T25" fmla="*/ 73 h 172"/>
                  <a:gd name="T26" fmla="*/ 53 w 158"/>
                  <a:gd name="T27" fmla="*/ 78 h 172"/>
                  <a:gd name="T28" fmla="*/ 46 w 158"/>
                  <a:gd name="T29" fmla="*/ 81 h 172"/>
                  <a:gd name="T30" fmla="*/ 40 w 158"/>
                  <a:gd name="T31" fmla="*/ 83 h 172"/>
                  <a:gd name="T32" fmla="*/ 32 w 158"/>
                  <a:gd name="T33" fmla="*/ 83 h 172"/>
                  <a:gd name="T34" fmla="*/ 26 w 158"/>
                  <a:gd name="T35" fmla="*/ 81 h 172"/>
                  <a:gd name="T36" fmla="*/ 19 w 158"/>
                  <a:gd name="T37" fmla="*/ 78 h 172"/>
                  <a:gd name="T38" fmla="*/ 13 w 158"/>
                  <a:gd name="T39" fmla="*/ 73 h 172"/>
                  <a:gd name="T40" fmla="*/ 8 w 158"/>
                  <a:gd name="T41" fmla="*/ 68 h 172"/>
                  <a:gd name="T42" fmla="*/ 5 w 158"/>
                  <a:gd name="T43" fmla="*/ 61 h 172"/>
                  <a:gd name="T44" fmla="*/ 2 w 158"/>
                  <a:gd name="T45" fmla="*/ 54 h 172"/>
                  <a:gd name="T46" fmla="*/ 0 w 158"/>
                  <a:gd name="T47" fmla="*/ 45 h 172"/>
                  <a:gd name="T48" fmla="*/ 0 w 158"/>
                  <a:gd name="T49" fmla="*/ 37 h 172"/>
                  <a:gd name="T50" fmla="*/ 2 w 158"/>
                  <a:gd name="T51" fmla="*/ 29 h 172"/>
                  <a:gd name="T52" fmla="*/ 5 w 158"/>
                  <a:gd name="T53" fmla="*/ 21 h 172"/>
                  <a:gd name="T54" fmla="*/ 8 w 158"/>
                  <a:gd name="T55" fmla="*/ 15 h 172"/>
                  <a:gd name="T56" fmla="*/ 13 w 158"/>
                  <a:gd name="T57" fmla="*/ 9 h 172"/>
                  <a:gd name="T58" fmla="*/ 19 w 158"/>
                  <a:gd name="T59" fmla="*/ 5 h 172"/>
                  <a:gd name="T60" fmla="*/ 26 w 158"/>
                  <a:gd name="T61" fmla="*/ 2 h 172"/>
                  <a:gd name="T62" fmla="*/ 32 w 158"/>
                  <a:gd name="T63" fmla="*/ 0 h 1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8"/>
                  <a:gd name="T97" fmla="*/ 0 h 172"/>
                  <a:gd name="T98" fmla="*/ 158 w 158"/>
                  <a:gd name="T99" fmla="*/ 172 h 1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8" h="172">
                    <a:moveTo>
                      <a:pt x="79" y="0"/>
                    </a:moveTo>
                    <a:lnTo>
                      <a:pt x="87" y="0"/>
                    </a:lnTo>
                    <a:lnTo>
                      <a:pt x="95" y="2"/>
                    </a:lnTo>
                    <a:lnTo>
                      <a:pt x="102" y="4"/>
                    </a:lnTo>
                    <a:lnTo>
                      <a:pt x="109" y="7"/>
                    </a:lnTo>
                    <a:lnTo>
                      <a:pt x="116" y="10"/>
                    </a:lnTo>
                    <a:lnTo>
                      <a:pt x="123" y="14"/>
                    </a:lnTo>
                    <a:lnTo>
                      <a:pt x="130" y="19"/>
                    </a:lnTo>
                    <a:lnTo>
                      <a:pt x="135" y="25"/>
                    </a:lnTo>
                    <a:lnTo>
                      <a:pt x="140" y="31"/>
                    </a:lnTo>
                    <a:lnTo>
                      <a:pt x="145" y="37"/>
                    </a:lnTo>
                    <a:lnTo>
                      <a:pt x="149" y="44"/>
                    </a:lnTo>
                    <a:lnTo>
                      <a:pt x="152" y="52"/>
                    </a:lnTo>
                    <a:lnTo>
                      <a:pt x="155" y="61"/>
                    </a:lnTo>
                    <a:lnTo>
                      <a:pt x="156" y="69"/>
                    </a:lnTo>
                    <a:lnTo>
                      <a:pt x="158" y="77"/>
                    </a:lnTo>
                    <a:lnTo>
                      <a:pt x="158" y="86"/>
                    </a:lnTo>
                    <a:lnTo>
                      <a:pt x="158" y="94"/>
                    </a:lnTo>
                    <a:lnTo>
                      <a:pt x="156" y="103"/>
                    </a:lnTo>
                    <a:lnTo>
                      <a:pt x="155" y="111"/>
                    </a:lnTo>
                    <a:lnTo>
                      <a:pt x="152" y="119"/>
                    </a:lnTo>
                    <a:lnTo>
                      <a:pt x="149" y="126"/>
                    </a:lnTo>
                    <a:lnTo>
                      <a:pt x="145" y="133"/>
                    </a:lnTo>
                    <a:lnTo>
                      <a:pt x="140" y="141"/>
                    </a:lnTo>
                    <a:lnTo>
                      <a:pt x="135" y="147"/>
                    </a:lnTo>
                    <a:lnTo>
                      <a:pt x="130" y="152"/>
                    </a:lnTo>
                    <a:lnTo>
                      <a:pt x="123" y="157"/>
                    </a:lnTo>
                    <a:lnTo>
                      <a:pt x="116" y="161"/>
                    </a:lnTo>
                    <a:lnTo>
                      <a:pt x="109" y="165"/>
                    </a:lnTo>
                    <a:lnTo>
                      <a:pt x="102" y="168"/>
                    </a:lnTo>
                    <a:lnTo>
                      <a:pt x="95" y="170"/>
                    </a:lnTo>
                    <a:lnTo>
                      <a:pt x="87" y="171"/>
                    </a:lnTo>
                    <a:lnTo>
                      <a:pt x="79" y="172"/>
                    </a:lnTo>
                    <a:lnTo>
                      <a:pt x="71" y="171"/>
                    </a:lnTo>
                    <a:lnTo>
                      <a:pt x="64" y="170"/>
                    </a:lnTo>
                    <a:lnTo>
                      <a:pt x="56" y="168"/>
                    </a:lnTo>
                    <a:lnTo>
                      <a:pt x="48" y="165"/>
                    </a:lnTo>
                    <a:lnTo>
                      <a:pt x="41" y="161"/>
                    </a:lnTo>
                    <a:lnTo>
                      <a:pt x="35" y="157"/>
                    </a:lnTo>
                    <a:lnTo>
                      <a:pt x="29" y="152"/>
                    </a:lnTo>
                    <a:lnTo>
                      <a:pt x="23" y="147"/>
                    </a:lnTo>
                    <a:lnTo>
                      <a:pt x="18" y="141"/>
                    </a:lnTo>
                    <a:lnTo>
                      <a:pt x="14" y="133"/>
                    </a:lnTo>
                    <a:lnTo>
                      <a:pt x="10" y="126"/>
                    </a:lnTo>
                    <a:lnTo>
                      <a:pt x="7" y="119"/>
                    </a:lnTo>
                    <a:lnTo>
                      <a:pt x="4" y="111"/>
                    </a:lnTo>
                    <a:lnTo>
                      <a:pt x="2" y="103"/>
                    </a:lnTo>
                    <a:lnTo>
                      <a:pt x="1" y="94"/>
                    </a:lnTo>
                    <a:lnTo>
                      <a:pt x="0" y="86"/>
                    </a:lnTo>
                    <a:lnTo>
                      <a:pt x="1" y="77"/>
                    </a:lnTo>
                    <a:lnTo>
                      <a:pt x="2" y="69"/>
                    </a:lnTo>
                    <a:lnTo>
                      <a:pt x="4" y="61"/>
                    </a:lnTo>
                    <a:lnTo>
                      <a:pt x="7" y="52"/>
                    </a:lnTo>
                    <a:lnTo>
                      <a:pt x="10" y="44"/>
                    </a:lnTo>
                    <a:lnTo>
                      <a:pt x="14" y="37"/>
                    </a:lnTo>
                    <a:lnTo>
                      <a:pt x="18" y="31"/>
                    </a:lnTo>
                    <a:lnTo>
                      <a:pt x="23" y="25"/>
                    </a:lnTo>
                    <a:lnTo>
                      <a:pt x="29" y="19"/>
                    </a:lnTo>
                    <a:lnTo>
                      <a:pt x="35" y="14"/>
                    </a:lnTo>
                    <a:lnTo>
                      <a:pt x="41" y="10"/>
                    </a:lnTo>
                    <a:lnTo>
                      <a:pt x="48" y="7"/>
                    </a:lnTo>
                    <a:lnTo>
                      <a:pt x="56" y="4"/>
                    </a:lnTo>
                    <a:lnTo>
                      <a:pt x="64" y="2"/>
                    </a:lnTo>
                    <a:lnTo>
                      <a:pt x="71" y="0"/>
                    </a:lnTo>
                    <a:lnTo>
                      <a:pt x="79" y="0"/>
                    </a:lnTo>
                  </a:path>
                </a:pathLst>
              </a:custGeom>
              <a:solidFill>
                <a:srgbClr val="000099"/>
              </a:solidFill>
              <a:ln w="0">
                <a:noFill/>
                <a:round/>
                <a:headEnd/>
                <a:tailEnd/>
              </a:ln>
            </p:spPr>
            <p:txBody>
              <a:bodyPr/>
              <a:lstStyle/>
              <a:p>
                <a:endParaRPr lang="pt-BR"/>
              </a:p>
            </p:txBody>
          </p:sp>
        </p:grpSp>
      </p:grpSp>
      <p:sp>
        <p:nvSpPr>
          <p:cNvPr id="1043" name="Text Box 59"/>
          <p:cNvSpPr txBox="1">
            <a:spLocks noChangeArrowheads="1"/>
          </p:cNvSpPr>
          <p:nvPr/>
        </p:nvSpPr>
        <p:spPr bwMode="auto">
          <a:xfrm>
            <a:off x="1222375" y="1700213"/>
            <a:ext cx="1909763" cy="381000"/>
          </a:xfrm>
          <a:prstGeom prst="rect">
            <a:avLst/>
          </a:prstGeom>
          <a:noFill/>
          <a:ln w="9525">
            <a:noFill/>
            <a:miter lim="800000"/>
            <a:headEnd/>
            <a:tailEnd/>
          </a:ln>
        </p:spPr>
        <p:txBody>
          <a:bodyPr>
            <a:spAutoFit/>
          </a:bodyPr>
          <a:lstStyle/>
          <a:p>
            <a:pPr>
              <a:spcBef>
                <a:spcPct val="50000"/>
              </a:spcBef>
            </a:pPr>
            <a:r>
              <a:rPr lang="pt-BR" sz="1900" b="1"/>
              <a:t>Embrapa Sede</a:t>
            </a:r>
            <a:endParaRPr lang="pt-BR" sz="1900" b="1">
              <a:solidFill>
                <a:schemeClr val="bg2"/>
              </a:solidFill>
            </a:endParaRPr>
          </a:p>
        </p:txBody>
      </p:sp>
      <p:pic>
        <p:nvPicPr>
          <p:cNvPr id="1044" name="Picture 61"/>
          <p:cNvPicPr>
            <a:picLocks noChangeArrowheads="1"/>
          </p:cNvPicPr>
          <p:nvPr/>
        </p:nvPicPr>
        <p:blipFill>
          <a:blip r:embed="rId5">
            <a:lum contrast="-6000"/>
          </a:blip>
          <a:srcRect/>
          <a:stretch>
            <a:fillRect/>
          </a:stretch>
        </p:blipFill>
        <p:spPr bwMode="auto">
          <a:xfrm>
            <a:off x="6421438" y="4251325"/>
            <a:ext cx="400050" cy="171450"/>
          </a:xfrm>
          <a:prstGeom prst="rect">
            <a:avLst/>
          </a:prstGeom>
          <a:noFill/>
          <a:ln w="9525">
            <a:noFill/>
            <a:miter lim="800000"/>
            <a:headEnd/>
            <a:tailEnd/>
          </a:ln>
        </p:spPr>
      </p:pic>
      <p:grpSp>
        <p:nvGrpSpPr>
          <p:cNvPr id="1045" name="Group 62"/>
          <p:cNvGrpSpPr>
            <a:grpSpLocks/>
          </p:cNvGrpSpPr>
          <p:nvPr/>
        </p:nvGrpSpPr>
        <p:grpSpPr bwMode="auto">
          <a:xfrm>
            <a:off x="762000" y="2249488"/>
            <a:ext cx="7162800" cy="3246437"/>
            <a:chOff x="480" y="1283"/>
            <a:chExt cx="4512" cy="2045"/>
          </a:xfrm>
        </p:grpSpPr>
        <p:grpSp>
          <p:nvGrpSpPr>
            <p:cNvPr id="1051" name="Group 63"/>
            <p:cNvGrpSpPr>
              <a:grpSpLocks/>
            </p:cNvGrpSpPr>
            <p:nvPr/>
          </p:nvGrpSpPr>
          <p:grpSpPr bwMode="auto">
            <a:xfrm>
              <a:off x="480" y="1283"/>
              <a:ext cx="2039" cy="451"/>
              <a:chOff x="157" y="1298"/>
              <a:chExt cx="2039" cy="451"/>
            </a:xfrm>
          </p:grpSpPr>
          <p:sp>
            <p:nvSpPr>
              <p:cNvPr id="1062" name="Text Box 64"/>
              <p:cNvSpPr txBox="1">
                <a:spLocks noChangeArrowheads="1"/>
              </p:cNvSpPr>
              <p:nvPr/>
            </p:nvSpPr>
            <p:spPr bwMode="auto">
              <a:xfrm>
                <a:off x="259" y="1298"/>
                <a:ext cx="1937" cy="451"/>
              </a:xfrm>
              <a:prstGeom prst="rect">
                <a:avLst/>
              </a:prstGeom>
              <a:noFill/>
              <a:ln w="9525">
                <a:noFill/>
                <a:miter lim="800000"/>
                <a:headEnd/>
                <a:tailEnd/>
              </a:ln>
            </p:spPr>
            <p:txBody>
              <a:bodyPr>
                <a:spAutoFit/>
              </a:bodyPr>
              <a:lstStyle/>
              <a:p>
                <a:pPr marL="571500" indent="-571500"/>
                <a:r>
                  <a:rPr lang="pt-BR" sz="2200" b="1"/>
                  <a:t> </a:t>
                </a:r>
                <a:r>
                  <a:rPr lang="pt-BR" sz="2200" b="1">
                    <a:solidFill>
                      <a:schemeClr val="folHlink"/>
                    </a:solidFill>
                  </a:rPr>
                  <a:t>09</a:t>
                </a:r>
                <a:r>
                  <a:rPr lang="pt-BR" sz="2200" b="1"/>
                  <a:t> </a:t>
                </a:r>
                <a:r>
                  <a:rPr lang="pt-BR" sz="1900" b="1"/>
                  <a:t>Centros Nacionais   de Temas Básicos</a:t>
                </a:r>
              </a:p>
            </p:txBody>
          </p:sp>
          <p:graphicFrame>
            <p:nvGraphicFramePr>
              <p:cNvPr id="1026" name="Object 2"/>
              <p:cNvGraphicFramePr>
                <a:graphicFrameLocks/>
              </p:cNvGraphicFramePr>
              <p:nvPr/>
            </p:nvGraphicFramePr>
            <p:xfrm>
              <a:off x="157" y="1384"/>
              <a:ext cx="79" cy="91"/>
            </p:xfrm>
            <a:graphic>
              <a:graphicData uri="http://schemas.openxmlformats.org/presentationml/2006/ole">
                <p:oleObj spid="_x0000_s1026" name="CorelDRAW" r:id="rId6" imgW="723600" imgH="785520" progId="CorelDRAW.Graphic.12">
                  <p:embed/>
                </p:oleObj>
              </a:graphicData>
            </a:graphic>
          </p:graphicFrame>
        </p:grpSp>
        <p:grpSp>
          <p:nvGrpSpPr>
            <p:cNvPr id="1052" name="Group 66"/>
            <p:cNvGrpSpPr>
              <a:grpSpLocks/>
            </p:cNvGrpSpPr>
            <p:nvPr/>
          </p:nvGrpSpPr>
          <p:grpSpPr bwMode="auto">
            <a:xfrm>
              <a:off x="3988" y="1632"/>
              <a:ext cx="1004" cy="1696"/>
              <a:chOff x="3988" y="1654"/>
              <a:chExt cx="1004" cy="1696"/>
            </a:xfrm>
          </p:grpSpPr>
          <p:sp>
            <p:nvSpPr>
              <p:cNvPr id="1053" name="Freeform 67"/>
              <p:cNvSpPr>
                <a:spLocks/>
              </p:cNvSpPr>
              <p:nvPr/>
            </p:nvSpPr>
            <p:spPr bwMode="auto">
              <a:xfrm>
                <a:off x="3988" y="2670"/>
                <a:ext cx="76" cy="86"/>
              </a:xfrm>
              <a:custGeom>
                <a:avLst/>
                <a:gdLst>
                  <a:gd name="T0" fmla="*/ 35 w 165"/>
                  <a:gd name="T1" fmla="*/ 1 h 180"/>
                  <a:gd name="T2" fmla="*/ 1 w 165"/>
                  <a:gd name="T3" fmla="*/ 40 h 180"/>
                  <a:gd name="T4" fmla="*/ 0 w 165"/>
                  <a:gd name="T5" fmla="*/ 41 h 180"/>
                  <a:gd name="T6" fmla="*/ 0 w 165"/>
                  <a:gd name="T7" fmla="*/ 42 h 180"/>
                  <a:gd name="T8" fmla="*/ 0 w 165"/>
                  <a:gd name="T9" fmla="*/ 42 h 180"/>
                  <a:gd name="T10" fmla="*/ 0 w 165"/>
                  <a:gd name="T11" fmla="*/ 43 h 180"/>
                  <a:gd name="T12" fmla="*/ 0 w 165"/>
                  <a:gd name="T13" fmla="*/ 44 h 180"/>
                  <a:gd name="T14" fmla="*/ 0 w 165"/>
                  <a:gd name="T15" fmla="*/ 44 h 180"/>
                  <a:gd name="T16" fmla="*/ 0 w 165"/>
                  <a:gd name="T17" fmla="*/ 45 h 180"/>
                  <a:gd name="T18" fmla="*/ 1 w 165"/>
                  <a:gd name="T19" fmla="*/ 45 h 180"/>
                  <a:gd name="T20" fmla="*/ 35 w 165"/>
                  <a:gd name="T21" fmla="*/ 84 h 180"/>
                  <a:gd name="T22" fmla="*/ 36 w 165"/>
                  <a:gd name="T23" fmla="*/ 85 h 180"/>
                  <a:gd name="T24" fmla="*/ 36 w 165"/>
                  <a:gd name="T25" fmla="*/ 86 h 180"/>
                  <a:gd name="T26" fmla="*/ 37 w 165"/>
                  <a:gd name="T27" fmla="*/ 86 h 180"/>
                  <a:gd name="T28" fmla="*/ 38 w 165"/>
                  <a:gd name="T29" fmla="*/ 86 h 180"/>
                  <a:gd name="T30" fmla="*/ 39 w 165"/>
                  <a:gd name="T31" fmla="*/ 86 h 180"/>
                  <a:gd name="T32" fmla="*/ 39 w 165"/>
                  <a:gd name="T33" fmla="*/ 86 h 180"/>
                  <a:gd name="T34" fmla="*/ 40 w 165"/>
                  <a:gd name="T35" fmla="*/ 85 h 180"/>
                  <a:gd name="T36" fmla="*/ 41 w 165"/>
                  <a:gd name="T37" fmla="*/ 85 h 180"/>
                  <a:gd name="T38" fmla="*/ 75 w 165"/>
                  <a:gd name="T39" fmla="*/ 46 h 180"/>
                  <a:gd name="T40" fmla="*/ 75 w 165"/>
                  <a:gd name="T41" fmla="*/ 45 h 180"/>
                  <a:gd name="T42" fmla="*/ 76 w 165"/>
                  <a:gd name="T43" fmla="*/ 44 h 180"/>
                  <a:gd name="T44" fmla="*/ 76 w 165"/>
                  <a:gd name="T45" fmla="*/ 44 h 180"/>
                  <a:gd name="T46" fmla="*/ 76 w 165"/>
                  <a:gd name="T47" fmla="*/ 43 h 180"/>
                  <a:gd name="T48" fmla="*/ 76 w 165"/>
                  <a:gd name="T49" fmla="*/ 42 h 180"/>
                  <a:gd name="T50" fmla="*/ 76 w 165"/>
                  <a:gd name="T51" fmla="*/ 42 h 180"/>
                  <a:gd name="T52" fmla="*/ 75 w 165"/>
                  <a:gd name="T53" fmla="*/ 41 h 180"/>
                  <a:gd name="T54" fmla="*/ 75 w 165"/>
                  <a:gd name="T55" fmla="*/ 40 h 180"/>
                  <a:gd name="T56" fmla="*/ 40 w 165"/>
                  <a:gd name="T57" fmla="*/ 1 h 180"/>
                  <a:gd name="T58" fmla="*/ 40 w 165"/>
                  <a:gd name="T59" fmla="*/ 1 h 180"/>
                  <a:gd name="T60" fmla="*/ 39 w 165"/>
                  <a:gd name="T61" fmla="*/ 0 h 180"/>
                  <a:gd name="T62" fmla="*/ 39 w 165"/>
                  <a:gd name="T63" fmla="*/ 0 h 180"/>
                  <a:gd name="T64" fmla="*/ 38 w 165"/>
                  <a:gd name="T65" fmla="*/ 0 h 180"/>
                  <a:gd name="T66" fmla="*/ 37 w 165"/>
                  <a:gd name="T67" fmla="*/ 0 h 180"/>
                  <a:gd name="T68" fmla="*/ 37 w 165"/>
                  <a:gd name="T69" fmla="*/ 0 h 180"/>
                  <a:gd name="T70" fmla="*/ 36 w 165"/>
                  <a:gd name="T71" fmla="*/ 0 h 180"/>
                  <a:gd name="T72" fmla="*/ 35 w 165"/>
                  <a:gd name="T73" fmla="*/ 1 h 1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5"/>
                  <a:gd name="T112" fmla="*/ 0 h 180"/>
                  <a:gd name="T113" fmla="*/ 165 w 165"/>
                  <a:gd name="T114" fmla="*/ 180 h 18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5" h="180">
                    <a:moveTo>
                      <a:pt x="77" y="2"/>
                    </a:moveTo>
                    <a:lnTo>
                      <a:pt x="2" y="84"/>
                    </a:lnTo>
                    <a:lnTo>
                      <a:pt x="1" y="85"/>
                    </a:lnTo>
                    <a:lnTo>
                      <a:pt x="0" y="87"/>
                    </a:lnTo>
                    <a:lnTo>
                      <a:pt x="0" y="88"/>
                    </a:lnTo>
                    <a:lnTo>
                      <a:pt x="0" y="91"/>
                    </a:lnTo>
                    <a:lnTo>
                      <a:pt x="0" y="92"/>
                    </a:lnTo>
                    <a:lnTo>
                      <a:pt x="0" y="93"/>
                    </a:lnTo>
                    <a:lnTo>
                      <a:pt x="1" y="94"/>
                    </a:lnTo>
                    <a:lnTo>
                      <a:pt x="2" y="95"/>
                    </a:lnTo>
                    <a:lnTo>
                      <a:pt x="76" y="176"/>
                    </a:lnTo>
                    <a:lnTo>
                      <a:pt x="78" y="178"/>
                    </a:lnTo>
                    <a:lnTo>
                      <a:pt x="79" y="179"/>
                    </a:lnTo>
                    <a:lnTo>
                      <a:pt x="81" y="180"/>
                    </a:lnTo>
                    <a:lnTo>
                      <a:pt x="82" y="180"/>
                    </a:lnTo>
                    <a:lnTo>
                      <a:pt x="84" y="180"/>
                    </a:lnTo>
                    <a:lnTo>
                      <a:pt x="85" y="179"/>
                    </a:lnTo>
                    <a:lnTo>
                      <a:pt x="87" y="178"/>
                    </a:lnTo>
                    <a:lnTo>
                      <a:pt x="88" y="177"/>
                    </a:lnTo>
                    <a:lnTo>
                      <a:pt x="163" y="96"/>
                    </a:lnTo>
                    <a:lnTo>
                      <a:pt x="163" y="94"/>
                    </a:lnTo>
                    <a:lnTo>
                      <a:pt x="164" y="93"/>
                    </a:lnTo>
                    <a:lnTo>
                      <a:pt x="165" y="92"/>
                    </a:lnTo>
                    <a:lnTo>
                      <a:pt x="165" y="91"/>
                    </a:lnTo>
                    <a:lnTo>
                      <a:pt x="164" y="88"/>
                    </a:lnTo>
                    <a:lnTo>
                      <a:pt x="164" y="87"/>
                    </a:lnTo>
                    <a:lnTo>
                      <a:pt x="163" y="86"/>
                    </a:lnTo>
                    <a:lnTo>
                      <a:pt x="163" y="84"/>
                    </a:lnTo>
                    <a:lnTo>
                      <a:pt x="87" y="3"/>
                    </a:lnTo>
                    <a:lnTo>
                      <a:pt x="86" y="2"/>
                    </a:lnTo>
                    <a:lnTo>
                      <a:pt x="85" y="1"/>
                    </a:lnTo>
                    <a:lnTo>
                      <a:pt x="84" y="0"/>
                    </a:lnTo>
                    <a:lnTo>
                      <a:pt x="83" y="0"/>
                    </a:lnTo>
                    <a:lnTo>
                      <a:pt x="81" y="0"/>
                    </a:lnTo>
                    <a:lnTo>
                      <a:pt x="80" y="0"/>
                    </a:lnTo>
                    <a:lnTo>
                      <a:pt x="79" y="1"/>
                    </a:lnTo>
                    <a:lnTo>
                      <a:pt x="77" y="2"/>
                    </a:lnTo>
                    <a:close/>
                  </a:path>
                </a:pathLst>
              </a:custGeom>
              <a:solidFill>
                <a:srgbClr val="003399"/>
              </a:solidFill>
              <a:ln w="9525">
                <a:noFill/>
                <a:round/>
                <a:headEnd/>
                <a:tailEnd/>
              </a:ln>
            </p:spPr>
            <p:txBody>
              <a:bodyPr/>
              <a:lstStyle/>
              <a:p>
                <a:endParaRPr lang="pt-BR"/>
              </a:p>
            </p:txBody>
          </p:sp>
          <p:sp>
            <p:nvSpPr>
              <p:cNvPr id="1054" name="Freeform 68"/>
              <p:cNvSpPr>
                <a:spLocks/>
              </p:cNvSpPr>
              <p:nvPr/>
            </p:nvSpPr>
            <p:spPr bwMode="auto">
              <a:xfrm>
                <a:off x="4429" y="3189"/>
                <a:ext cx="74" cy="86"/>
              </a:xfrm>
              <a:custGeom>
                <a:avLst/>
                <a:gdLst>
                  <a:gd name="T0" fmla="*/ 35 w 165"/>
                  <a:gd name="T1" fmla="*/ 1 h 179"/>
                  <a:gd name="T2" fmla="*/ 1 w 165"/>
                  <a:gd name="T3" fmla="*/ 40 h 179"/>
                  <a:gd name="T4" fmla="*/ 0 w 165"/>
                  <a:gd name="T5" fmla="*/ 41 h 179"/>
                  <a:gd name="T6" fmla="*/ 0 w 165"/>
                  <a:gd name="T7" fmla="*/ 42 h 179"/>
                  <a:gd name="T8" fmla="*/ 0 w 165"/>
                  <a:gd name="T9" fmla="*/ 42 h 179"/>
                  <a:gd name="T10" fmla="*/ 0 w 165"/>
                  <a:gd name="T11" fmla="*/ 43 h 179"/>
                  <a:gd name="T12" fmla="*/ 0 w 165"/>
                  <a:gd name="T13" fmla="*/ 44 h 179"/>
                  <a:gd name="T14" fmla="*/ 0 w 165"/>
                  <a:gd name="T15" fmla="*/ 44 h 179"/>
                  <a:gd name="T16" fmla="*/ 0 w 165"/>
                  <a:gd name="T17" fmla="*/ 45 h 179"/>
                  <a:gd name="T18" fmla="*/ 1 w 165"/>
                  <a:gd name="T19" fmla="*/ 45 h 179"/>
                  <a:gd name="T20" fmla="*/ 34 w 165"/>
                  <a:gd name="T21" fmla="*/ 84 h 179"/>
                  <a:gd name="T22" fmla="*/ 35 w 165"/>
                  <a:gd name="T23" fmla="*/ 85 h 179"/>
                  <a:gd name="T24" fmla="*/ 36 w 165"/>
                  <a:gd name="T25" fmla="*/ 86 h 179"/>
                  <a:gd name="T26" fmla="*/ 36 w 165"/>
                  <a:gd name="T27" fmla="*/ 86 h 179"/>
                  <a:gd name="T28" fmla="*/ 37 w 165"/>
                  <a:gd name="T29" fmla="*/ 86 h 179"/>
                  <a:gd name="T30" fmla="*/ 38 w 165"/>
                  <a:gd name="T31" fmla="*/ 86 h 179"/>
                  <a:gd name="T32" fmla="*/ 38 w 165"/>
                  <a:gd name="T33" fmla="*/ 86 h 179"/>
                  <a:gd name="T34" fmla="*/ 39 w 165"/>
                  <a:gd name="T35" fmla="*/ 85 h 179"/>
                  <a:gd name="T36" fmla="*/ 39 w 165"/>
                  <a:gd name="T37" fmla="*/ 85 h 179"/>
                  <a:gd name="T38" fmla="*/ 73 w 165"/>
                  <a:gd name="T39" fmla="*/ 46 h 179"/>
                  <a:gd name="T40" fmla="*/ 74 w 165"/>
                  <a:gd name="T41" fmla="*/ 45 h 179"/>
                  <a:gd name="T42" fmla="*/ 74 w 165"/>
                  <a:gd name="T43" fmla="*/ 44 h 179"/>
                  <a:gd name="T44" fmla="*/ 74 w 165"/>
                  <a:gd name="T45" fmla="*/ 44 h 179"/>
                  <a:gd name="T46" fmla="*/ 74 w 165"/>
                  <a:gd name="T47" fmla="*/ 43 h 179"/>
                  <a:gd name="T48" fmla="*/ 74 w 165"/>
                  <a:gd name="T49" fmla="*/ 42 h 179"/>
                  <a:gd name="T50" fmla="*/ 74 w 165"/>
                  <a:gd name="T51" fmla="*/ 42 h 179"/>
                  <a:gd name="T52" fmla="*/ 74 w 165"/>
                  <a:gd name="T53" fmla="*/ 41 h 179"/>
                  <a:gd name="T54" fmla="*/ 73 w 165"/>
                  <a:gd name="T55" fmla="*/ 40 h 179"/>
                  <a:gd name="T56" fmla="*/ 39 w 165"/>
                  <a:gd name="T57" fmla="*/ 1 h 179"/>
                  <a:gd name="T58" fmla="*/ 39 w 165"/>
                  <a:gd name="T59" fmla="*/ 0 h 179"/>
                  <a:gd name="T60" fmla="*/ 38 w 165"/>
                  <a:gd name="T61" fmla="*/ 0 h 179"/>
                  <a:gd name="T62" fmla="*/ 38 w 165"/>
                  <a:gd name="T63" fmla="*/ 0 h 179"/>
                  <a:gd name="T64" fmla="*/ 37 w 165"/>
                  <a:gd name="T65" fmla="*/ 0 h 179"/>
                  <a:gd name="T66" fmla="*/ 37 w 165"/>
                  <a:gd name="T67" fmla="*/ 0 h 179"/>
                  <a:gd name="T68" fmla="*/ 36 w 165"/>
                  <a:gd name="T69" fmla="*/ 0 h 179"/>
                  <a:gd name="T70" fmla="*/ 35 w 165"/>
                  <a:gd name="T71" fmla="*/ 0 h 179"/>
                  <a:gd name="T72" fmla="*/ 35 w 165"/>
                  <a:gd name="T73" fmla="*/ 1 h 1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5"/>
                  <a:gd name="T112" fmla="*/ 0 h 179"/>
                  <a:gd name="T113" fmla="*/ 165 w 165"/>
                  <a:gd name="T114" fmla="*/ 179 h 17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5" h="179">
                    <a:moveTo>
                      <a:pt x="78" y="2"/>
                    </a:moveTo>
                    <a:lnTo>
                      <a:pt x="2" y="84"/>
                    </a:lnTo>
                    <a:lnTo>
                      <a:pt x="1" y="85"/>
                    </a:lnTo>
                    <a:lnTo>
                      <a:pt x="0" y="87"/>
                    </a:lnTo>
                    <a:lnTo>
                      <a:pt x="0" y="88"/>
                    </a:lnTo>
                    <a:lnTo>
                      <a:pt x="0" y="89"/>
                    </a:lnTo>
                    <a:lnTo>
                      <a:pt x="0" y="91"/>
                    </a:lnTo>
                    <a:lnTo>
                      <a:pt x="0" y="92"/>
                    </a:lnTo>
                    <a:lnTo>
                      <a:pt x="1" y="93"/>
                    </a:lnTo>
                    <a:lnTo>
                      <a:pt x="2" y="94"/>
                    </a:lnTo>
                    <a:lnTo>
                      <a:pt x="76" y="175"/>
                    </a:lnTo>
                    <a:lnTo>
                      <a:pt x="78" y="177"/>
                    </a:lnTo>
                    <a:lnTo>
                      <a:pt x="80" y="178"/>
                    </a:lnTo>
                    <a:lnTo>
                      <a:pt x="81" y="179"/>
                    </a:lnTo>
                    <a:lnTo>
                      <a:pt x="82" y="179"/>
                    </a:lnTo>
                    <a:lnTo>
                      <a:pt x="84" y="179"/>
                    </a:lnTo>
                    <a:lnTo>
                      <a:pt x="85" y="178"/>
                    </a:lnTo>
                    <a:lnTo>
                      <a:pt x="87" y="177"/>
                    </a:lnTo>
                    <a:lnTo>
                      <a:pt x="88" y="176"/>
                    </a:lnTo>
                    <a:lnTo>
                      <a:pt x="163" y="95"/>
                    </a:lnTo>
                    <a:lnTo>
                      <a:pt x="164" y="93"/>
                    </a:lnTo>
                    <a:lnTo>
                      <a:pt x="164" y="92"/>
                    </a:lnTo>
                    <a:lnTo>
                      <a:pt x="165" y="91"/>
                    </a:lnTo>
                    <a:lnTo>
                      <a:pt x="165" y="89"/>
                    </a:lnTo>
                    <a:lnTo>
                      <a:pt x="165" y="88"/>
                    </a:lnTo>
                    <a:lnTo>
                      <a:pt x="164" y="87"/>
                    </a:lnTo>
                    <a:lnTo>
                      <a:pt x="164" y="85"/>
                    </a:lnTo>
                    <a:lnTo>
                      <a:pt x="163" y="84"/>
                    </a:lnTo>
                    <a:lnTo>
                      <a:pt x="88" y="2"/>
                    </a:lnTo>
                    <a:lnTo>
                      <a:pt x="87" y="1"/>
                    </a:lnTo>
                    <a:lnTo>
                      <a:pt x="85" y="0"/>
                    </a:lnTo>
                    <a:lnTo>
                      <a:pt x="84" y="0"/>
                    </a:lnTo>
                    <a:lnTo>
                      <a:pt x="83" y="0"/>
                    </a:lnTo>
                    <a:lnTo>
                      <a:pt x="82" y="0"/>
                    </a:lnTo>
                    <a:lnTo>
                      <a:pt x="80" y="0"/>
                    </a:lnTo>
                    <a:lnTo>
                      <a:pt x="79" y="1"/>
                    </a:lnTo>
                    <a:lnTo>
                      <a:pt x="78" y="2"/>
                    </a:lnTo>
                    <a:close/>
                  </a:path>
                </a:pathLst>
              </a:custGeom>
              <a:solidFill>
                <a:srgbClr val="003399"/>
              </a:solidFill>
              <a:ln w="9525">
                <a:noFill/>
                <a:round/>
                <a:headEnd/>
                <a:tailEnd/>
              </a:ln>
            </p:spPr>
            <p:txBody>
              <a:bodyPr/>
              <a:lstStyle/>
              <a:p>
                <a:endParaRPr lang="pt-BR"/>
              </a:p>
            </p:txBody>
          </p:sp>
          <p:sp>
            <p:nvSpPr>
              <p:cNvPr id="1055" name="Freeform 69"/>
              <p:cNvSpPr>
                <a:spLocks/>
              </p:cNvSpPr>
              <p:nvPr/>
            </p:nvSpPr>
            <p:spPr bwMode="auto">
              <a:xfrm>
                <a:off x="4168" y="3206"/>
                <a:ext cx="76" cy="86"/>
              </a:xfrm>
              <a:custGeom>
                <a:avLst/>
                <a:gdLst>
                  <a:gd name="T0" fmla="*/ 35 w 165"/>
                  <a:gd name="T1" fmla="*/ 1 h 181"/>
                  <a:gd name="T2" fmla="*/ 1 w 165"/>
                  <a:gd name="T3" fmla="*/ 41 h 181"/>
                  <a:gd name="T4" fmla="*/ 0 w 165"/>
                  <a:gd name="T5" fmla="*/ 41 h 181"/>
                  <a:gd name="T6" fmla="*/ 0 w 165"/>
                  <a:gd name="T7" fmla="*/ 42 h 181"/>
                  <a:gd name="T8" fmla="*/ 0 w 165"/>
                  <a:gd name="T9" fmla="*/ 43 h 181"/>
                  <a:gd name="T10" fmla="*/ 0 w 165"/>
                  <a:gd name="T11" fmla="*/ 43 h 181"/>
                  <a:gd name="T12" fmla="*/ 0 w 165"/>
                  <a:gd name="T13" fmla="*/ 44 h 181"/>
                  <a:gd name="T14" fmla="*/ 0 w 165"/>
                  <a:gd name="T15" fmla="*/ 45 h 181"/>
                  <a:gd name="T16" fmla="*/ 0 w 165"/>
                  <a:gd name="T17" fmla="*/ 45 h 181"/>
                  <a:gd name="T18" fmla="*/ 1 w 165"/>
                  <a:gd name="T19" fmla="*/ 46 h 181"/>
                  <a:gd name="T20" fmla="*/ 35 w 165"/>
                  <a:gd name="T21" fmla="*/ 84 h 181"/>
                  <a:gd name="T22" fmla="*/ 36 w 165"/>
                  <a:gd name="T23" fmla="*/ 85 h 181"/>
                  <a:gd name="T24" fmla="*/ 36 w 165"/>
                  <a:gd name="T25" fmla="*/ 86 h 181"/>
                  <a:gd name="T26" fmla="*/ 37 w 165"/>
                  <a:gd name="T27" fmla="*/ 86 h 181"/>
                  <a:gd name="T28" fmla="*/ 38 w 165"/>
                  <a:gd name="T29" fmla="*/ 86 h 181"/>
                  <a:gd name="T30" fmla="*/ 39 w 165"/>
                  <a:gd name="T31" fmla="*/ 86 h 181"/>
                  <a:gd name="T32" fmla="*/ 39 w 165"/>
                  <a:gd name="T33" fmla="*/ 86 h 181"/>
                  <a:gd name="T34" fmla="*/ 40 w 165"/>
                  <a:gd name="T35" fmla="*/ 85 h 181"/>
                  <a:gd name="T36" fmla="*/ 41 w 165"/>
                  <a:gd name="T37" fmla="*/ 85 h 181"/>
                  <a:gd name="T38" fmla="*/ 75 w 165"/>
                  <a:gd name="T39" fmla="*/ 46 h 181"/>
                  <a:gd name="T40" fmla="*/ 76 w 165"/>
                  <a:gd name="T41" fmla="*/ 45 h 181"/>
                  <a:gd name="T42" fmla="*/ 76 w 165"/>
                  <a:gd name="T43" fmla="*/ 45 h 181"/>
                  <a:gd name="T44" fmla="*/ 76 w 165"/>
                  <a:gd name="T45" fmla="*/ 44 h 181"/>
                  <a:gd name="T46" fmla="*/ 76 w 165"/>
                  <a:gd name="T47" fmla="*/ 43 h 181"/>
                  <a:gd name="T48" fmla="*/ 76 w 165"/>
                  <a:gd name="T49" fmla="*/ 43 h 181"/>
                  <a:gd name="T50" fmla="*/ 76 w 165"/>
                  <a:gd name="T51" fmla="*/ 42 h 181"/>
                  <a:gd name="T52" fmla="*/ 75 w 165"/>
                  <a:gd name="T53" fmla="*/ 41 h 181"/>
                  <a:gd name="T54" fmla="*/ 75 w 165"/>
                  <a:gd name="T55" fmla="*/ 41 h 181"/>
                  <a:gd name="T56" fmla="*/ 40 w 165"/>
                  <a:gd name="T57" fmla="*/ 1 h 181"/>
                  <a:gd name="T58" fmla="*/ 40 w 165"/>
                  <a:gd name="T59" fmla="*/ 1 h 181"/>
                  <a:gd name="T60" fmla="*/ 39 w 165"/>
                  <a:gd name="T61" fmla="*/ 0 h 181"/>
                  <a:gd name="T62" fmla="*/ 39 w 165"/>
                  <a:gd name="T63" fmla="*/ 0 h 181"/>
                  <a:gd name="T64" fmla="*/ 38 w 165"/>
                  <a:gd name="T65" fmla="*/ 0 h 181"/>
                  <a:gd name="T66" fmla="*/ 37 w 165"/>
                  <a:gd name="T67" fmla="*/ 0 h 181"/>
                  <a:gd name="T68" fmla="*/ 37 w 165"/>
                  <a:gd name="T69" fmla="*/ 0 h 181"/>
                  <a:gd name="T70" fmla="*/ 36 w 165"/>
                  <a:gd name="T71" fmla="*/ 0 h 181"/>
                  <a:gd name="T72" fmla="*/ 35 w 165"/>
                  <a:gd name="T73" fmla="*/ 1 h 1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5"/>
                  <a:gd name="T112" fmla="*/ 0 h 181"/>
                  <a:gd name="T113" fmla="*/ 165 w 165"/>
                  <a:gd name="T114" fmla="*/ 181 h 1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5" h="181">
                    <a:moveTo>
                      <a:pt x="77" y="2"/>
                    </a:moveTo>
                    <a:lnTo>
                      <a:pt x="2" y="86"/>
                    </a:lnTo>
                    <a:lnTo>
                      <a:pt x="1" y="87"/>
                    </a:lnTo>
                    <a:lnTo>
                      <a:pt x="0" y="88"/>
                    </a:lnTo>
                    <a:lnTo>
                      <a:pt x="0" y="90"/>
                    </a:lnTo>
                    <a:lnTo>
                      <a:pt x="0" y="91"/>
                    </a:lnTo>
                    <a:lnTo>
                      <a:pt x="0" y="92"/>
                    </a:lnTo>
                    <a:lnTo>
                      <a:pt x="0" y="94"/>
                    </a:lnTo>
                    <a:lnTo>
                      <a:pt x="1" y="95"/>
                    </a:lnTo>
                    <a:lnTo>
                      <a:pt x="2" y="96"/>
                    </a:lnTo>
                    <a:lnTo>
                      <a:pt x="76" y="177"/>
                    </a:lnTo>
                    <a:lnTo>
                      <a:pt x="78" y="179"/>
                    </a:lnTo>
                    <a:lnTo>
                      <a:pt x="79" y="180"/>
                    </a:lnTo>
                    <a:lnTo>
                      <a:pt x="81" y="181"/>
                    </a:lnTo>
                    <a:lnTo>
                      <a:pt x="82" y="181"/>
                    </a:lnTo>
                    <a:lnTo>
                      <a:pt x="84" y="181"/>
                    </a:lnTo>
                    <a:lnTo>
                      <a:pt x="85" y="180"/>
                    </a:lnTo>
                    <a:lnTo>
                      <a:pt x="87" y="179"/>
                    </a:lnTo>
                    <a:lnTo>
                      <a:pt x="88" y="178"/>
                    </a:lnTo>
                    <a:lnTo>
                      <a:pt x="163" y="96"/>
                    </a:lnTo>
                    <a:lnTo>
                      <a:pt x="164" y="95"/>
                    </a:lnTo>
                    <a:lnTo>
                      <a:pt x="164" y="94"/>
                    </a:lnTo>
                    <a:lnTo>
                      <a:pt x="165" y="92"/>
                    </a:lnTo>
                    <a:lnTo>
                      <a:pt x="165" y="91"/>
                    </a:lnTo>
                    <a:lnTo>
                      <a:pt x="164" y="90"/>
                    </a:lnTo>
                    <a:lnTo>
                      <a:pt x="164" y="88"/>
                    </a:lnTo>
                    <a:lnTo>
                      <a:pt x="163" y="87"/>
                    </a:lnTo>
                    <a:lnTo>
                      <a:pt x="163" y="86"/>
                    </a:lnTo>
                    <a:lnTo>
                      <a:pt x="87" y="3"/>
                    </a:lnTo>
                    <a:lnTo>
                      <a:pt x="86" y="2"/>
                    </a:lnTo>
                    <a:lnTo>
                      <a:pt x="85" y="1"/>
                    </a:lnTo>
                    <a:lnTo>
                      <a:pt x="84" y="1"/>
                    </a:lnTo>
                    <a:lnTo>
                      <a:pt x="83" y="0"/>
                    </a:lnTo>
                    <a:lnTo>
                      <a:pt x="81" y="0"/>
                    </a:lnTo>
                    <a:lnTo>
                      <a:pt x="80" y="1"/>
                    </a:lnTo>
                    <a:lnTo>
                      <a:pt x="79" y="1"/>
                    </a:lnTo>
                    <a:lnTo>
                      <a:pt x="77" y="2"/>
                    </a:lnTo>
                    <a:close/>
                  </a:path>
                </a:pathLst>
              </a:custGeom>
              <a:solidFill>
                <a:srgbClr val="003399"/>
              </a:solidFill>
              <a:ln w="9525">
                <a:noFill/>
                <a:round/>
                <a:headEnd/>
                <a:tailEnd/>
              </a:ln>
            </p:spPr>
            <p:txBody>
              <a:bodyPr/>
              <a:lstStyle/>
              <a:p>
                <a:endParaRPr lang="pt-BR"/>
              </a:p>
            </p:txBody>
          </p:sp>
          <p:sp>
            <p:nvSpPr>
              <p:cNvPr id="1056" name="Freeform 70"/>
              <p:cNvSpPr>
                <a:spLocks/>
              </p:cNvSpPr>
              <p:nvPr/>
            </p:nvSpPr>
            <p:spPr bwMode="auto">
              <a:xfrm>
                <a:off x="4183" y="3114"/>
                <a:ext cx="75" cy="86"/>
              </a:xfrm>
              <a:custGeom>
                <a:avLst/>
                <a:gdLst>
                  <a:gd name="T0" fmla="*/ 35 w 165"/>
                  <a:gd name="T1" fmla="*/ 1 h 180"/>
                  <a:gd name="T2" fmla="*/ 1 w 165"/>
                  <a:gd name="T3" fmla="*/ 40 h 180"/>
                  <a:gd name="T4" fmla="*/ 1 w 165"/>
                  <a:gd name="T5" fmla="*/ 41 h 180"/>
                  <a:gd name="T6" fmla="*/ 0 w 165"/>
                  <a:gd name="T7" fmla="*/ 42 h 180"/>
                  <a:gd name="T8" fmla="*/ 0 w 165"/>
                  <a:gd name="T9" fmla="*/ 42 h 180"/>
                  <a:gd name="T10" fmla="*/ 0 w 165"/>
                  <a:gd name="T11" fmla="*/ 43 h 180"/>
                  <a:gd name="T12" fmla="*/ 0 w 165"/>
                  <a:gd name="T13" fmla="*/ 43 h 180"/>
                  <a:gd name="T14" fmla="*/ 0 w 165"/>
                  <a:gd name="T15" fmla="*/ 44 h 180"/>
                  <a:gd name="T16" fmla="*/ 0 w 165"/>
                  <a:gd name="T17" fmla="*/ 44 h 180"/>
                  <a:gd name="T18" fmla="*/ 1 w 165"/>
                  <a:gd name="T19" fmla="*/ 45 h 180"/>
                  <a:gd name="T20" fmla="*/ 35 w 165"/>
                  <a:gd name="T21" fmla="*/ 84 h 180"/>
                  <a:gd name="T22" fmla="*/ 35 w 165"/>
                  <a:gd name="T23" fmla="*/ 85 h 180"/>
                  <a:gd name="T24" fmla="*/ 36 w 165"/>
                  <a:gd name="T25" fmla="*/ 86 h 180"/>
                  <a:gd name="T26" fmla="*/ 37 w 165"/>
                  <a:gd name="T27" fmla="*/ 86 h 180"/>
                  <a:gd name="T28" fmla="*/ 38 w 165"/>
                  <a:gd name="T29" fmla="*/ 86 h 180"/>
                  <a:gd name="T30" fmla="*/ 38 w 165"/>
                  <a:gd name="T31" fmla="*/ 86 h 180"/>
                  <a:gd name="T32" fmla="*/ 39 w 165"/>
                  <a:gd name="T33" fmla="*/ 86 h 180"/>
                  <a:gd name="T34" fmla="*/ 40 w 165"/>
                  <a:gd name="T35" fmla="*/ 85 h 180"/>
                  <a:gd name="T36" fmla="*/ 40 w 165"/>
                  <a:gd name="T37" fmla="*/ 84 h 180"/>
                  <a:gd name="T38" fmla="*/ 74 w 165"/>
                  <a:gd name="T39" fmla="*/ 45 h 180"/>
                  <a:gd name="T40" fmla="*/ 75 w 165"/>
                  <a:gd name="T41" fmla="*/ 45 h 180"/>
                  <a:gd name="T42" fmla="*/ 75 w 165"/>
                  <a:gd name="T43" fmla="*/ 44 h 180"/>
                  <a:gd name="T44" fmla="*/ 75 w 165"/>
                  <a:gd name="T45" fmla="*/ 43 h 180"/>
                  <a:gd name="T46" fmla="*/ 75 w 165"/>
                  <a:gd name="T47" fmla="*/ 43 h 180"/>
                  <a:gd name="T48" fmla="*/ 75 w 165"/>
                  <a:gd name="T49" fmla="*/ 42 h 180"/>
                  <a:gd name="T50" fmla="*/ 75 w 165"/>
                  <a:gd name="T51" fmla="*/ 42 h 180"/>
                  <a:gd name="T52" fmla="*/ 75 w 165"/>
                  <a:gd name="T53" fmla="*/ 41 h 180"/>
                  <a:gd name="T54" fmla="*/ 74 w 165"/>
                  <a:gd name="T55" fmla="*/ 40 h 180"/>
                  <a:gd name="T56" fmla="*/ 40 w 165"/>
                  <a:gd name="T57" fmla="*/ 1 h 180"/>
                  <a:gd name="T58" fmla="*/ 40 w 165"/>
                  <a:gd name="T59" fmla="*/ 0 h 180"/>
                  <a:gd name="T60" fmla="*/ 39 w 165"/>
                  <a:gd name="T61" fmla="*/ 0 h 180"/>
                  <a:gd name="T62" fmla="*/ 39 w 165"/>
                  <a:gd name="T63" fmla="*/ 0 h 180"/>
                  <a:gd name="T64" fmla="*/ 38 w 165"/>
                  <a:gd name="T65" fmla="*/ 0 h 180"/>
                  <a:gd name="T66" fmla="*/ 37 w 165"/>
                  <a:gd name="T67" fmla="*/ 0 h 180"/>
                  <a:gd name="T68" fmla="*/ 37 w 165"/>
                  <a:gd name="T69" fmla="*/ 0 h 180"/>
                  <a:gd name="T70" fmla="*/ 36 w 165"/>
                  <a:gd name="T71" fmla="*/ 0 h 180"/>
                  <a:gd name="T72" fmla="*/ 35 w 165"/>
                  <a:gd name="T73" fmla="*/ 1 h 1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5"/>
                  <a:gd name="T112" fmla="*/ 0 h 180"/>
                  <a:gd name="T113" fmla="*/ 165 w 165"/>
                  <a:gd name="T114" fmla="*/ 180 h 18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5" h="180">
                    <a:moveTo>
                      <a:pt x="78" y="2"/>
                    </a:moveTo>
                    <a:lnTo>
                      <a:pt x="3" y="84"/>
                    </a:lnTo>
                    <a:lnTo>
                      <a:pt x="2" y="86"/>
                    </a:lnTo>
                    <a:lnTo>
                      <a:pt x="1" y="87"/>
                    </a:lnTo>
                    <a:lnTo>
                      <a:pt x="0" y="88"/>
                    </a:lnTo>
                    <a:lnTo>
                      <a:pt x="0" y="90"/>
                    </a:lnTo>
                    <a:lnTo>
                      <a:pt x="0" y="91"/>
                    </a:lnTo>
                    <a:lnTo>
                      <a:pt x="1" y="92"/>
                    </a:lnTo>
                    <a:lnTo>
                      <a:pt x="1" y="93"/>
                    </a:lnTo>
                    <a:lnTo>
                      <a:pt x="2" y="95"/>
                    </a:lnTo>
                    <a:lnTo>
                      <a:pt x="77" y="176"/>
                    </a:lnTo>
                    <a:lnTo>
                      <a:pt x="78" y="177"/>
                    </a:lnTo>
                    <a:lnTo>
                      <a:pt x="80" y="179"/>
                    </a:lnTo>
                    <a:lnTo>
                      <a:pt x="81" y="179"/>
                    </a:lnTo>
                    <a:lnTo>
                      <a:pt x="83" y="180"/>
                    </a:lnTo>
                    <a:lnTo>
                      <a:pt x="84" y="179"/>
                    </a:lnTo>
                    <a:lnTo>
                      <a:pt x="86" y="179"/>
                    </a:lnTo>
                    <a:lnTo>
                      <a:pt x="87" y="178"/>
                    </a:lnTo>
                    <a:lnTo>
                      <a:pt x="89" y="176"/>
                    </a:lnTo>
                    <a:lnTo>
                      <a:pt x="163" y="95"/>
                    </a:lnTo>
                    <a:lnTo>
                      <a:pt x="164" y="94"/>
                    </a:lnTo>
                    <a:lnTo>
                      <a:pt x="165" y="92"/>
                    </a:lnTo>
                    <a:lnTo>
                      <a:pt x="165" y="91"/>
                    </a:lnTo>
                    <a:lnTo>
                      <a:pt x="165" y="90"/>
                    </a:lnTo>
                    <a:lnTo>
                      <a:pt x="165" y="88"/>
                    </a:lnTo>
                    <a:lnTo>
                      <a:pt x="165" y="87"/>
                    </a:lnTo>
                    <a:lnTo>
                      <a:pt x="164" y="86"/>
                    </a:lnTo>
                    <a:lnTo>
                      <a:pt x="163" y="84"/>
                    </a:lnTo>
                    <a:lnTo>
                      <a:pt x="88" y="2"/>
                    </a:lnTo>
                    <a:lnTo>
                      <a:pt x="87" y="1"/>
                    </a:lnTo>
                    <a:lnTo>
                      <a:pt x="86" y="1"/>
                    </a:lnTo>
                    <a:lnTo>
                      <a:pt x="85" y="0"/>
                    </a:lnTo>
                    <a:lnTo>
                      <a:pt x="83" y="0"/>
                    </a:lnTo>
                    <a:lnTo>
                      <a:pt x="82" y="0"/>
                    </a:lnTo>
                    <a:lnTo>
                      <a:pt x="81" y="0"/>
                    </a:lnTo>
                    <a:lnTo>
                      <a:pt x="79" y="1"/>
                    </a:lnTo>
                    <a:lnTo>
                      <a:pt x="78" y="2"/>
                    </a:lnTo>
                    <a:close/>
                  </a:path>
                </a:pathLst>
              </a:custGeom>
              <a:solidFill>
                <a:srgbClr val="003399"/>
              </a:solidFill>
              <a:ln w="9525">
                <a:noFill/>
                <a:round/>
                <a:headEnd/>
                <a:tailEnd/>
              </a:ln>
            </p:spPr>
            <p:txBody>
              <a:bodyPr/>
              <a:lstStyle/>
              <a:p>
                <a:endParaRPr lang="pt-BR"/>
              </a:p>
            </p:txBody>
          </p:sp>
          <p:sp>
            <p:nvSpPr>
              <p:cNvPr id="1057" name="Freeform 71"/>
              <p:cNvSpPr>
                <a:spLocks/>
              </p:cNvSpPr>
              <p:nvPr/>
            </p:nvSpPr>
            <p:spPr bwMode="auto">
              <a:xfrm>
                <a:off x="4102" y="3126"/>
                <a:ext cx="75" cy="86"/>
              </a:xfrm>
              <a:custGeom>
                <a:avLst/>
                <a:gdLst>
                  <a:gd name="T0" fmla="*/ 35 w 165"/>
                  <a:gd name="T1" fmla="*/ 1 h 181"/>
                  <a:gd name="T2" fmla="*/ 1 w 165"/>
                  <a:gd name="T3" fmla="*/ 40 h 181"/>
                  <a:gd name="T4" fmla="*/ 0 w 165"/>
                  <a:gd name="T5" fmla="*/ 41 h 181"/>
                  <a:gd name="T6" fmla="*/ 0 w 165"/>
                  <a:gd name="T7" fmla="*/ 41 h 181"/>
                  <a:gd name="T8" fmla="*/ 0 w 165"/>
                  <a:gd name="T9" fmla="*/ 42 h 181"/>
                  <a:gd name="T10" fmla="*/ 0 w 165"/>
                  <a:gd name="T11" fmla="*/ 43 h 181"/>
                  <a:gd name="T12" fmla="*/ 0 w 165"/>
                  <a:gd name="T13" fmla="*/ 43 h 181"/>
                  <a:gd name="T14" fmla="*/ 0 w 165"/>
                  <a:gd name="T15" fmla="*/ 44 h 181"/>
                  <a:gd name="T16" fmla="*/ 0 w 165"/>
                  <a:gd name="T17" fmla="*/ 45 h 181"/>
                  <a:gd name="T18" fmla="*/ 1 w 165"/>
                  <a:gd name="T19" fmla="*/ 45 h 181"/>
                  <a:gd name="T20" fmla="*/ 35 w 165"/>
                  <a:gd name="T21" fmla="*/ 84 h 181"/>
                  <a:gd name="T22" fmla="*/ 35 w 165"/>
                  <a:gd name="T23" fmla="*/ 85 h 181"/>
                  <a:gd name="T24" fmla="*/ 36 w 165"/>
                  <a:gd name="T25" fmla="*/ 86 h 181"/>
                  <a:gd name="T26" fmla="*/ 37 w 165"/>
                  <a:gd name="T27" fmla="*/ 86 h 181"/>
                  <a:gd name="T28" fmla="*/ 38 w 165"/>
                  <a:gd name="T29" fmla="*/ 86 h 181"/>
                  <a:gd name="T30" fmla="*/ 38 w 165"/>
                  <a:gd name="T31" fmla="*/ 86 h 181"/>
                  <a:gd name="T32" fmla="*/ 39 w 165"/>
                  <a:gd name="T33" fmla="*/ 86 h 181"/>
                  <a:gd name="T34" fmla="*/ 40 w 165"/>
                  <a:gd name="T35" fmla="*/ 85 h 181"/>
                  <a:gd name="T36" fmla="*/ 40 w 165"/>
                  <a:gd name="T37" fmla="*/ 84 h 181"/>
                  <a:gd name="T38" fmla="*/ 74 w 165"/>
                  <a:gd name="T39" fmla="*/ 45 h 181"/>
                  <a:gd name="T40" fmla="*/ 75 w 165"/>
                  <a:gd name="T41" fmla="*/ 45 h 181"/>
                  <a:gd name="T42" fmla="*/ 75 w 165"/>
                  <a:gd name="T43" fmla="*/ 44 h 181"/>
                  <a:gd name="T44" fmla="*/ 75 w 165"/>
                  <a:gd name="T45" fmla="*/ 43 h 181"/>
                  <a:gd name="T46" fmla="*/ 75 w 165"/>
                  <a:gd name="T47" fmla="*/ 43 h 181"/>
                  <a:gd name="T48" fmla="*/ 75 w 165"/>
                  <a:gd name="T49" fmla="*/ 42 h 181"/>
                  <a:gd name="T50" fmla="*/ 75 w 165"/>
                  <a:gd name="T51" fmla="*/ 41 h 181"/>
                  <a:gd name="T52" fmla="*/ 75 w 165"/>
                  <a:gd name="T53" fmla="*/ 41 h 181"/>
                  <a:gd name="T54" fmla="*/ 74 w 165"/>
                  <a:gd name="T55" fmla="*/ 40 h 181"/>
                  <a:gd name="T56" fmla="*/ 40 w 165"/>
                  <a:gd name="T57" fmla="*/ 1 h 181"/>
                  <a:gd name="T58" fmla="*/ 40 w 165"/>
                  <a:gd name="T59" fmla="*/ 1 h 181"/>
                  <a:gd name="T60" fmla="*/ 39 w 165"/>
                  <a:gd name="T61" fmla="*/ 0 h 181"/>
                  <a:gd name="T62" fmla="*/ 38 w 165"/>
                  <a:gd name="T63" fmla="*/ 0 h 181"/>
                  <a:gd name="T64" fmla="*/ 38 w 165"/>
                  <a:gd name="T65" fmla="*/ 0 h 181"/>
                  <a:gd name="T66" fmla="*/ 37 w 165"/>
                  <a:gd name="T67" fmla="*/ 0 h 181"/>
                  <a:gd name="T68" fmla="*/ 36 w 165"/>
                  <a:gd name="T69" fmla="*/ 0 h 181"/>
                  <a:gd name="T70" fmla="*/ 36 w 165"/>
                  <a:gd name="T71" fmla="*/ 0 h 181"/>
                  <a:gd name="T72" fmla="*/ 35 w 165"/>
                  <a:gd name="T73" fmla="*/ 1 h 1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5"/>
                  <a:gd name="T112" fmla="*/ 0 h 181"/>
                  <a:gd name="T113" fmla="*/ 165 w 165"/>
                  <a:gd name="T114" fmla="*/ 181 h 1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5" h="181">
                    <a:moveTo>
                      <a:pt x="78" y="2"/>
                    </a:moveTo>
                    <a:lnTo>
                      <a:pt x="3" y="84"/>
                    </a:lnTo>
                    <a:lnTo>
                      <a:pt x="1" y="86"/>
                    </a:lnTo>
                    <a:lnTo>
                      <a:pt x="1" y="87"/>
                    </a:lnTo>
                    <a:lnTo>
                      <a:pt x="0" y="89"/>
                    </a:lnTo>
                    <a:lnTo>
                      <a:pt x="0" y="90"/>
                    </a:lnTo>
                    <a:lnTo>
                      <a:pt x="0" y="91"/>
                    </a:lnTo>
                    <a:lnTo>
                      <a:pt x="1" y="93"/>
                    </a:lnTo>
                    <a:lnTo>
                      <a:pt x="1" y="94"/>
                    </a:lnTo>
                    <a:lnTo>
                      <a:pt x="2" y="95"/>
                    </a:lnTo>
                    <a:lnTo>
                      <a:pt x="76" y="176"/>
                    </a:lnTo>
                    <a:lnTo>
                      <a:pt x="78" y="179"/>
                    </a:lnTo>
                    <a:lnTo>
                      <a:pt x="80" y="180"/>
                    </a:lnTo>
                    <a:lnTo>
                      <a:pt x="81" y="181"/>
                    </a:lnTo>
                    <a:lnTo>
                      <a:pt x="83" y="181"/>
                    </a:lnTo>
                    <a:lnTo>
                      <a:pt x="84" y="181"/>
                    </a:lnTo>
                    <a:lnTo>
                      <a:pt x="85" y="180"/>
                    </a:lnTo>
                    <a:lnTo>
                      <a:pt x="87" y="179"/>
                    </a:lnTo>
                    <a:lnTo>
                      <a:pt x="88" y="177"/>
                    </a:lnTo>
                    <a:lnTo>
                      <a:pt x="163" y="95"/>
                    </a:lnTo>
                    <a:lnTo>
                      <a:pt x="164" y="94"/>
                    </a:lnTo>
                    <a:lnTo>
                      <a:pt x="165" y="93"/>
                    </a:lnTo>
                    <a:lnTo>
                      <a:pt x="165" y="91"/>
                    </a:lnTo>
                    <a:lnTo>
                      <a:pt x="165" y="90"/>
                    </a:lnTo>
                    <a:lnTo>
                      <a:pt x="165" y="89"/>
                    </a:lnTo>
                    <a:lnTo>
                      <a:pt x="164" y="87"/>
                    </a:lnTo>
                    <a:lnTo>
                      <a:pt x="164" y="86"/>
                    </a:lnTo>
                    <a:lnTo>
                      <a:pt x="163" y="85"/>
                    </a:lnTo>
                    <a:lnTo>
                      <a:pt x="88" y="3"/>
                    </a:lnTo>
                    <a:lnTo>
                      <a:pt x="87" y="2"/>
                    </a:lnTo>
                    <a:lnTo>
                      <a:pt x="86" y="1"/>
                    </a:lnTo>
                    <a:lnTo>
                      <a:pt x="84" y="1"/>
                    </a:lnTo>
                    <a:lnTo>
                      <a:pt x="83" y="0"/>
                    </a:lnTo>
                    <a:lnTo>
                      <a:pt x="82" y="0"/>
                    </a:lnTo>
                    <a:lnTo>
                      <a:pt x="80" y="1"/>
                    </a:lnTo>
                    <a:lnTo>
                      <a:pt x="79" y="1"/>
                    </a:lnTo>
                    <a:lnTo>
                      <a:pt x="78" y="2"/>
                    </a:lnTo>
                    <a:close/>
                  </a:path>
                </a:pathLst>
              </a:custGeom>
              <a:solidFill>
                <a:srgbClr val="003399"/>
              </a:solidFill>
              <a:ln w="9525">
                <a:noFill/>
                <a:round/>
                <a:headEnd/>
                <a:tailEnd/>
              </a:ln>
            </p:spPr>
            <p:txBody>
              <a:bodyPr/>
              <a:lstStyle/>
              <a:p>
                <a:endParaRPr lang="pt-BR"/>
              </a:p>
            </p:txBody>
          </p:sp>
          <p:sp>
            <p:nvSpPr>
              <p:cNvPr id="1058" name="Freeform 72"/>
              <p:cNvSpPr>
                <a:spLocks/>
              </p:cNvSpPr>
              <p:nvPr/>
            </p:nvSpPr>
            <p:spPr bwMode="auto">
              <a:xfrm>
                <a:off x="4567" y="3208"/>
                <a:ext cx="75" cy="86"/>
              </a:xfrm>
              <a:custGeom>
                <a:avLst/>
                <a:gdLst>
                  <a:gd name="T0" fmla="*/ 35 w 165"/>
                  <a:gd name="T1" fmla="*/ 1 h 181"/>
                  <a:gd name="T2" fmla="*/ 1 w 165"/>
                  <a:gd name="T3" fmla="*/ 40 h 181"/>
                  <a:gd name="T4" fmla="*/ 0 w 165"/>
                  <a:gd name="T5" fmla="*/ 41 h 181"/>
                  <a:gd name="T6" fmla="*/ 0 w 165"/>
                  <a:gd name="T7" fmla="*/ 42 h 181"/>
                  <a:gd name="T8" fmla="*/ 0 w 165"/>
                  <a:gd name="T9" fmla="*/ 43 h 181"/>
                  <a:gd name="T10" fmla="*/ 0 w 165"/>
                  <a:gd name="T11" fmla="*/ 43 h 181"/>
                  <a:gd name="T12" fmla="*/ 0 w 165"/>
                  <a:gd name="T13" fmla="*/ 44 h 181"/>
                  <a:gd name="T14" fmla="*/ 0 w 165"/>
                  <a:gd name="T15" fmla="*/ 45 h 181"/>
                  <a:gd name="T16" fmla="*/ 0 w 165"/>
                  <a:gd name="T17" fmla="*/ 45 h 181"/>
                  <a:gd name="T18" fmla="*/ 1 w 165"/>
                  <a:gd name="T19" fmla="*/ 46 h 181"/>
                  <a:gd name="T20" fmla="*/ 35 w 165"/>
                  <a:gd name="T21" fmla="*/ 84 h 181"/>
                  <a:gd name="T22" fmla="*/ 35 w 165"/>
                  <a:gd name="T23" fmla="*/ 85 h 181"/>
                  <a:gd name="T24" fmla="*/ 36 w 165"/>
                  <a:gd name="T25" fmla="*/ 86 h 181"/>
                  <a:gd name="T26" fmla="*/ 37 w 165"/>
                  <a:gd name="T27" fmla="*/ 86 h 181"/>
                  <a:gd name="T28" fmla="*/ 38 w 165"/>
                  <a:gd name="T29" fmla="*/ 86 h 181"/>
                  <a:gd name="T30" fmla="*/ 38 w 165"/>
                  <a:gd name="T31" fmla="*/ 86 h 181"/>
                  <a:gd name="T32" fmla="*/ 39 w 165"/>
                  <a:gd name="T33" fmla="*/ 86 h 181"/>
                  <a:gd name="T34" fmla="*/ 40 w 165"/>
                  <a:gd name="T35" fmla="*/ 85 h 181"/>
                  <a:gd name="T36" fmla="*/ 40 w 165"/>
                  <a:gd name="T37" fmla="*/ 85 h 181"/>
                  <a:gd name="T38" fmla="*/ 74 w 165"/>
                  <a:gd name="T39" fmla="*/ 46 h 181"/>
                  <a:gd name="T40" fmla="*/ 75 w 165"/>
                  <a:gd name="T41" fmla="*/ 45 h 181"/>
                  <a:gd name="T42" fmla="*/ 75 w 165"/>
                  <a:gd name="T43" fmla="*/ 45 h 181"/>
                  <a:gd name="T44" fmla="*/ 75 w 165"/>
                  <a:gd name="T45" fmla="*/ 44 h 181"/>
                  <a:gd name="T46" fmla="*/ 75 w 165"/>
                  <a:gd name="T47" fmla="*/ 43 h 181"/>
                  <a:gd name="T48" fmla="*/ 75 w 165"/>
                  <a:gd name="T49" fmla="*/ 43 h 181"/>
                  <a:gd name="T50" fmla="*/ 75 w 165"/>
                  <a:gd name="T51" fmla="*/ 42 h 181"/>
                  <a:gd name="T52" fmla="*/ 75 w 165"/>
                  <a:gd name="T53" fmla="*/ 41 h 181"/>
                  <a:gd name="T54" fmla="*/ 74 w 165"/>
                  <a:gd name="T55" fmla="*/ 41 h 181"/>
                  <a:gd name="T56" fmla="*/ 40 w 165"/>
                  <a:gd name="T57" fmla="*/ 1 h 181"/>
                  <a:gd name="T58" fmla="*/ 40 w 165"/>
                  <a:gd name="T59" fmla="*/ 1 h 181"/>
                  <a:gd name="T60" fmla="*/ 39 w 165"/>
                  <a:gd name="T61" fmla="*/ 0 h 181"/>
                  <a:gd name="T62" fmla="*/ 38 w 165"/>
                  <a:gd name="T63" fmla="*/ 0 h 181"/>
                  <a:gd name="T64" fmla="*/ 38 w 165"/>
                  <a:gd name="T65" fmla="*/ 0 h 181"/>
                  <a:gd name="T66" fmla="*/ 37 w 165"/>
                  <a:gd name="T67" fmla="*/ 0 h 181"/>
                  <a:gd name="T68" fmla="*/ 36 w 165"/>
                  <a:gd name="T69" fmla="*/ 0 h 181"/>
                  <a:gd name="T70" fmla="*/ 36 w 165"/>
                  <a:gd name="T71" fmla="*/ 0 h 181"/>
                  <a:gd name="T72" fmla="*/ 35 w 165"/>
                  <a:gd name="T73" fmla="*/ 1 h 1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5"/>
                  <a:gd name="T112" fmla="*/ 0 h 181"/>
                  <a:gd name="T113" fmla="*/ 165 w 165"/>
                  <a:gd name="T114" fmla="*/ 181 h 1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5" h="181">
                    <a:moveTo>
                      <a:pt x="78" y="2"/>
                    </a:moveTo>
                    <a:lnTo>
                      <a:pt x="3" y="85"/>
                    </a:lnTo>
                    <a:lnTo>
                      <a:pt x="1" y="87"/>
                    </a:lnTo>
                    <a:lnTo>
                      <a:pt x="1" y="88"/>
                    </a:lnTo>
                    <a:lnTo>
                      <a:pt x="0" y="90"/>
                    </a:lnTo>
                    <a:lnTo>
                      <a:pt x="0" y="91"/>
                    </a:lnTo>
                    <a:lnTo>
                      <a:pt x="0" y="92"/>
                    </a:lnTo>
                    <a:lnTo>
                      <a:pt x="1" y="94"/>
                    </a:lnTo>
                    <a:lnTo>
                      <a:pt x="1" y="95"/>
                    </a:lnTo>
                    <a:lnTo>
                      <a:pt x="2" y="96"/>
                    </a:lnTo>
                    <a:lnTo>
                      <a:pt x="76" y="177"/>
                    </a:lnTo>
                    <a:lnTo>
                      <a:pt x="78" y="179"/>
                    </a:lnTo>
                    <a:lnTo>
                      <a:pt x="80" y="180"/>
                    </a:lnTo>
                    <a:lnTo>
                      <a:pt x="81" y="181"/>
                    </a:lnTo>
                    <a:lnTo>
                      <a:pt x="83" y="181"/>
                    </a:lnTo>
                    <a:lnTo>
                      <a:pt x="84" y="181"/>
                    </a:lnTo>
                    <a:lnTo>
                      <a:pt x="85" y="180"/>
                    </a:lnTo>
                    <a:lnTo>
                      <a:pt x="87" y="179"/>
                    </a:lnTo>
                    <a:lnTo>
                      <a:pt x="88" y="178"/>
                    </a:lnTo>
                    <a:lnTo>
                      <a:pt x="163" y="96"/>
                    </a:lnTo>
                    <a:lnTo>
                      <a:pt x="164" y="95"/>
                    </a:lnTo>
                    <a:lnTo>
                      <a:pt x="165" y="94"/>
                    </a:lnTo>
                    <a:lnTo>
                      <a:pt x="165" y="92"/>
                    </a:lnTo>
                    <a:lnTo>
                      <a:pt x="165" y="91"/>
                    </a:lnTo>
                    <a:lnTo>
                      <a:pt x="165" y="90"/>
                    </a:lnTo>
                    <a:lnTo>
                      <a:pt x="164" y="88"/>
                    </a:lnTo>
                    <a:lnTo>
                      <a:pt x="164" y="87"/>
                    </a:lnTo>
                    <a:lnTo>
                      <a:pt x="163" y="86"/>
                    </a:lnTo>
                    <a:lnTo>
                      <a:pt x="88" y="3"/>
                    </a:lnTo>
                    <a:lnTo>
                      <a:pt x="87" y="2"/>
                    </a:lnTo>
                    <a:lnTo>
                      <a:pt x="86" y="1"/>
                    </a:lnTo>
                    <a:lnTo>
                      <a:pt x="84" y="1"/>
                    </a:lnTo>
                    <a:lnTo>
                      <a:pt x="83" y="0"/>
                    </a:lnTo>
                    <a:lnTo>
                      <a:pt x="82" y="0"/>
                    </a:lnTo>
                    <a:lnTo>
                      <a:pt x="80" y="1"/>
                    </a:lnTo>
                    <a:lnTo>
                      <a:pt x="79" y="1"/>
                    </a:lnTo>
                    <a:lnTo>
                      <a:pt x="78" y="2"/>
                    </a:lnTo>
                    <a:close/>
                  </a:path>
                </a:pathLst>
              </a:custGeom>
              <a:solidFill>
                <a:srgbClr val="003399"/>
              </a:solidFill>
              <a:ln w="9525">
                <a:noFill/>
                <a:round/>
                <a:headEnd/>
                <a:tailEnd/>
              </a:ln>
            </p:spPr>
            <p:txBody>
              <a:bodyPr/>
              <a:lstStyle/>
              <a:p>
                <a:endParaRPr lang="pt-BR"/>
              </a:p>
            </p:txBody>
          </p:sp>
          <p:sp>
            <p:nvSpPr>
              <p:cNvPr id="1059" name="Freeform 73"/>
              <p:cNvSpPr>
                <a:spLocks/>
              </p:cNvSpPr>
              <p:nvPr/>
            </p:nvSpPr>
            <p:spPr bwMode="auto">
              <a:xfrm>
                <a:off x="4356" y="3214"/>
                <a:ext cx="74" cy="86"/>
              </a:xfrm>
              <a:custGeom>
                <a:avLst/>
                <a:gdLst>
                  <a:gd name="T0" fmla="*/ 35 w 165"/>
                  <a:gd name="T1" fmla="*/ 1 h 180"/>
                  <a:gd name="T2" fmla="*/ 1 w 165"/>
                  <a:gd name="T3" fmla="*/ 40 h 180"/>
                  <a:gd name="T4" fmla="*/ 1 w 165"/>
                  <a:gd name="T5" fmla="*/ 41 h 180"/>
                  <a:gd name="T6" fmla="*/ 0 w 165"/>
                  <a:gd name="T7" fmla="*/ 42 h 180"/>
                  <a:gd name="T8" fmla="*/ 0 w 165"/>
                  <a:gd name="T9" fmla="*/ 43 h 180"/>
                  <a:gd name="T10" fmla="*/ 0 w 165"/>
                  <a:gd name="T11" fmla="*/ 43 h 180"/>
                  <a:gd name="T12" fmla="*/ 0 w 165"/>
                  <a:gd name="T13" fmla="*/ 43 h 180"/>
                  <a:gd name="T14" fmla="*/ 0 w 165"/>
                  <a:gd name="T15" fmla="*/ 44 h 180"/>
                  <a:gd name="T16" fmla="*/ 0 w 165"/>
                  <a:gd name="T17" fmla="*/ 45 h 180"/>
                  <a:gd name="T18" fmla="*/ 1 w 165"/>
                  <a:gd name="T19" fmla="*/ 45 h 180"/>
                  <a:gd name="T20" fmla="*/ 35 w 165"/>
                  <a:gd name="T21" fmla="*/ 84 h 180"/>
                  <a:gd name="T22" fmla="*/ 35 w 165"/>
                  <a:gd name="T23" fmla="*/ 85 h 180"/>
                  <a:gd name="T24" fmla="*/ 36 w 165"/>
                  <a:gd name="T25" fmla="*/ 86 h 180"/>
                  <a:gd name="T26" fmla="*/ 37 w 165"/>
                  <a:gd name="T27" fmla="*/ 86 h 180"/>
                  <a:gd name="T28" fmla="*/ 37 w 165"/>
                  <a:gd name="T29" fmla="*/ 86 h 180"/>
                  <a:gd name="T30" fmla="*/ 38 w 165"/>
                  <a:gd name="T31" fmla="*/ 86 h 180"/>
                  <a:gd name="T32" fmla="*/ 39 w 165"/>
                  <a:gd name="T33" fmla="*/ 86 h 180"/>
                  <a:gd name="T34" fmla="*/ 39 w 165"/>
                  <a:gd name="T35" fmla="*/ 85 h 180"/>
                  <a:gd name="T36" fmla="*/ 40 w 165"/>
                  <a:gd name="T37" fmla="*/ 85 h 180"/>
                  <a:gd name="T38" fmla="*/ 73 w 165"/>
                  <a:gd name="T39" fmla="*/ 45 h 180"/>
                  <a:gd name="T40" fmla="*/ 74 w 165"/>
                  <a:gd name="T41" fmla="*/ 45 h 180"/>
                  <a:gd name="T42" fmla="*/ 74 w 165"/>
                  <a:gd name="T43" fmla="*/ 44 h 180"/>
                  <a:gd name="T44" fmla="*/ 74 w 165"/>
                  <a:gd name="T45" fmla="*/ 43 h 180"/>
                  <a:gd name="T46" fmla="*/ 74 w 165"/>
                  <a:gd name="T47" fmla="*/ 43 h 180"/>
                  <a:gd name="T48" fmla="*/ 74 w 165"/>
                  <a:gd name="T49" fmla="*/ 43 h 180"/>
                  <a:gd name="T50" fmla="*/ 74 w 165"/>
                  <a:gd name="T51" fmla="*/ 42 h 180"/>
                  <a:gd name="T52" fmla="*/ 74 w 165"/>
                  <a:gd name="T53" fmla="*/ 41 h 180"/>
                  <a:gd name="T54" fmla="*/ 73 w 165"/>
                  <a:gd name="T55" fmla="*/ 41 h 180"/>
                  <a:gd name="T56" fmla="*/ 39 w 165"/>
                  <a:gd name="T57" fmla="*/ 1 h 180"/>
                  <a:gd name="T58" fmla="*/ 39 w 165"/>
                  <a:gd name="T59" fmla="*/ 1 h 180"/>
                  <a:gd name="T60" fmla="*/ 39 w 165"/>
                  <a:gd name="T61" fmla="*/ 0 h 180"/>
                  <a:gd name="T62" fmla="*/ 38 w 165"/>
                  <a:gd name="T63" fmla="*/ 0 h 180"/>
                  <a:gd name="T64" fmla="*/ 37 w 165"/>
                  <a:gd name="T65" fmla="*/ 0 h 180"/>
                  <a:gd name="T66" fmla="*/ 37 w 165"/>
                  <a:gd name="T67" fmla="*/ 0 h 180"/>
                  <a:gd name="T68" fmla="*/ 36 w 165"/>
                  <a:gd name="T69" fmla="*/ 0 h 180"/>
                  <a:gd name="T70" fmla="*/ 35 w 165"/>
                  <a:gd name="T71" fmla="*/ 0 h 180"/>
                  <a:gd name="T72" fmla="*/ 35 w 165"/>
                  <a:gd name="T73" fmla="*/ 1 h 1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5"/>
                  <a:gd name="T112" fmla="*/ 0 h 180"/>
                  <a:gd name="T113" fmla="*/ 165 w 165"/>
                  <a:gd name="T114" fmla="*/ 180 h 18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5" h="180">
                    <a:moveTo>
                      <a:pt x="78" y="2"/>
                    </a:moveTo>
                    <a:lnTo>
                      <a:pt x="3" y="84"/>
                    </a:lnTo>
                    <a:lnTo>
                      <a:pt x="2" y="86"/>
                    </a:lnTo>
                    <a:lnTo>
                      <a:pt x="1" y="87"/>
                    </a:lnTo>
                    <a:lnTo>
                      <a:pt x="0" y="89"/>
                    </a:lnTo>
                    <a:lnTo>
                      <a:pt x="0" y="90"/>
                    </a:lnTo>
                    <a:lnTo>
                      <a:pt x="0" y="91"/>
                    </a:lnTo>
                    <a:lnTo>
                      <a:pt x="1" y="92"/>
                    </a:lnTo>
                    <a:lnTo>
                      <a:pt x="1" y="94"/>
                    </a:lnTo>
                    <a:lnTo>
                      <a:pt x="2" y="95"/>
                    </a:lnTo>
                    <a:lnTo>
                      <a:pt x="77" y="176"/>
                    </a:lnTo>
                    <a:lnTo>
                      <a:pt x="78" y="178"/>
                    </a:lnTo>
                    <a:lnTo>
                      <a:pt x="80" y="179"/>
                    </a:lnTo>
                    <a:lnTo>
                      <a:pt x="82" y="179"/>
                    </a:lnTo>
                    <a:lnTo>
                      <a:pt x="83" y="180"/>
                    </a:lnTo>
                    <a:lnTo>
                      <a:pt x="84" y="179"/>
                    </a:lnTo>
                    <a:lnTo>
                      <a:pt x="86" y="179"/>
                    </a:lnTo>
                    <a:lnTo>
                      <a:pt x="87" y="178"/>
                    </a:lnTo>
                    <a:lnTo>
                      <a:pt x="89" y="177"/>
                    </a:lnTo>
                    <a:lnTo>
                      <a:pt x="163" y="95"/>
                    </a:lnTo>
                    <a:lnTo>
                      <a:pt x="164" y="94"/>
                    </a:lnTo>
                    <a:lnTo>
                      <a:pt x="165" y="93"/>
                    </a:lnTo>
                    <a:lnTo>
                      <a:pt x="165" y="91"/>
                    </a:lnTo>
                    <a:lnTo>
                      <a:pt x="165" y="90"/>
                    </a:lnTo>
                    <a:lnTo>
                      <a:pt x="165" y="89"/>
                    </a:lnTo>
                    <a:lnTo>
                      <a:pt x="165" y="87"/>
                    </a:lnTo>
                    <a:lnTo>
                      <a:pt x="164" y="86"/>
                    </a:lnTo>
                    <a:lnTo>
                      <a:pt x="163" y="85"/>
                    </a:lnTo>
                    <a:lnTo>
                      <a:pt x="88" y="3"/>
                    </a:lnTo>
                    <a:lnTo>
                      <a:pt x="87" y="2"/>
                    </a:lnTo>
                    <a:lnTo>
                      <a:pt x="86" y="1"/>
                    </a:lnTo>
                    <a:lnTo>
                      <a:pt x="85" y="0"/>
                    </a:lnTo>
                    <a:lnTo>
                      <a:pt x="83" y="0"/>
                    </a:lnTo>
                    <a:lnTo>
                      <a:pt x="82" y="0"/>
                    </a:lnTo>
                    <a:lnTo>
                      <a:pt x="81" y="0"/>
                    </a:lnTo>
                    <a:lnTo>
                      <a:pt x="79" y="1"/>
                    </a:lnTo>
                    <a:lnTo>
                      <a:pt x="78" y="2"/>
                    </a:lnTo>
                    <a:close/>
                  </a:path>
                </a:pathLst>
              </a:custGeom>
              <a:solidFill>
                <a:srgbClr val="003399"/>
              </a:solidFill>
              <a:ln w="9525">
                <a:noFill/>
                <a:round/>
                <a:headEnd/>
                <a:tailEnd/>
              </a:ln>
            </p:spPr>
            <p:txBody>
              <a:bodyPr/>
              <a:lstStyle/>
              <a:p>
                <a:endParaRPr lang="pt-BR"/>
              </a:p>
            </p:txBody>
          </p:sp>
          <p:sp>
            <p:nvSpPr>
              <p:cNvPr id="1060" name="Freeform 74"/>
              <p:cNvSpPr>
                <a:spLocks/>
              </p:cNvSpPr>
              <p:nvPr/>
            </p:nvSpPr>
            <p:spPr bwMode="auto">
              <a:xfrm>
                <a:off x="4916" y="1654"/>
                <a:ext cx="76" cy="86"/>
              </a:xfrm>
              <a:custGeom>
                <a:avLst/>
                <a:gdLst>
                  <a:gd name="T0" fmla="*/ 36 w 166"/>
                  <a:gd name="T1" fmla="*/ 1 h 179"/>
                  <a:gd name="T2" fmla="*/ 1 w 166"/>
                  <a:gd name="T3" fmla="*/ 41 h 179"/>
                  <a:gd name="T4" fmla="*/ 1 w 166"/>
                  <a:gd name="T5" fmla="*/ 41 h 179"/>
                  <a:gd name="T6" fmla="*/ 0 w 166"/>
                  <a:gd name="T7" fmla="*/ 42 h 179"/>
                  <a:gd name="T8" fmla="*/ 0 w 166"/>
                  <a:gd name="T9" fmla="*/ 43 h 179"/>
                  <a:gd name="T10" fmla="*/ 0 w 166"/>
                  <a:gd name="T11" fmla="*/ 43 h 179"/>
                  <a:gd name="T12" fmla="*/ 0 w 166"/>
                  <a:gd name="T13" fmla="*/ 44 h 179"/>
                  <a:gd name="T14" fmla="*/ 0 w 166"/>
                  <a:gd name="T15" fmla="*/ 45 h 179"/>
                  <a:gd name="T16" fmla="*/ 1 w 166"/>
                  <a:gd name="T17" fmla="*/ 45 h 179"/>
                  <a:gd name="T18" fmla="*/ 1 w 166"/>
                  <a:gd name="T19" fmla="*/ 46 h 179"/>
                  <a:gd name="T20" fmla="*/ 35 w 166"/>
                  <a:gd name="T21" fmla="*/ 85 h 179"/>
                  <a:gd name="T22" fmla="*/ 36 w 166"/>
                  <a:gd name="T23" fmla="*/ 85 h 179"/>
                  <a:gd name="T24" fmla="*/ 37 w 166"/>
                  <a:gd name="T25" fmla="*/ 86 h 179"/>
                  <a:gd name="T26" fmla="*/ 38 w 166"/>
                  <a:gd name="T27" fmla="*/ 86 h 179"/>
                  <a:gd name="T28" fmla="*/ 38 w 166"/>
                  <a:gd name="T29" fmla="*/ 86 h 179"/>
                  <a:gd name="T30" fmla="*/ 39 w 166"/>
                  <a:gd name="T31" fmla="*/ 86 h 179"/>
                  <a:gd name="T32" fmla="*/ 40 w 166"/>
                  <a:gd name="T33" fmla="*/ 86 h 179"/>
                  <a:gd name="T34" fmla="*/ 40 w 166"/>
                  <a:gd name="T35" fmla="*/ 86 h 179"/>
                  <a:gd name="T36" fmla="*/ 41 w 166"/>
                  <a:gd name="T37" fmla="*/ 85 h 179"/>
                  <a:gd name="T38" fmla="*/ 75 w 166"/>
                  <a:gd name="T39" fmla="*/ 46 h 179"/>
                  <a:gd name="T40" fmla="*/ 76 w 166"/>
                  <a:gd name="T41" fmla="*/ 45 h 179"/>
                  <a:gd name="T42" fmla="*/ 76 w 166"/>
                  <a:gd name="T43" fmla="*/ 45 h 179"/>
                  <a:gd name="T44" fmla="*/ 76 w 166"/>
                  <a:gd name="T45" fmla="*/ 44 h 179"/>
                  <a:gd name="T46" fmla="*/ 76 w 166"/>
                  <a:gd name="T47" fmla="*/ 43 h 179"/>
                  <a:gd name="T48" fmla="*/ 76 w 166"/>
                  <a:gd name="T49" fmla="*/ 43 h 179"/>
                  <a:gd name="T50" fmla="*/ 76 w 166"/>
                  <a:gd name="T51" fmla="*/ 42 h 179"/>
                  <a:gd name="T52" fmla="*/ 76 w 166"/>
                  <a:gd name="T53" fmla="*/ 41 h 179"/>
                  <a:gd name="T54" fmla="*/ 75 w 166"/>
                  <a:gd name="T55" fmla="*/ 41 h 179"/>
                  <a:gd name="T56" fmla="*/ 41 w 166"/>
                  <a:gd name="T57" fmla="*/ 1 h 179"/>
                  <a:gd name="T58" fmla="*/ 40 w 166"/>
                  <a:gd name="T59" fmla="*/ 0 h 179"/>
                  <a:gd name="T60" fmla="*/ 40 w 166"/>
                  <a:gd name="T61" fmla="*/ 0 h 179"/>
                  <a:gd name="T62" fmla="*/ 39 w 166"/>
                  <a:gd name="T63" fmla="*/ 0 h 179"/>
                  <a:gd name="T64" fmla="*/ 38 w 166"/>
                  <a:gd name="T65" fmla="*/ 0 h 179"/>
                  <a:gd name="T66" fmla="*/ 38 w 166"/>
                  <a:gd name="T67" fmla="*/ 0 h 179"/>
                  <a:gd name="T68" fmla="*/ 37 w 166"/>
                  <a:gd name="T69" fmla="*/ 0 h 179"/>
                  <a:gd name="T70" fmla="*/ 37 w 166"/>
                  <a:gd name="T71" fmla="*/ 0 h 179"/>
                  <a:gd name="T72" fmla="*/ 36 w 166"/>
                  <a:gd name="T73" fmla="*/ 1 h 1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6"/>
                  <a:gd name="T112" fmla="*/ 0 h 179"/>
                  <a:gd name="T113" fmla="*/ 166 w 166"/>
                  <a:gd name="T114" fmla="*/ 179 h 17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6" h="179">
                    <a:moveTo>
                      <a:pt x="78" y="2"/>
                    </a:moveTo>
                    <a:lnTo>
                      <a:pt x="3" y="85"/>
                    </a:lnTo>
                    <a:lnTo>
                      <a:pt x="2" y="86"/>
                    </a:lnTo>
                    <a:lnTo>
                      <a:pt x="1" y="87"/>
                    </a:lnTo>
                    <a:lnTo>
                      <a:pt x="1" y="89"/>
                    </a:lnTo>
                    <a:lnTo>
                      <a:pt x="0" y="90"/>
                    </a:lnTo>
                    <a:lnTo>
                      <a:pt x="1" y="91"/>
                    </a:lnTo>
                    <a:lnTo>
                      <a:pt x="1" y="93"/>
                    </a:lnTo>
                    <a:lnTo>
                      <a:pt x="2" y="94"/>
                    </a:lnTo>
                    <a:lnTo>
                      <a:pt x="2" y="95"/>
                    </a:lnTo>
                    <a:lnTo>
                      <a:pt x="77" y="176"/>
                    </a:lnTo>
                    <a:lnTo>
                      <a:pt x="79" y="177"/>
                    </a:lnTo>
                    <a:lnTo>
                      <a:pt x="80" y="179"/>
                    </a:lnTo>
                    <a:lnTo>
                      <a:pt x="82" y="179"/>
                    </a:lnTo>
                    <a:lnTo>
                      <a:pt x="83" y="179"/>
                    </a:lnTo>
                    <a:lnTo>
                      <a:pt x="86" y="179"/>
                    </a:lnTo>
                    <a:lnTo>
                      <a:pt x="87" y="179"/>
                    </a:lnTo>
                    <a:lnTo>
                      <a:pt x="88" y="178"/>
                    </a:lnTo>
                    <a:lnTo>
                      <a:pt x="90" y="176"/>
                    </a:lnTo>
                    <a:lnTo>
                      <a:pt x="164" y="95"/>
                    </a:lnTo>
                    <a:lnTo>
                      <a:pt x="165" y="94"/>
                    </a:lnTo>
                    <a:lnTo>
                      <a:pt x="166" y="93"/>
                    </a:lnTo>
                    <a:lnTo>
                      <a:pt x="166" y="91"/>
                    </a:lnTo>
                    <a:lnTo>
                      <a:pt x="166" y="90"/>
                    </a:lnTo>
                    <a:lnTo>
                      <a:pt x="166" y="89"/>
                    </a:lnTo>
                    <a:lnTo>
                      <a:pt x="166" y="87"/>
                    </a:lnTo>
                    <a:lnTo>
                      <a:pt x="165" y="86"/>
                    </a:lnTo>
                    <a:lnTo>
                      <a:pt x="164" y="85"/>
                    </a:lnTo>
                    <a:lnTo>
                      <a:pt x="89" y="2"/>
                    </a:lnTo>
                    <a:lnTo>
                      <a:pt x="88" y="1"/>
                    </a:lnTo>
                    <a:lnTo>
                      <a:pt x="87" y="1"/>
                    </a:lnTo>
                    <a:lnTo>
                      <a:pt x="86" y="0"/>
                    </a:lnTo>
                    <a:lnTo>
                      <a:pt x="84" y="0"/>
                    </a:lnTo>
                    <a:lnTo>
                      <a:pt x="82" y="0"/>
                    </a:lnTo>
                    <a:lnTo>
                      <a:pt x="81" y="0"/>
                    </a:lnTo>
                    <a:lnTo>
                      <a:pt x="80" y="1"/>
                    </a:lnTo>
                    <a:lnTo>
                      <a:pt x="78" y="2"/>
                    </a:lnTo>
                    <a:close/>
                  </a:path>
                </a:pathLst>
              </a:custGeom>
              <a:solidFill>
                <a:srgbClr val="003399"/>
              </a:solidFill>
              <a:ln w="9525">
                <a:noFill/>
                <a:round/>
                <a:headEnd/>
                <a:tailEnd/>
              </a:ln>
            </p:spPr>
            <p:txBody>
              <a:bodyPr/>
              <a:lstStyle/>
              <a:p>
                <a:endParaRPr lang="pt-BR"/>
              </a:p>
            </p:txBody>
          </p:sp>
          <p:sp>
            <p:nvSpPr>
              <p:cNvPr id="1061" name="Freeform 75"/>
              <p:cNvSpPr>
                <a:spLocks/>
              </p:cNvSpPr>
              <p:nvPr/>
            </p:nvSpPr>
            <p:spPr bwMode="auto">
              <a:xfrm>
                <a:off x="4080" y="3264"/>
                <a:ext cx="75" cy="86"/>
              </a:xfrm>
              <a:custGeom>
                <a:avLst/>
                <a:gdLst>
                  <a:gd name="T0" fmla="*/ 35 w 165"/>
                  <a:gd name="T1" fmla="*/ 1 h 181"/>
                  <a:gd name="T2" fmla="*/ 1 w 165"/>
                  <a:gd name="T3" fmla="*/ 40 h 181"/>
                  <a:gd name="T4" fmla="*/ 0 w 165"/>
                  <a:gd name="T5" fmla="*/ 41 h 181"/>
                  <a:gd name="T6" fmla="*/ 0 w 165"/>
                  <a:gd name="T7" fmla="*/ 42 h 181"/>
                  <a:gd name="T8" fmla="*/ 0 w 165"/>
                  <a:gd name="T9" fmla="*/ 43 h 181"/>
                  <a:gd name="T10" fmla="*/ 0 w 165"/>
                  <a:gd name="T11" fmla="*/ 43 h 181"/>
                  <a:gd name="T12" fmla="*/ 0 w 165"/>
                  <a:gd name="T13" fmla="*/ 44 h 181"/>
                  <a:gd name="T14" fmla="*/ 0 w 165"/>
                  <a:gd name="T15" fmla="*/ 45 h 181"/>
                  <a:gd name="T16" fmla="*/ 0 w 165"/>
                  <a:gd name="T17" fmla="*/ 45 h 181"/>
                  <a:gd name="T18" fmla="*/ 1 w 165"/>
                  <a:gd name="T19" fmla="*/ 46 h 181"/>
                  <a:gd name="T20" fmla="*/ 35 w 165"/>
                  <a:gd name="T21" fmla="*/ 84 h 181"/>
                  <a:gd name="T22" fmla="*/ 35 w 165"/>
                  <a:gd name="T23" fmla="*/ 85 h 181"/>
                  <a:gd name="T24" fmla="*/ 36 w 165"/>
                  <a:gd name="T25" fmla="*/ 86 h 181"/>
                  <a:gd name="T26" fmla="*/ 37 w 165"/>
                  <a:gd name="T27" fmla="*/ 86 h 181"/>
                  <a:gd name="T28" fmla="*/ 38 w 165"/>
                  <a:gd name="T29" fmla="*/ 86 h 181"/>
                  <a:gd name="T30" fmla="*/ 38 w 165"/>
                  <a:gd name="T31" fmla="*/ 86 h 181"/>
                  <a:gd name="T32" fmla="*/ 39 w 165"/>
                  <a:gd name="T33" fmla="*/ 86 h 181"/>
                  <a:gd name="T34" fmla="*/ 40 w 165"/>
                  <a:gd name="T35" fmla="*/ 85 h 181"/>
                  <a:gd name="T36" fmla="*/ 40 w 165"/>
                  <a:gd name="T37" fmla="*/ 85 h 181"/>
                  <a:gd name="T38" fmla="*/ 74 w 165"/>
                  <a:gd name="T39" fmla="*/ 46 h 181"/>
                  <a:gd name="T40" fmla="*/ 75 w 165"/>
                  <a:gd name="T41" fmla="*/ 45 h 181"/>
                  <a:gd name="T42" fmla="*/ 75 w 165"/>
                  <a:gd name="T43" fmla="*/ 45 h 181"/>
                  <a:gd name="T44" fmla="*/ 75 w 165"/>
                  <a:gd name="T45" fmla="*/ 44 h 181"/>
                  <a:gd name="T46" fmla="*/ 75 w 165"/>
                  <a:gd name="T47" fmla="*/ 43 h 181"/>
                  <a:gd name="T48" fmla="*/ 75 w 165"/>
                  <a:gd name="T49" fmla="*/ 43 h 181"/>
                  <a:gd name="T50" fmla="*/ 75 w 165"/>
                  <a:gd name="T51" fmla="*/ 42 h 181"/>
                  <a:gd name="T52" fmla="*/ 75 w 165"/>
                  <a:gd name="T53" fmla="*/ 41 h 181"/>
                  <a:gd name="T54" fmla="*/ 74 w 165"/>
                  <a:gd name="T55" fmla="*/ 41 h 181"/>
                  <a:gd name="T56" fmla="*/ 40 w 165"/>
                  <a:gd name="T57" fmla="*/ 1 h 181"/>
                  <a:gd name="T58" fmla="*/ 40 w 165"/>
                  <a:gd name="T59" fmla="*/ 1 h 181"/>
                  <a:gd name="T60" fmla="*/ 39 w 165"/>
                  <a:gd name="T61" fmla="*/ 0 h 181"/>
                  <a:gd name="T62" fmla="*/ 38 w 165"/>
                  <a:gd name="T63" fmla="*/ 0 h 181"/>
                  <a:gd name="T64" fmla="*/ 38 w 165"/>
                  <a:gd name="T65" fmla="*/ 0 h 181"/>
                  <a:gd name="T66" fmla="*/ 37 w 165"/>
                  <a:gd name="T67" fmla="*/ 0 h 181"/>
                  <a:gd name="T68" fmla="*/ 36 w 165"/>
                  <a:gd name="T69" fmla="*/ 0 h 181"/>
                  <a:gd name="T70" fmla="*/ 36 w 165"/>
                  <a:gd name="T71" fmla="*/ 0 h 181"/>
                  <a:gd name="T72" fmla="*/ 35 w 165"/>
                  <a:gd name="T73" fmla="*/ 1 h 1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5"/>
                  <a:gd name="T112" fmla="*/ 0 h 181"/>
                  <a:gd name="T113" fmla="*/ 165 w 165"/>
                  <a:gd name="T114" fmla="*/ 181 h 1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5" h="181">
                    <a:moveTo>
                      <a:pt x="78" y="2"/>
                    </a:moveTo>
                    <a:lnTo>
                      <a:pt x="3" y="85"/>
                    </a:lnTo>
                    <a:lnTo>
                      <a:pt x="1" y="87"/>
                    </a:lnTo>
                    <a:lnTo>
                      <a:pt x="1" y="88"/>
                    </a:lnTo>
                    <a:lnTo>
                      <a:pt x="0" y="90"/>
                    </a:lnTo>
                    <a:lnTo>
                      <a:pt x="0" y="91"/>
                    </a:lnTo>
                    <a:lnTo>
                      <a:pt x="0" y="92"/>
                    </a:lnTo>
                    <a:lnTo>
                      <a:pt x="1" y="94"/>
                    </a:lnTo>
                    <a:lnTo>
                      <a:pt x="1" y="95"/>
                    </a:lnTo>
                    <a:lnTo>
                      <a:pt x="2" y="96"/>
                    </a:lnTo>
                    <a:lnTo>
                      <a:pt x="76" y="177"/>
                    </a:lnTo>
                    <a:lnTo>
                      <a:pt x="78" y="179"/>
                    </a:lnTo>
                    <a:lnTo>
                      <a:pt x="80" y="180"/>
                    </a:lnTo>
                    <a:lnTo>
                      <a:pt x="81" y="181"/>
                    </a:lnTo>
                    <a:lnTo>
                      <a:pt x="83" y="181"/>
                    </a:lnTo>
                    <a:lnTo>
                      <a:pt x="84" y="181"/>
                    </a:lnTo>
                    <a:lnTo>
                      <a:pt x="85" y="180"/>
                    </a:lnTo>
                    <a:lnTo>
                      <a:pt x="87" y="179"/>
                    </a:lnTo>
                    <a:lnTo>
                      <a:pt x="88" y="178"/>
                    </a:lnTo>
                    <a:lnTo>
                      <a:pt x="163" y="96"/>
                    </a:lnTo>
                    <a:lnTo>
                      <a:pt x="164" y="95"/>
                    </a:lnTo>
                    <a:lnTo>
                      <a:pt x="165" y="94"/>
                    </a:lnTo>
                    <a:lnTo>
                      <a:pt x="165" y="92"/>
                    </a:lnTo>
                    <a:lnTo>
                      <a:pt x="165" y="91"/>
                    </a:lnTo>
                    <a:lnTo>
                      <a:pt x="165" y="90"/>
                    </a:lnTo>
                    <a:lnTo>
                      <a:pt x="164" y="88"/>
                    </a:lnTo>
                    <a:lnTo>
                      <a:pt x="164" y="87"/>
                    </a:lnTo>
                    <a:lnTo>
                      <a:pt x="163" y="86"/>
                    </a:lnTo>
                    <a:lnTo>
                      <a:pt x="88" y="3"/>
                    </a:lnTo>
                    <a:lnTo>
                      <a:pt x="87" y="2"/>
                    </a:lnTo>
                    <a:lnTo>
                      <a:pt x="86" y="1"/>
                    </a:lnTo>
                    <a:lnTo>
                      <a:pt x="84" y="1"/>
                    </a:lnTo>
                    <a:lnTo>
                      <a:pt x="83" y="0"/>
                    </a:lnTo>
                    <a:lnTo>
                      <a:pt x="82" y="0"/>
                    </a:lnTo>
                    <a:lnTo>
                      <a:pt x="80" y="1"/>
                    </a:lnTo>
                    <a:lnTo>
                      <a:pt x="79" y="1"/>
                    </a:lnTo>
                    <a:lnTo>
                      <a:pt x="78" y="2"/>
                    </a:lnTo>
                    <a:close/>
                  </a:path>
                </a:pathLst>
              </a:custGeom>
              <a:solidFill>
                <a:srgbClr val="003399"/>
              </a:solidFill>
              <a:ln w="9525">
                <a:noFill/>
                <a:round/>
                <a:headEnd/>
                <a:tailEnd/>
              </a:ln>
            </p:spPr>
            <p:txBody>
              <a:bodyPr/>
              <a:lstStyle/>
              <a:p>
                <a:endParaRPr lang="pt-BR"/>
              </a:p>
            </p:txBody>
          </p:sp>
        </p:grpSp>
      </p:grpSp>
      <p:pic>
        <p:nvPicPr>
          <p:cNvPr id="1046" name="Picture 77" descr="assin completa 3 marcas"/>
          <p:cNvPicPr>
            <a:picLocks noChangeAspect="1" noChangeArrowheads="1"/>
          </p:cNvPicPr>
          <p:nvPr/>
        </p:nvPicPr>
        <p:blipFill>
          <a:blip r:embed="rId7"/>
          <a:srcRect/>
          <a:stretch>
            <a:fillRect/>
          </a:stretch>
        </p:blipFill>
        <p:spPr bwMode="auto">
          <a:xfrm>
            <a:off x="1619250" y="6308725"/>
            <a:ext cx="3733800" cy="382588"/>
          </a:xfrm>
          <a:prstGeom prst="rect">
            <a:avLst/>
          </a:prstGeom>
          <a:noFill/>
          <a:ln w="9525">
            <a:noFill/>
            <a:miter lim="800000"/>
            <a:headEnd/>
            <a:tailEnd/>
          </a:ln>
        </p:spPr>
      </p:pic>
      <p:pic>
        <p:nvPicPr>
          <p:cNvPr id="1047" name="Picture 79"/>
          <p:cNvPicPr>
            <a:picLocks noChangeArrowheads="1"/>
          </p:cNvPicPr>
          <p:nvPr/>
        </p:nvPicPr>
        <p:blipFill>
          <a:blip r:embed="rId5">
            <a:lum contrast="-6000"/>
          </a:blip>
          <a:srcRect/>
          <a:stretch>
            <a:fillRect/>
          </a:stretch>
        </p:blipFill>
        <p:spPr bwMode="auto">
          <a:xfrm>
            <a:off x="755650" y="1773238"/>
            <a:ext cx="400050" cy="171450"/>
          </a:xfrm>
          <a:prstGeom prst="rect">
            <a:avLst/>
          </a:prstGeom>
          <a:noFill/>
          <a:ln w="9525">
            <a:noFill/>
            <a:miter lim="800000"/>
            <a:headEnd/>
            <a:tailEnd/>
          </a:ln>
        </p:spPr>
      </p:pic>
      <p:sp>
        <p:nvSpPr>
          <p:cNvPr id="74" name="Retângulo 73"/>
          <p:cNvSpPr/>
          <p:nvPr/>
        </p:nvSpPr>
        <p:spPr>
          <a:xfrm>
            <a:off x="5643563" y="3786188"/>
            <a:ext cx="142875" cy="14287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75" name="Retângulo 74"/>
          <p:cNvSpPr/>
          <p:nvPr/>
        </p:nvSpPr>
        <p:spPr>
          <a:xfrm>
            <a:off x="6572250" y="3500438"/>
            <a:ext cx="142875" cy="14287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76" name="Retângulo 75"/>
          <p:cNvSpPr/>
          <p:nvPr/>
        </p:nvSpPr>
        <p:spPr>
          <a:xfrm>
            <a:off x="7000875" y="2714625"/>
            <a:ext cx="142875" cy="14287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LPF - 04"/>
          <p:cNvPicPr>
            <a:picLocks noChangeAspect="1" noChangeArrowheads="1"/>
          </p:cNvPicPr>
          <p:nvPr/>
        </p:nvPicPr>
        <p:blipFill>
          <a:blip r:embed="rId2" cstate="email"/>
          <a:srcRect/>
          <a:stretch>
            <a:fillRect/>
          </a:stretch>
        </p:blipFill>
        <p:spPr bwMode="auto">
          <a:xfrm>
            <a:off x="0" y="0"/>
            <a:ext cx="9144000" cy="6856413"/>
          </a:xfrm>
          <a:prstGeom prst="rect">
            <a:avLst/>
          </a:prstGeom>
          <a:noFill/>
          <a:ln w="9525">
            <a:noFill/>
            <a:miter lim="800000"/>
            <a:headEnd/>
            <a:tailEnd/>
          </a:ln>
        </p:spPr>
      </p:pic>
      <p:pic>
        <p:nvPicPr>
          <p:cNvPr id="22531" name="Picture 4"/>
          <p:cNvPicPr>
            <a:picLocks noChangeAspect="1" noChangeArrowheads="1"/>
          </p:cNvPicPr>
          <p:nvPr/>
        </p:nvPicPr>
        <p:blipFill>
          <a:blip r:embed="rId3"/>
          <a:srcRect/>
          <a:stretch>
            <a:fillRect/>
          </a:stretch>
        </p:blipFill>
        <p:spPr bwMode="auto">
          <a:xfrm>
            <a:off x="0" y="6267450"/>
            <a:ext cx="1409700" cy="590550"/>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Pictures0027"/>
          <p:cNvPicPr>
            <a:picLocks noChangeAspect="1" noChangeArrowheads="1"/>
          </p:cNvPicPr>
          <p:nvPr/>
        </p:nvPicPr>
        <p:blipFill>
          <a:blip r:embed="rId2" cstate="email"/>
          <a:srcRect/>
          <a:stretch>
            <a:fillRect/>
          </a:stretch>
        </p:blipFill>
        <p:spPr bwMode="auto">
          <a:xfrm>
            <a:off x="31750" y="4648200"/>
            <a:ext cx="2881313" cy="2159000"/>
          </a:xfrm>
          <a:prstGeom prst="rect">
            <a:avLst/>
          </a:prstGeom>
          <a:noFill/>
          <a:ln w="9525">
            <a:solidFill>
              <a:srgbClr val="3366FF"/>
            </a:solidFill>
            <a:miter lim="800000"/>
            <a:headEnd/>
            <a:tailEnd/>
          </a:ln>
        </p:spPr>
      </p:pic>
      <p:pic>
        <p:nvPicPr>
          <p:cNvPr id="23555" name="Picture 3"/>
          <p:cNvPicPr>
            <a:picLocks noChangeAspect="1" noChangeArrowheads="1"/>
          </p:cNvPicPr>
          <p:nvPr/>
        </p:nvPicPr>
        <p:blipFill>
          <a:blip r:embed="rId3" cstate="email"/>
          <a:srcRect/>
          <a:stretch>
            <a:fillRect/>
          </a:stretch>
        </p:blipFill>
        <p:spPr bwMode="auto">
          <a:xfrm>
            <a:off x="2909888" y="4251325"/>
            <a:ext cx="2882900" cy="2165350"/>
          </a:xfrm>
          <a:prstGeom prst="rect">
            <a:avLst/>
          </a:prstGeom>
          <a:noFill/>
          <a:ln w="9525">
            <a:solidFill>
              <a:srgbClr val="3366FF"/>
            </a:solidFill>
            <a:miter lim="800000"/>
            <a:headEnd/>
            <a:tailEnd/>
          </a:ln>
        </p:spPr>
      </p:pic>
      <p:pic>
        <p:nvPicPr>
          <p:cNvPr id="23556" name="Picture 4"/>
          <p:cNvPicPr>
            <a:picLocks noChangeAspect="1" noChangeArrowheads="1"/>
          </p:cNvPicPr>
          <p:nvPr/>
        </p:nvPicPr>
        <p:blipFill>
          <a:blip r:embed="rId4" cstate="email"/>
          <a:srcRect/>
          <a:stretch>
            <a:fillRect/>
          </a:stretch>
        </p:blipFill>
        <p:spPr bwMode="auto">
          <a:xfrm>
            <a:off x="5791200" y="3860800"/>
            <a:ext cx="2881313" cy="2159000"/>
          </a:xfrm>
          <a:prstGeom prst="rect">
            <a:avLst/>
          </a:prstGeom>
          <a:noFill/>
          <a:ln w="9525">
            <a:solidFill>
              <a:srgbClr val="3366FF"/>
            </a:solidFill>
            <a:miter lim="800000"/>
            <a:headEnd/>
            <a:tailEnd/>
          </a:ln>
        </p:spPr>
      </p:pic>
      <p:pic>
        <p:nvPicPr>
          <p:cNvPr id="23557" name="Picture 5" descr="Pictures0033"/>
          <p:cNvPicPr>
            <a:picLocks noChangeAspect="1" noChangeArrowheads="1"/>
          </p:cNvPicPr>
          <p:nvPr/>
        </p:nvPicPr>
        <p:blipFill>
          <a:blip r:embed="rId5" cstate="email"/>
          <a:srcRect/>
          <a:stretch>
            <a:fillRect/>
          </a:stretch>
        </p:blipFill>
        <p:spPr bwMode="auto">
          <a:xfrm>
            <a:off x="2913063" y="1574800"/>
            <a:ext cx="2878137" cy="2159000"/>
          </a:xfrm>
          <a:prstGeom prst="rect">
            <a:avLst/>
          </a:prstGeom>
          <a:noFill/>
          <a:ln w="9525">
            <a:solidFill>
              <a:srgbClr val="3366FF"/>
            </a:solidFill>
            <a:miter lim="800000"/>
            <a:headEnd/>
            <a:tailEnd/>
          </a:ln>
        </p:spPr>
      </p:pic>
      <p:pic>
        <p:nvPicPr>
          <p:cNvPr id="23558" name="Picture 6" descr="soj-002f"/>
          <p:cNvPicPr>
            <a:picLocks noChangeAspect="1" noChangeArrowheads="1"/>
          </p:cNvPicPr>
          <p:nvPr/>
        </p:nvPicPr>
        <p:blipFill>
          <a:blip r:embed="rId6" cstate="email">
            <a:lum bright="-42000"/>
          </a:blip>
          <a:srcRect/>
          <a:stretch>
            <a:fillRect/>
          </a:stretch>
        </p:blipFill>
        <p:spPr bwMode="auto">
          <a:xfrm>
            <a:off x="5791200" y="1574800"/>
            <a:ext cx="2881313" cy="2159000"/>
          </a:xfrm>
          <a:prstGeom prst="rect">
            <a:avLst/>
          </a:prstGeom>
          <a:noFill/>
          <a:ln w="9525">
            <a:solidFill>
              <a:srgbClr val="3366FF"/>
            </a:solidFill>
            <a:miter lim="800000"/>
            <a:headEnd/>
            <a:tailEnd/>
          </a:ln>
        </p:spPr>
      </p:pic>
      <p:pic>
        <p:nvPicPr>
          <p:cNvPr id="23559" name="Picture 7" descr="tour-4a6agosto-20040062"/>
          <p:cNvPicPr>
            <a:picLocks noChangeAspect="1" noChangeArrowheads="1"/>
          </p:cNvPicPr>
          <p:nvPr/>
        </p:nvPicPr>
        <p:blipFill>
          <a:blip r:embed="rId7" cstate="email"/>
          <a:srcRect/>
          <a:stretch>
            <a:fillRect/>
          </a:stretch>
        </p:blipFill>
        <p:spPr bwMode="auto">
          <a:xfrm>
            <a:off x="31750" y="1574800"/>
            <a:ext cx="2881313" cy="2159000"/>
          </a:xfrm>
          <a:prstGeom prst="rect">
            <a:avLst/>
          </a:prstGeom>
          <a:noFill/>
          <a:ln w="9525">
            <a:solidFill>
              <a:srgbClr val="3366FF"/>
            </a:solidFill>
            <a:miter lim="800000"/>
            <a:headEnd/>
            <a:tailEnd/>
          </a:ln>
        </p:spPr>
      </p:pic>
      <p:sp>
        <p:nvSpPr>
          <p:cNvPr id="23560" name="Text Box 8"/>
          <p:cNvSpPr txBox="1">
            <a:spLocks noChangeArrowheads="1"/>
          </p:cNvSpPr>
          <p:nvPr/>
        </p:nvSpPr>
        <p:spPr bwMode="auto">
          <a:xfrm>
            <a:off x="533400" y="3733800"/>
            <a:ext cx="1765300" cy="701675"/>
          </a:xfrm>
          <a:prstGeom prst="rect">
            <a:avLst/>
          </a:prstGeom>
          <a:noFill/>
          <a:ln w="9525">
            <a:noFill/>
            <a:miter lim="800000"/>
            <a:headEnd/>
            <a:tailEnd/>
          </a:ln>
        </p:spPr>
        <p:txBody>
          <a:bodyPr wrap="none">
            <a:spAutoFit/>
          </a:bodyPr>
          <a:lstStyle/>
          <a:p>
            <a:pPr eaLnBrk="0" hangingPunct="0">
              <a:spcBef>
                <a:spcPct val="50000"/>
              </a:spcBef>
            </a:pPr>
            <a:r>
              <a:rPr lang="pt-BR" sz="4000">
                <a:solidFill>
                  <a:srgbClr val="FF0000"/>
                </a:solidFill>
              </a:rPr>
              <a:t>Tempo</a:t>
            </a:r>
          </a:p>
        </p:txBody>
      </p:sp>
      <p:sp>
        <p:nvSpPr>
          <p:cNvPr id="23561" name="Text Box 9"/>
          <p:cNvSpPr txBox="1">
            <a:spLocks noChangeArrowheads="1"/>
          </p:cNvSpPr>
          <p:nvPr/>
        </p:nvSpPr>
        <p:spPr bwMode="auto">
          <a:xfrm>
            <a:off x="457200" y="533400"/>
            <a:ext cx="2089150" cy="641350"/>
          </a:xfrm>
          <a:prstGeom prst="rect">
            <a:avLst/>
          </a:prstGeom>
          <a:noFill/>
          <a:ln w="9525">
            <a:noFill/>
            <a:miter lim="800000"/>
            <a:headEnd/>
            <a:tailEnd/>
          </a:ln>
        </p:spPr>
        <p:txBody>
          <a:bodyPr wrap="none">
            <a:spAutoFit/>
          </a:bodyPr>
          <a:lstStyle/>
          <a:p>
            <a:pPr eaLnBrk="0" hangingPunct="0">
              <a:spcBef>
                <a:spcPct val="50000"/>
              </a:spcBef>
            </a:pPr>
            <a:r>
              <a:rPr lang="pt-BR" sz="3600">
                <a:solidFill>
                  <a:srgbClr val="008000"/>
                </a:solidFill>
              </a:rPr>
              <a:t>Equilíbrio</a:t>
            </a:r>
          </a:p>
        </p:txBody>
      </p:sp>
      <p:sp>
        <p:nvSpPr>
          <p:cNvPr id="23562" name="Text Box 10"/>
          <p:cNvSpPr txBox="1">
            <a:spLocks noChangeArrowheads="1"/>
          </p:cNvSpPr>
          <p:nvPr/>
        </p:nvSpPr>
        <p:spPr bwMode="auto">
          <a:xfrm>
            <a:off x="3125788" y="1736725"/>
            <a:ext cx="962025" cy="396875"/>
          </a:xfrm>
          <a:prstGeom prst="rect">
            <a:avLst/>
          </a:prstGeom>
          <a:noFill/>
          <a:ln w="9525">
            <a:noFill/>
            <a:miter lim="800000"/>
            <a:headEnd/>
            <a:tailEnd/>
          </a:ln>
        </p:spPr>
        <p:txBody>
          <a:bodyPr wrap="none">
            <a:spAutoFit/>
          </a:bodyPr>
          <a:lstStyle/>
          <a:p>
            <a:pPr eaLnBrk="0" hangingPunct="0">
              <a:spcBef>
                <a:spcPct val="50000"/>
              </a:spcBef>
            </a:pPr>
            <a:r>
              <a:rPr lang="pt-BR" sz="2000"/>
              <a:t>Cultivo</a:t>
            </a:r>
          </a:p>
        </p:txBody>
      </p:sp>
      <p:sp>
        <p:nvSpPr>
          <p:cNvPr id="23563" name="Text Box 11"/>
          <p:cNvSpPr txBox="1">
            <a:spLocks noChangeArrowheads="1"/>
          </p:cNvSpPr>
          <p:nvPr/>
        </p:nvSpPr>
        <p:spPr bwMode="auto">
          <a:xfrm>
            <a:off x="4410075" y="1584325"/>
            <a:ext cx="2611438" cy="1311275"/>
          </a:xfrm>
          <a:prstGeom prst="rect">
            <a:avLst/>
          </a:prstGeom>
          <a:noFill/>
          <a:ln w="9525">
            <a:noFill/>
            <a:miter lim="800000"/>
            <a:headEnd/>
            <a:tailEnd/>
          </a:ln>
        </p:spPr>
        <p:txBody>
          <a:bodyPr wrap="none">
            <a:spAutoFit/>
          </a:bodyPr>
          <a:lstStyle/>
          <a:p>
            <a:pPr eaLnBrk="0" hangingPunct="0">
              <a:spcBef>
                <a:spcPct val="50000"/>
              </a:spcBef>
            </a:pPr>
            <a:r>
              <a:rPr lang="pt-BR" sz="2000" b="1">
                <a:solidFill>
                  <a:srgbClr val="FFFF00"/>
                </a:solidFill>
              </a:rPr>
              <a:t>Plantio Direto</a:t>
            </a:r>
          </a:p>
          <a:p>
            <a:pPr eaLnBrk="0" hangingPunct="0">
              <a:spcBef>
                <a:spcPct val="50000"/>
              </a:spcBef>
            </a:pPr>
            <a:r>
              <a:rPr lang="pt-BR" sz="2000" b="1">
                <a:solidFill>
                  <a:srgbClr val="FFFF00"/>
                </a:solidFill>
              </a:rPr>
              <a:t>Integração</a:t>
            </a:r>
          </a:p>
          <a:p>
            <a:pPr eaLnBrk="0" hangingPunct="0">
              <a:spcBef>
                <a:spcPct val="50000"/>
              </a:spcBef>
            </a:pPr>
            <a:r>
              <a:rPr lang="pt-BR" sz="2000" b="1">
                <a:solidFill>
                  <a:srgbClr val="FFFF00"/>
                </a:solidFill>
              </a:rPr>
              <a:t>Rotação de culturas</a:t>
            </a:r>
          </a:p>
        </p:txBody>
      </p:sp>
      <p:sp>
        <p:nvSpPr>
          <p:cNvPr id="23564" name="Line 12"/>
          <p:cNvSpPr>
            <a:spLocks noChangeShapeType="1"/>
          </p:cNvSpPr>
          <p:nvPr/>
        </p:nvSpPr>
        <p:spPr bwMode="auto">
          <a:xfrm>
            <a:off x="0" y="1484313"/>
            <a:ext cx="3028950" cy="0"/>
          </a:xfrm>
          <a:prstGeom prst="line">
            <a:avLst/>
          </a:prstGeom>
          <a:noFill/>
          <a:ln w="76200">
            <a:solidFill>
              <a:schemeClr val="bg1"/>
            </a:solidFill>
            <a:prstDash val="lgDash"/>
            <a:round/>
            <a:headEnd/>
            <a:tailEnd/>
          </a:ln>
        </p:spPr>
        <p:txBody>
          <a:bodyPr/>
          <a:lstStyle/>
          <a:p>
            <a:endParaRPr lang="pt-BR"/>
          </a:p>
        </p:txBody>
      </p:sp>
      <p:sp>
        <p:nvSpPr>
          <p:cNvPr id="23565" name="Arc 13"/>
          <p:cNvSpPr>
            <a:spLocks/>
          </p:cNvSpPr>
          <p:nvPr/>
        </p:nvSpPr>
        <p:spPr bwMode="auto">
          <a:xfrm flipH="1" flipV="1">
            <a:off x="3009900" y="1485900"/>
            <a:ext cx="6221413" cy="3338513"/>
          </a:xfrm>
          <a:custGeom>
            <a:avLst/>
            <a:gdLst>
              <a:gd name="T0" fmla="*/ 85283192 w 21600"/>
              <a:gd name="T1" fmla="*/ 0 h 21576"/>
              <a:gd name="T2" fmla="*/ 1791943145 w 21600"/>
              <a:gd name="T3" fmla="*/ 516576984 h 21576"/>
              <a:gd name="T4" fmla="*/ 0 w 21600"/>
              <a:gd name="T5" fmla="*/ 516576984 h 21576"/>
              <a:gd name="T6" fmla="*/ 0 60000 65536"/>
              <a:gd name="T7" fmla="*/ 0 60000 65536"/>
              <a:gd name="T8" fmla="*/ 0 60000 65536"/>
              <a:gd name="T9" fmla="*/ 0 w 21600"/>
              <a:gd name="T10" fmla="*/ 0 h 21576"/>
              <a:gd name="T11" fmla="*/ 21600 w 21600"/>
              <a:gd name="T12" fmla="*/ 21576 h 21576"/>
            </a:gdLst>
            <a:ahLst/>
            <a:cxnLst>
              <a:cxn ang="T6">
                <a:pos x="T0" y="T1"/>
              </a:cxn>
              <a:cxn ang="T7">
                <a:pos x="T2" y="T3"/>
              </a:cxn>
              <a:cxn ang="T8">
                <a:pos x="T4" y="T5"/>
              </a:cxn>
            </a:cxnLst>
            <a:rect l="T9" t="T10" r="T11" b="T12"/>
            <a:pathLst>
              <a:path w="21600" h="21576" fill="none" extrusionOk="0">
                <a:moveTo>
                  <a:pt x="1027" y="0"/>
                </a:moveTo>
                <a:cubicBezTo>
                  <a:pt x="12544" y="549"/>
                  <a:pt x="21600" y="10046"/>
                  <a:pt x="21600" y="21576"/>
                </a:cubicBezTo>
              </a:path>
              <a:path w="21600" h="21576" stroke="0" extrusionOk="0">
                <a:moveTo>
                  <a:pt x="1027" y="0"/>
                </a:moveTo>
                <a:cubicBezTo>
                  <a:pt x="12544" y="549"/>
                  <a:pt x="21600" y="10046"/>
                  <a:pt x="21600" y="21576"/>
                </a:cubicBezTo>
                <a:lnTo>
                  <a:pt x="0" y="21576"/>
                </a:lnTo>
                <a:close/>
              </a:path>
            </a:pathLst>
          </a:custGeom>
          <a:noFill/>
          <a:ln w="76200">
            <a:solidFill>
              <a:srgbClr val="FF0000"/>
            </a:solidFill>
            <a:round/>
            <a:headEnd/>
            <a:tailEnd/>
          </a:ln>
        </p:spPr>
        <p:txBody>
          <a:bodyPr wrap="none" anchor="ctr"/>
          <a:lstStyle/>
          <a:p>
            <a:endParaRPr lang="pt-BR"/>
          </a:p>
        </p:txBody>
      </p:sp>
      <p:sp>
        <p:nvSpPr>
          <p:cNvPr id="23566" name="Line 14"/>
          <p:cNvSpPr>
            <a:spLocks noChangeShapeType="1"/>
          </p:cNvSpPr>
          <p:nvPr/>
        </p:nvSpPr>
        <p:spPr bwMode="auto">
          <a:xfrm>
            <a:off x="8534400" y="2663825"/>
            <a:ext cx="3175" cy="1049338"/>
          </a:xfrm>
          <a:prstGeom prst="line">
            <a:avLst/>
          </a:prstGeom>
          <a:noFill/>
          <a:ln w="38100">
            <a:solidFill>
              <a:srgbClr val="00FF00"/>
            </a:solidFill>
            <a:round/>
            <a:headEnd type="triangle" w="med" len="med"/>
            <a:tailEnd type="triangle" w="med" len="med"/>
          </a:ln>
        </p:spPr>
        <p:txBody>
          <a:bodyPr/>
          <a:lstStyle/>
          <a:p>
            <a:endParaRPr lang="pt-BR"/>
          </a:p>
        </p:txBody>
      </p:sp>
      <p:sp>
        <p:nvSpPr>
          <p:cNvPr id="23567" name="Line 15"/>
          <p:cNvSpPr>
            <a:spLocks noChangeShapeType="1"/>
          </p:cNvSpPr>
          <p:nvPr/>
        </p:nvSpPr>
        <p:spPr bwMode="auto">
          <a:xfrm>
            <a:off x="8534400" y="3905250"/>
            <a:ext cx="3175" cy="825500"/>
          </a:xfrm>
          <a:prstGeom prst="line">
            <a:avLst/>
          </a:prstGeom>
          <a:noFill/>
          <a:ln w="38100">
            <a:solidFill>
              <a:srgbClr val="FF0000"/>
            </a:solidFill>
            <a:round/>
            <a:headEnd type="triangle" w="med" len="med"/>
            <a:tailEnd type="triangle" w="med" len="med"/>
          </a:ln>
        </p:spPr>
        <p:txBody>
          <a:bodyPr/>
          <a:lstStyle/>
          <a:p>
            <a:endParaRPr lang="pt-BR"/>
          </a:p>
        </p:txBody>
      </p:sp>
      <p:sp>
        <p:nvSpPr>
          <p:cNvPr id="23568" name="Arc 16"/>
          <p:cNvSpPr>
            <a:spLocks/>
          </p:cNvSpPr>
          <p:nvPr/>
        </p:nvSpPr>
        <p:spPr bwMode="auto">
          <a:xfrm rot="9081440" flipH="1" flipV="1">
            <a:off x="4954588" y="2597150"/>
            <a:ext cx="4418012" cy="3338513"/>
          </a:xfrm>
          <a:custGeom>
            <a:avLst/>
            <a:gdLst>
              <a:gd name="T0" fmla="*/ 85281269 w 15339"/>
              <a:gd name="T1" fmla="*/ 0 h 21576"/>
              <a:gd name="T2" fmla="*/ 1272497157 w 15339"/>
              <a:gd name="T3" fmla="*/ 152464005 h 21576"/>
              <a:gd name="T4" fmla="*/ 0 w 15339"/>
              <a:gd name="T5" fmla="*/ 516576984 h 21576"/>
              <a:gd name="T6" fmla="*/ 0 60000 65536"/>
              <a:gd name="T7" fmla="*/ 0 60000 65536"/>
              <a:gd name="T8" fmla="*/ 0 60000 65536"/>
              <a:gd name="T9" fmla="*/ 0 w 15339"/>
              <a:gd name="T10" fmla="*/ 0 h 21576"/>
              <a:gd name="T11" fmla="*/ 15339 w 15339"/>
              <a:gd name="T12" fmla="*/ 21576 h 21576"/>
            </a:gdLst>
            <a:ahLst/>
            <a:cxnLst>
              <a:cxn ang="T6">
                <a:pos x="T0" y="T1"/>
              </a:cxn>
              <a:cxn ang="T7">
                <a:pos x="T2" y="T3"/>
              </a:cxn>
              <a:cxn ang="T8">
                <a:pos x="T4" y="T5"/>
              </a:cxn>
            </a:cxnLst>
            <a:rect l="T9" t="T10" r="T11" b="T12"/>
            <a:pathLst>
              <a:path w="15339" h="21576" fill="none" extrusionOk="0">
                <a:moveTo>
                  <a:pt x="1027" y="0"/>
                </a:moveTo>
                <a:cubicBezTo>
                  <a:pt x="6426" y="257"/>
                  <a:pt x="11533" y="2529"/>
                  <a:pt x="15338" y="6368"/>
                </a:cubicBezTo>
              </a:path>
              <a:path w="15339" h="21576" stroke="0" extrusionOk="0">
                <a:moveTo>
                  <a:pt x="1027" y="0"/>
                </a:moveTo>
                <a:cubicBezTo>
                  <a:pt x="6426" y="257"/>
                  <a:pt x="11533" y="2529"/>
                  <a:pt x="15338" y="6368"/>
                </a:cubicBezTo>
                <a:lnTo>
                  <a:pt x="0" y="21576"/>
                </a:lnTo>
                <a:close/>
              </a:path>
            </a:pathLst>
          </a:custGeom>
          <a:noFill/>
          <a:ln w="76200">
            <a:solidFill>
              <a:srgbClr val="00FF00"/>
            </a:solidFill>
            <a:round/>
            <a:headEnd/>
            <a:tailEnd/>
          </a:ln>
        </p:spPr>
        <p:txBody>
          <a:bodyPr wrap="none" anchor="ctr"/>
          <a:lstStyle/>
          <a:p>
            <a:endParaRPr lang="pt-BR"/>
          </a:p>
        </p:txBody>
      </p:sp>
      <p:sp>
        <p:nvSpPr>
          <p:cNvPr id="23569" name="Line 17"/>
          <p:cNvSpPr>
            <a:spLocks noChangeShapeType="1"/>
          </p:cNvSpPr>
          <p:nvPr/>
        </p:nvSpPr>
        <p:spPr bwMode="auto">
          <a:xfrm>
            <a:off x="4800600" y="3810000"/>
            <a:ext cx="4111625" cy="1588"/>
          </a:xfrm>
          <a:prstGeom prst="line">
            <a:avLst/>
          </a:prstGeom>
          <a:noFill/>
          <a:ln w="76200">
            <a:solidFill>
              <a:srgbClr val="FF66FF"/>
            </a:solidFill>
            <a:prstDash val="lgDash"/>
            <a:round/>
            <a:headEnd/>
            <a:tailEnd/>
          </a:ln>
        </p:spPr>
        <p:txBody>
          <a:bodyPr/>
          <a:lstStyle/>
          <a:p>
            <a:endParaRPr lang="pt-BR"/>
          </a:p>
        </p:txBody>
      </p:sp>
      <p:sp>
        <p:nvSpPr>
          <p:cNvPr id="23570" name="Text Box 18"/>
          <p:cNvSpPr txBox="1">
            <a:spLocks noChangeArrowheads="1"/>
          </p:cNvSpPr>
          <p:nvPr/>
        </p:nvSpPr>
        <p:spPr bwMode="auto">
          <a:xfrm>
            <a:off x="7308850" y="6580188"/>
            <a:ext cx="1443038" cy="304800"/>
          </a:xfrm>
          <a:prstGeom prst="rect">
            <a:avLst/>
          </a:prstGeom>
          <a:noFill/>
          <a:ln w="9525">
            <a:noFill/>
            <a:miter lim="800000"/>
            <a:headEnd/>
            <a:tailEnd/>
          </a:ln>
        </p:spPr>
        <p:txBody>
          <a:bodyPr wrap="none">
            <a:spAutoFit/>
          </a:bodyPr>
          <a:lstStyle/>
          <a:p>
            <a:r>
              <a:rPr lang="pt-BR" sz="1400" b="1"/>
              <a:t>Julio Franchini</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soj-002f"/>
          <p:cNvPicPr>
            <a:picLocks noChangeAspect="1" noChangeArrowheads="1"/>
          </p:cNvPicPr>
          <p:nvPr/>
        </p:nvPicPr>
        <p:blipFill>
          <a:blip r:embed="rId2" cstate="email">
            <a:lum bright="-42000"/>
          </a:blip>
          <a:srcRect/>
          <a:stretch>
            <a:fillRect/>
          </a:stretch>
        </p:blipFill>
        <p:spPr bwMode="auto">
          <a:xfrm>
            <a:off x="0" y="0"/>
            <a:ext cx="9144000" cy="6858000"/>
          </a:xfrm>
          <a:prstGeom prst="rect">
            <a:avLst/>
          </a:prstGeom>
          <a:noFill/>
          <a:ln w="9525">
            <a:noFill/>
            <a:miter lim="800000"/>
            <a:headEnd/>
            <a:tailEnd/>
          </a:ln>
        </p:spPr>
      </p:pic>
      <p:sp>
        <p:nvSpPr>
          <p:cNvPr id="24579" name="Oval 3"/>
          <p:cNvSpPr>
            <a:spLocks noChangeArrowheads="1"/>
          </p:cNvSpPr>
          <p:nvPr/>
        </p:nvSpPr>
        <p:spPr bwMode="auto">
          <a:xfrm>
            <a:off x="146050" y="1117600"/>
            <a:ext cx="8794750" cy="1338263"/>
          </a:xfrm>
          <a:prstGeom prst="ellipse">
            <a:avLst/>
          </a:prstGeom>
          <a:solidFill>
            <a:srgbClr val="00FF00">
              <a:alpha val="50195"/>
            </a:srgbClr>
          </a:solidFill>
          <a:ln w="9525">
            <a:solidFill>
              <a:schemeClr val="tx1"/>
            </a:solidFill>
            <a:round/>
            <a:headEnd/>
            <a:tailEnd/>
          </a:ln>
        </p:spPr>
        <p:txBody>
          <a:bodyPr anchor="ctr"/>
          <a:lstStyle/>
          <a:p>
            <a:pPr eaLnBrk="0" hangingPunct="0"/>
            <a:r>
              <a:rPr lang="pt-BR" sz="2000">
                <a:solidFill>
                  <a:schemeClr val="bg1"/>
                </a:solidFill>
                <a:latin typeface="Univers"/>
              </a:rPr>
              <a:t>O manejo do solo tem importante papel na estabilidade e aumento dos rendimentos das culturas agrícolas</a:t>
            </a:r>
          </a:p>
        </p:txBody>
      </p:sp>
      <p:sp>
        <p:nvSpPr>
          <p:cNvPr id="24580" name="Oval 4"/>
          <p:cNvSpPr>
            <a:spLocks noChangeArrowheads="1"/>
          </p:cNvSpPr>
          <p:nvPr/>
        </p:nvSpPr>
        <p:spPr bwMode="auto">
          <a:xfrm>
            <a:off x="4673600" y="2660650"/>
            <a:ext cx="4318000" cy="1258888"/>
          </a:xfrm>
          <a:prstGeom prst="ellipse">
            <a:avLst/>
          </a:prstGeom>
          <a:solidFill>
            <a:srgbClr val="99FF99"/>
          </a:solidFill>
          <a:ln w="9525">
            <a:solidFill>
              <a:schemeClr val="tx1"/>
            </a:solidFill>
            <a:round/>
            <a:headEnd/>
            <a:tailEnd/>
          </a:ln>
        </p:spPr>
        <p:txBody>
          <a:bodyPr wrap="none" anchor="ctr"/>
          <a:lstStyle/>
          <a:p>
            <a:pPr eaLnBrk="0" hangingPunct="0"/>
            <a:r>
              <a:rPr lang="pt-BR" sz="2000">
                <a:solidFill>
                  <a:srgbClr val="660066"/>
                </a:solidFill>
                <a:latin typeface="Univers"/>
              </a:rPr>
              <a:t>Química</a:t>
            </a:r>
          </a:p>
          <a:p>
            <a:pPr eaLnBrk="0" hangingPunct="0"/>
            <a:r>
              <a:rPr lang="pt-BR" sz="1600">
                <a:solidFill>
                  <a:srgbClr val="660066"/>
                </a:solidFill>
                <a:latin typeface="Univers"/>
              </a:rPr>
              <a:t>CTC e Matéria orgânica</a:t>
            </a:r>
          </a:p>
        </p:txBody>
      </p:sp>
      <p:sp>
        <p:nvSpPr>
          <p:cNvPr id="24581" name="Oval 5"/>
          <p:cNvSpPr>
            <a:spLocks noChangeArrowheads="1"/>
          </p:cNvSpPr>
          <p:nvPr/>
        </p:nvSpPr>
        <p:spPr bwMode="auto">
          <a:xfrm>
            <a:off x="96838" y="2660650"/>
            <a:ext cx="4318000" cy="1258888"/>
          </a:xfrm>
          <a:prstGeom prst="ellipse">
            <a:avLst/>
          </a:prstGeom>
          <a:solidFill>
            <a:srgbClr val="00CCFF"/>
          </a:solidFill>
          <a:ln w="9525">
            <a:solidFill>
              <a:schemeClr val="tx1"/>
            </a:solidFill>
            <a:round/>
            <a:headEnd/>
            <a:tailEnd/>
          </a:ln>
        </p:spPr>
        <p:txBody>
          <a:bodyPr wrap="none" anchor="ctr"/>
          <a:lstStyle/>
          <a:p>
            <a:pPr eaLnBrk="0" hangingPunct="0"/>
            <a:r>
              <a:rPr lang="pt-BR" sz="2000">
                <a:solidFill>
                  <a:srgbClr val="0000FF"/>
                </a:solidFill>
                <a:latin typeface="Univers"/>
              </a:rPr>
              <a:t>Física</a:t>
            </a:r>
          </a:p>
          <a:p>
            <a:pPr eaLnBrk="0" hangingPunct="0"/>
            <a:r>
              <a:rPr lang="pt-BR" sz="1600">
                <a:solidFill>
                  <a:srgbClr val="0000FF"/>
                </a:solidFill>
                <a:latin typeface="Univers"/>
              </a:rPr>
              <a:t>Porosidade</a:t>
            </a:r>
          </a:p>
          <a:p>
            <a:pPr eaLnBrk="0" hangingPunct="0"/>
            <a:r>
              <a:rPr lang="pt-BR" sz="1600">
                <a:solidFill>
                  <a:srgbClr val="0000FF"/>
                </a:solidFill>
                <a:latin typeface="Univers"/>
              </a:rPr>
              <a:t>Desenvolvimento radicular</a:t>
            </a:r>
          </a:p>
          <a:p>
            <a:pPr eaLnBrk="0" hangingPunct="0"/>
            <a:r>
              <a:rPr lang="pt-BR" sz="1600">
                <a:solidFill>
                  <a:srgbClr val="0000FF"/>
                </a:solidFill>
                <a:latin typeface="Univers"/>
              </a:rPr>
              <a:t>Armazenamento de água</a:t>
            </a:r>
          </a:p>
        </p:txBody>
      </p:sp>
      <p:sp>
        <p:nvSpPr>
          <p:cNvPr id="24582" name="Oval 6"/>
          <p:cNvSpPr>
            <a:spLocks noChangeArrowheads="1"/>
          </p:cNvSpPr>
          <p:nvPr/>
        </p:nvSpPr>
        <p:spPr bwMode="auto">
          <a:xfrm>
            <a:off x="3657600" y="2514600"/>
            <a:ext cx="1800225" cy="1800225"/>
          </a:xfrm>
          <a:prstGeom prst="ellipse">
            <a:avLst/>
          </a:prstGeom>
          <a:solidFill>
            <a:srgbClr val="00FF00"/>
          </a:solidFill>
          <a:ln w="9525">
            <a:solidFill>
              <a:schemeClr val="tx1"/>
            </a:solidFill>
            <a:round/>
            <a:headEnd/>
            <a:tailEnd/>
          </a:ln>
        </p:spPr>
        <p:txBody>
          <a:bodyPr wrap="none" anchor="ctr"/>
          <a:lstStyle/>
          <a:p>
            <a:pPr eaLnBrk="0" hangingPunct="0"/>
            <a:r>
              <a:rPr lang="pt-BR" sz="6000">
                <a:solidFill>
                  <a:srgbClr val="0000FF"/>
                </a:solidFill>
                <a:latin typeface="Univers"/>
              </a:rPr>
              <a:t>C</a:t>
            </a:r>
          </a:p>
        </p:txBody>
      </p:sp>
      <p:sp>
        <p:nvSpPr>
          <p:cNvPr id="24583" name="Oval 7"/>
          <p:cNvSpPr>
            <a:spLocks noChangeArrowheads="1"/>
          </p:cNvSpPr>
          <p:nvPr/>
        </p:nvSpPr>
        <p:spPr bwMode="auto">
          <a:xfrm>
            <a:off x="490538" y="5486400"/>
            <a:ext cx="8105775" cy="1143000"/>
          </a:xfrm>
          <a:prstGeom prst="ellipse">
            <a:avLst/>
          </a:prstGeom>
          <a:solidFill>
            <a:srgbClr val="FF0000">
              <a:alpha val="50195"/>
            </a:srgbClr>
          </a:solidFill>
          <a:ln w="9525">
            <a:solidFill>
              <a:schemeClr val="tx1"/>
            </a:solidFill>
            <a:round/>
            <a:headEnd/>
            <a:tailEnd/>
          </a:ln>
        </p:spPr>
        <p:txBody>
          <a:bodyPr anchor="ctr"/>
          <a:lstStyle/>
          <a:p>
            <a:pPr eaLnBrk="0" hangingPunct="0"/>
            <a:r>
              <a:rPr lang="pt-BR" sz="2000">
                <a:solidFill>
                  <a:schemeClr val="bg1"/>
                </a:solidFill>
                <a:latin typeface="Univers"/>
              </a:rPr>
              <a:t>A deficiência hídrica aumenta a importância do manejo no armazenamento de água e redução nas perdas de produtividade</a:t>
            </a:r>
          </a:p>
        </p:txBody>
      </p:sp>
      <p:sp>
        <p:nvSpPr>
          <p:cNvPr id="24584" name="Oval 8"/>
          <p:cNvSpPr>
            <a:spLocks noChangeArrowheads="1"/>
          </p:cNvSpPr>
          <p:nvPr/>
        </p:nvSpPr>
        <p:spPr bwMode="auto">
          <a:xfrm>
            <a:off x="2387600" y="4022725"/>
            <a:ext cx="4318000" cy="1258888"/>
          </a:xfrm>
          <a:prstGeom prst="ellipse">
            <a:avLst/>
          </a:prstGeom>
          <a:solidFill>
            <a:srgbClr val="FF9900"/>
          </a:solidFill>
          <a:ln w="9525">
            <a:solidFill>
              <a:schemeClr val="tx1"/>
            </a:solidFill>
            <a:round/>
            <a:headEnd/>
            <a:tailEnd/>
          </a:ln>
        </p:spPr>
        <p:txBody>
          <a:bodyPr wrap="none" anchor="ctr"/>
          <a:lstStyle/>
          <a:p>
            <a:pPr eaLnBrk="0" hangingPunct="0"/>
            <a:r>
              <a:rPr lang="pt-BR" sz="2000">
                <a:solidFill>
                  <a:srgbClr val="663300"/>
                </a:solidFill>
                <a:latin typeface="Univers"/>
              </a:rPr>
              <a:t>Biologia</a:t>
            </a:r>
          </a:p>
          <a:p>
            <a:pPr eaLnBrk="0" hangingPunct="0"/>
            <a:r>
              <a:rPr lang="pt-BR" sz="1600">
                <a:solidFill>
                  <a:srgbClr val="663300"/>
                </a:solidFill>
                <a:latin typeface="Univers"/>
              </a:rPr>
              <a:t>Qualidade</a:t>
            </a:r>
          </a:p>
          <a:p>
            <a:pPr eaLnBrk="0" hangingPunct="0"/>
            <a:r>
              <a:rPr lang="pt-BR" sz="1600">
                <a:solidFill>
                  <a:srgbClr val="663300"/>
                </a:solidFill>
                <a:latin typeface="Univers"/>
              </a:rPr>
              <a:t>Quantidade</a:t>
            </a:r>
          </a:p>
          <a:p>
            <a:pPr eaLnBrk="0" hangingPunct="0"/>
            <a:r>
              <a:rPr lang="pt-BR" sz="1600">
                <a:solidFill>
                  <a:srgbClr val="663300"/>
                </a:solidFill>
                <a:latin typeface="Univers"/>
              </a:rPr>
              <a:t>Atividade</a:t>
            </a:r>
          </a:p>
        </p:txBody>
      </p:sp>
      <p:sp>
        <p:nvSpPr>
          <p:cNvPr id="24585" name="Text Box 9"/>
          <p:cNvSpPr txBox="1">
            <a:spLocks noChangeArrowheads="1"/>
          </p:cNvSpPr>
          <p:nvPr/>
        </p:nvSpPr>
        <p:spPr bwMode="auto">
          <a:xfrm>
            <a:off x="7308850" y="6553200"/>
            <a:ext cx="1443038" cy="304800"/>
          </a:xfrm>
          <a:prstGeom prst="rect">
            <a:avLst/>
          </a:prstGeom>
          <a:noFill/>
          <a:ln w="9525">
            <a:noFill/>
            <a:miter lim="800000"/>
            <a:headEnd/>
            <a:tailEnd/>
          </a:ln>
        </p:spPr>
        <p:txBody>
          <a:bodyPr wrap="none">
            <a:spAutoFit/>
          </a:bodyPr>
          <a:lstStyle/>
          <a:p>
            <a:r>
              <a:rPr lang="pt-BR" sz="1400" b="1"/>
              <a:t>Julio Franchini</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2"/>
          <p:cNvPicPr>
            <a:picLocks noChangeAspect="1" noChangeArrowheads="1"/>
          </p:cNvPicPr>
          <p:nvPr/>
        </p:nvPicPr>
        <p:blipFill>
          <a:blip r:embed="rId3" cstate="email"/>
          <a:srcRect/>
          <a:stretch>
            <a:fillRect/>
          </a:stretch>
        </p:blipFill>
        <p:spPr bwMode="auto">
          <a:xfrm>
            <a:off x="0" y="0"/>
            <a:ext cx="9144000" cy="6858000"/>
          </a:xfrm>
          <a:prstGeom prst="rect">
            <a:avLst/>
          </a:prstGeom>
          <a:noFill/>
          <a:ln w="9525">
            <a:noFill/>
            <a:miter lim="800000"/>
            <a:headEnd/>
            <a:tailEnd/>
          </a:ln>
        </p:spPr>
      </p:pic>
      <p:sp>
        <p:nvSpPr>
          <p:cNvPr id="4100" name="Rectangle 3"/>
          <p:cNvSpPr>
            <a:spLocks noChangeArrowheads="1"/>
          </p:cNvSpPr>
          <p:nvPr/>
        </p:nvSpPr>
        <p:spPr bwMode="auto">
          <a:xfrm>
            <a:off x="152400" y="4800600"/>
            <a:ext cx="4267200" cy="1252538"/>
          </a:xfrm>
          <a:prstGeom prst="rect">
            <a:avLst/>
          </a:prstGeom>
          <a:noFill/>
          <a:ln w="25400">
            <a:solidFill>
              <a:schemeClr val="bg1"/>
            </a:solidFill>
            <a:prstDash val="lgDash"/>
            <a:miter lim="800000"/>
            <a:headEnd/>
            <a:tailEnd/>
          </a:ln>
        </p:spPr>
        <p:txBody>
          <a:bodyPr wrap="none" anchor="ctr"/>
          <a:lstStyle/>
          <a:p>
            <a:endParaRPr lang="pt-BR"/>
          </a:p>
        </p:txBody>
      </p:sp>
      <p:sp>
        <p:nvSpPr>
          <p:cNvPr id="4101" name="Rectangle 4"/>
          <p:cNvSpPr>
            <a:spLocks noChangeArrowheads="1"/>
          </p:cNvSpPr>
          <p:nvPr/>
        </p:nvSpPr>
        <p:spPr bwMode="auto">
          <a:xfrm>
            <a:off x="4735513" y="5483225"/>
            <a:ext cx="4330700" cy="568325"/>
          </a:xfrm>
          <a:prstGeom prst="rect">
            <a:avLst/>
          </a:prstGeom>
          <a:noFill/>
          <a:ln w="25400">
            <a:solidFill>
              <a:schemeClr val="bg1"/>
            </a:solidFill>
            <a:prstDash val="lgDash"/>
            <a:miter lim="800000"/>
            <a:headEnd/>
            <a:tailEnd/>
          </a:ln>
        </p:spPr>
        <p:txBody>
          <a:bodyPr wrap="none" anchor="ctr"/>
          <a:lstStyle/>
          <a:p>
            <a:endParaRPr lang="pt-BR"/>
          </a:p>
        </p:txBody>
      </p:sp>
      <p:sp>
        <p:nvSpPr>
          <p:cNvPr id="121861" name="Text Box 5"/>
          <p:cNvSpPr txBox="1">
            <a:spLocks noChangeArrowheads="1"/>
          </p:cNvSpPr>
          <p:nvPr/>
        </p:nvSpPr>
        <p:spPr bwMode="auto">
          <a:xfrm>
            <a:off x="1243013" y="6324600"/>
            <a:ext cx="2089150" cy="457200"/>
          </a:xfrm>
          <a:prstGeom prst="rect">
            <a:avLst/>
          </a:prstGeom>
          <a:solidFill>
            <a:schemeClr val="bg1"/>
          </a:solidFill>
          <a:ln w="9525">
            <a:noFill/>
            <a:miter lim="800000"/>
            <a:headEnd/>
            <a:tailEnd/>
          </a:ln>
          <a:effectLst>
            <a:outerShdw dist="35921" dir="2700000" algn="ctr" rotWithShape="0">
              <a:schemeClr val="tx2"/>
            </a:outerShdw>
          </a:effectLst>
        </p:spPr>
        <p:txBody>
          <a:bodyPr wrap="none">
            <a:spAutoFit/>
          </a:bodyPr>
          <a:lstStyle/>
          <a:p>
            <a:pPr eaLnBrk="0" hangingPunct="0">
              <a:spcBef>
                <a:spcPct val="50000"/>
              </a:spcBef>
              <a:defRPr/>
            </a:pPr>
            <a:r>
              <a:rPr lang="pt-BR" sz="2400" b="1">
                <a:solidFill>
                  <a:srgbClr val="0000FF"/>
                </a:solidFill>
                <a:latin typeface="Univers" pitchFamily="34" charset="0"/>
              </a:rPr>
              <a:t>Plantio Direto</a:t>
            </a:r>
          </a:p>
        </p:txBody>
      </p:sp>
      <p:sp>
        <p:nvSpPr>
          <p:cNvPr id="121862" name="Text Box 6"/>
          <p:cNvSpPr txBox="1">
            <a:spLocks noChangeArrowheads="1"/>
          </p:cNvSpPr>
          <p:nvPr/>
        </p:nvSpPr>
        <p:spPr bwMode="auto">
          <a:xfrm>
            <a:off x="5335588" y="6324600"/>
            <a:ext cx="3133725" cy="457200"/>
          </a:xfrm>
          <a:prstGeom prst="rect">
            <a:avLst/>
          </a:prstGeom>
          <a:solidFill>
            <a:schemeClr val="bg1"/>
          </a:solidFill>
          <a:ln w="9525">
            <a:noFill/>
            <a:miter lim="800000"/>
            <a:headEnd/>
            <a:tailEnd/>
          </a:ln>
          <a:effectLst>
            <a:outerShdw dist="35921" dir="2700000" algn="ctr" rotWithShape="0">
              <a:schemeClr val="tx2"/>
            </a:outerShdw>
          </a:effectLst>
        </p:spPr>
        <p:txBody>
          <a:bodyPr wrap="none">
            <a:spAutoFit/>
          </a:bodyPr>
          <a:lstStyle/>
          <a:p>
            <a:pPr eaLnBrk="0" hangingPunct="0">
              <a:spcBef>
                <a:spcPct val="50000"/>
              </a:spcBef>
              <a:defRPr/>
            </a:pPr>
            <a:r>
              <a:rPr lang="pt-BR" sz="2400" b="1">
                <a:solidFill>
                  <a:srgbClr val="0000FF"/>
                </a:solidFill>
                <a:latin typeface="Univers" pitchFamily="34" charset="0"/>
              </a:rPr>
              <a:t>Plantio Convencional</a:t>
            </a:r>
          </a:p>
        </p:txBody>
      </p:sp>
      <p:graphicFrame>
        <p:nvGraphicFramePr>
          <p:cNvPr id="4098" name="Object 2"/>
          <p:cNvGraphicFramePr>
            <a:graphicFrameLocks noChangeAspect="1"/>
          </p:cNvGraphicFramePr>
          <p:nvPr/>
        </p:nvGraphicFramePr>
        <p:xfrm>
          <a:off x="3659188" y="6248400"/>
          <a:ext cx="1443037" cy="522288"/>
        </p:xfrm>
        <a:graphic>
          <a:graphicData uri="http://schemas.openxmlformats.org/presentationml/2006/ole">
            <p:oleObj spid="_x0000_s4098" name="Documento" r:id="rId4" imgW="718920" imgH="260280" progId="Word.Document.8">
              <p:embed/>
            </p:oleObj>
          </a:graphicData>
        </a:graphic>
      </p:graphicFrame>
      <p:sp>
        <p:nvSpPr>
          <p:cNvPr id="4104" name="Rectangle 8"/>
          <p:cNvSpPr>
            <a:spLocks noChangeArrowheads="1"/>
          </p:cNvSpPr>
          <p:nvPr/>
        </p:nvSpPr>
        <p:spPr bwMode="auto">
          <a:xfrm>
            <a:off x="1414463" y="685800"/>
            <a:ext cx="7489825" cy="2947988"/>
          </a:xfrm>
          <a:prstGeom prst="rect">
            <a:avLst/>
          </a:prstGeom>
          <a:solidFill>
            <a:schemeClr val="bg1">
              <a:alpha val="50195"/>
            </a:schemeClr>
          </a:solidFill>
          <a:ln w="38100">
            <a:noFill/>
            <a:prstDash val="lgDash"/>
            <a:miter lim="800000"/>
            <a:headEnd/>
            <a:tailEnd/>
          </a:ln>
        </p:spPr>
        <p:txBody>
          <a:bodyPr/>
          <a:lstStyle/>
          <a:p>
            <a:endParaRPr lang="pt-BR"/>
          </a:p>
        </p:txBody>
      </p:sp>
      <p:sp>
        <p:nvSpPr>
          <p:cNvPr id="4105" name="Rectangle 9"/>
          <p:cNvSpPr>
            <a:spLocks noChangeArrowheads="1"/>
          </p:cNvSpPr>
          <p:nvPr/>
        </p:nvSpPr>
        <p:spPr bwMode="auto">
          <a:xfrm>
            <a:off x="1595438" y="2952750"/>
            <a:ext cx="211137" cy="25400"/>
          </a:xfrm>
          <a:prstGeom prst="rect">
            <a:avLst/>
          </a:prstGeom>
          <a:solidFill>
            <a:srgbClr val="FF0000"/>
          </a:solidFill>
          <a:ln w="9525">
            <a:solidFill>
              <a:srgbClr val="0000FF"/>
            </a:solidFill>
            <a:miter lim="800000"/>
            <a:headEnd/>
            <a:tailEnd/>
          </a:ln>
        </p:spPr>
        <p:txBody>
          <a:bodyPr/>
          <a:lstStyle/>
          <a:p>
            <a:endParaRPr lang="pt-BR"/>
          </a:p>
        </p:txBody>
      </p:sp>
      <p:sp>
        <p:nvSpPr>
          <p:cNvPr id="4106" name="Rectangle 10"/>
          <p:cNvSpPr>
            <a:spLocks noChangeArrowheads="1"/>
          </p:cNvSpPr>
          <p:nvPr/>
        </p:nvSpPr>
        <p:spPr bwMode="auto">
          <a:xfrm>
            <a:off x="1901825" y="2952750"/>
            <a:ext cx="200025" cy="173038"/>
          </a:xfrm>
          <a:prstGeom prst="rect">
            <a:avLst/>
          </a:prstGeom>
          <a:solidFill>
            <a:srgbClr val="FF0000"/>
          </a:solidFill>
          <a:ln w="9525">
            <a:solidFill>
              <a:srgbClr val="0000FF"/>
            </a:solidFill>
            <a:miter lim="800000"/>
            <a:headEnd/>
            <a:tailEnd/>
          </a:ln>
        </p:spPr>
        <p:txBody>
          <a:bodyPr/>
          <a:lstStyle/>
          <a:p>
            <a:endParaRPr lang="pt-BR"/>
          </a:p>
        </p:txBody>
      </p:sp>
      <p:sp>
        <p:nvSpPr>
          <p:cNvPr id="4107" name="Rectangle 11"/>
          <p:cNvSpPr>
            <a:spLocks noChangeArrowheads="1"/>
          </p:cNvSpPr>
          <p:nvPr/>
        </p:nvSpPr>
        <p:spPr bwMode="auto">
          <a:xfrm>
            <a:off x="2197100" y="2952750"/>
            <a:ext cx="209550" cy="500063"/>
          </a:xfrm>
          <a:prstGeom prst="rect">
            <a:avLst/>
          </a:prstGeom>
          <a:solidFill>
            <a:srgbClr val="FF0000"/>
          </a:solidFill>
          <a:ln w="9525">
            <a:solidFill>
              <a:srgbClr val="0000FF"/>
            </a:solidFill>
            <a:miter lim="800000"/>
            <a:headEnd/>
            <a:tailEnd/>
          </a:ln>
        </p:spPr>
        <p:txBody>
          <a:bodyPr/>
          <a:lstStyle/>
          <a:p>
            <a:endParaRPr lang="pt-BR"/>
          </a:p>
        </p:txBody>
      </p:sp>
      <p:sp>
        <p:nvSpPr>
          <p:cNvPr id="4108" name="Rectangle 12"/>
          <p:cNvSpPr>
            <a:spLocks noChangeArrowheads="1"/>
          </p:cNvSpPr>
          <p:nvPr/>
        </p:nvSpPr>
        <p:spPr bwMode="auto">
          <a:xfrm>
            <a:off x="2501900" y="2952750"/>
            <a:ext cx="211138" cy="344488"/>
          </a:xfrm>
          <a:prstGeom prst="rect">
            <a:avLst/>
          </a:prstGeom>
          <a:solidFill>
            <a:srgbClr val="FF0000"/>
          </a:solidFill>
          <a:ln w="9525">
            <a:solidFill>
              <a:srgbClr val="0000FF"/>
            </a:solidFill>
            <a:miter lim="800000"/>
            <a:headEnd/>
            <a:tailEnd/>
          </a:ln>
        </p:spPr>
        <p:txBody>
          <a:bodyPr/>
          <a:lstStyle/>
          <a:p>
            <a:endParaRPr lang="pt-BR"/>
          </a:p>
        </p:txBody>
      </p:sp>
      <p:sp>
        <p:nvSpPr>
          <p:cNvPr id="4109" name="Rectangle 13"/>
          <p:cNvSpPr>
            <a:spLocks noChangeArrowheads="1"/>
          </p:cNvSpPr>
          <p:nvPr/>
        </p:nvSpPr>
        <p:spPr bwMode="auto">
          <a:xfrm>
            <a:off x="2808288" y="2846388"/>
            <a:ext cx="209550" cy="106362"/>
          </a:xfrm>
          <a:prstGeom prst="rect">
            <a:avLst/>
          </a:prstGeom>
          <a:solidFill>
            <a:srgbClr val="00FF00"/>
          </a:solidFill>
          <a:ln w="9525">
            <a:solidFill>
              <a:srgbClr val="0000FF"/>
            </a:solidFill>
            <a:miter lim="800000"/>
            <a:headEnd/>
            <a:tailEnd/>
          </a:ln>
        </p:spPr>
        <p:txBody>
          <a:bodyPr/>
          <a:lstStyle/>
          <a:p>
            <a:endParaRPr lang="pt-BR"/>
          </a:p>
        </p:txBody>
      </p:sp>
      <p:sp>
        <p:nvSpPr>
          <p:cNvPr id="4110" name="Rectangle 14"/>
          <p:cNvSpPr>
            <a:spLocks noChangeArrowheads="1"/>
          </p:cNvSpPr>
          <p:nvPr/>
        </p:nvSpPr>
        <p:spPr bwMode="auto">
          <a:xfrm>
            <a:off x="3116263" y="2838450"/>
            <a:ext cx="198437" cy="114300"/>
          </a:xfrm>
          <a:prstGeom prst="rect">
            <a:avLst/>
          </a:prstGeom>
          <a:solidFill>
            <a:srgbClr val="00FF00"/>
          </a:solidFill>
          <a:ln w="9525">
            <a:solidFill>
              <a:srgbClr val="0000FF"/>
            </a:solidFill>
            <a:miter lim="800000"/>
            <a:headEnd/>
            <a:tailEnd/>
          </a:ln>
        </p:spPr>
        <p:txBody>
          <a:bodyPr/>
          <a:lstStyle/>
          <a:p>
            <a:endParaRPr lang="pt-BR"/>
          </a:p>
        </p:txBody>
      </p:sp>
      <p:sp>
        <p:nvSpPr>
          <p:cNvPr id="4111" name="Rectangle 15"/>
          <p:cNvSpPr>
            <a:spLocks noChangeArrowheads="1"/>
          </p:cNvSpPr>
          <p:nvPr/>
        </p:nvSpPr>
        <p:spPr bwMode="auto">
          <a:xfrm>
            <a:off x="3409950" y="2643188"/>
            <a:ext cx="211138" cy="309562"/>
          </a:xfrm>
          <a:prstGeom prst="rect">
            <a:avLst/>
          </a:prstGeom>
          <a:solidFill>
            <a:srgbClr val="00FF00"/>
          </a:solidFill>
          <a:ln w="9525">
            <a:solidFill>
              <a:srgbClr val="0000FF"/>
            </a:solidFill>
            <a:miter lim="800000"/>
            <a:headEnd/>
            <a:tailEnd/>
          </a:ln>
        </p:spPr>
        <p:txBody>
          <a:bodyPr/>
          <a:lstStyle/>
          <a:p>
            <a:endParaRPr lang="pt-BR"/>
          </a:p>
        </p:txBody>
      </p:sp>
      <p:sp>
        <p:nvSpPr>
          <p:cNvPr id="4112" name="Rectangle 16"/>
          <p:cNvSpPr>
            <a:spLocks noChangeArrowheads="1"/>
          </p:cNvSpPr>
          <p:nvPr/>
        </p:nvSpPr>
        <p:spPr bwMode="auto">
          <a:xfrm>
            <a:off x="3716338" y="2830513"/>
            <a:ext cx="209550" cy="122237"/>
          </a:xfrm>
          <a:prstGeom prst="rect">
            <a:avLst/>
          </a:prstGeom>
          <a:solidFill>
            <a:srgbClr val="00FF00"/>
          </a:solidFill>
          <a:ln w="9525">
            <a:solidFill>
              <a:srgbClr val="0000FF"/>
            </a:solidFill>
            <a:miter lim="800000"/>
            <a:headEnd/>
            <a:tailEnd/>
          </a:ln>
        </p:spPr>
        <p:txBody>
          <a:bodyPr/>
          <a:lstStyle/>
          <a:p>
            <a:endParaRPr lang="pt-BR"/>
          </a:p>
        </p:txBody>
      </p:sp>
      <p:sp>
        <p:nvSpPr>
          <p:cNvPr id="4113" name="Rectangle 17"/>
          <p:cNvSpPr>
            <a:spLocks noChangeArrowheads="1"/>
          </p:cNvSpPr>
          <p:nvPr/>
        </p:nvSpPr>
        <p:spPr bwMode="auto">
          <a:xfrm>
            <a:off x="4021138" y="2952750"/>
            <a:ext cx="214312" cy="90488"/>
          </a:xfrm>
          <a:prstGeom prst="rect">
            <a:avLst/>
          </a:prstGeom>
          <a:solidFill>
            <a:srgbClr val="FF0000"/>
          </a:solidFill>
          <a:ln w="9525">
            <a:solidFill>
              <a:srgbClr val="0000FF"/>
            </a:solidFill>
            <a:miter lim="800000"/>
            <a:headEnd/>
            <a:tailEnd/>
          </a:ln>
        </p:spPr>
        <p:txBody>
          <a:bodyPr/>
          <a:lstStyle/>
          <a:p>
            <a:endParaRPr lang="pt-BR"/>
          </a:p>
        </p:txBody>
      </p:sp>
      <p:sp>
        <p:nvSpPr>
          <p:cNvPr id="4114" name="Rectangle 18"/>
          <p:cNvSpPr>
            <a:spLocks noChangeArrowheads="1"/>
          </p:cNvSpPr>
          <p:nvPr/>
        </p:nvSpPr>
        <p:spPr bwMode="auto">
          <a:xfrm>
            <a:off x="4330700" y="2952750"/>
            <a:ext cx="198438" cy="230188"/>
          </a:xfrm>
          <a:prstGeom prst="rect">
            <a:avLst/>
          </a:prstGeom>
          <a:solidFill>
            <a:srgbClr val="FF0000"/>
          </a:solidFill>
          <a:ln w="9525">
            <a:solidFill>
              <a:srgbClr val="0000FF"/>
            </a:solidFill>
            <a:miter lim="800000"/>
            <a:headEnd/>
            <a:tailEnd/>
          </a:ln>
        </p:spPr>
        <p:txBody>
          <a:bodyPr/>
          <a:lstStyle/>
          <a:p>
            <a:endParaRPr lang="pt-BR"/>
          </a:p>
        </p:txBody>
      </p:sp>
      <p:sp>
        <p:nvSpPr>
          <p:cNvPr id="4115" name="Rectangle 19"/>
          <p:cNvSpPr>
            <a:spLocks noChangeArrowheads="1"/>
          </p:cNvSpPr>
          <p:nvPr/>
        </p:nvSpPr>
        <p:spPr bwMode="auto">
          <a:xfrm>
            <a:off x="4624388" y="2511425"/>
            <a:ext cx="209550" cy="441325"/>
          </a:xfrm>
          <a:prstGeom prst="rect">
            <a:avLst/>
          </a:prstGeom>
          <a:solidFill>
            <a:srgbClr val="00FF00"/>
          </a:solidFill>
          <a:ln w="9525">
            <a:solidFill>
              <a:srgbClr val="0000FF"/>
            </a:solidFill>
            <a:miter lim="800000"/>
            <a:headEnd/>
            <a:tailEnd/>
          </a:ln>
        </p:spPr>
        <p:txBody>
          <a:bodyPr/>
          <a:lstStyle/>
          <a:p>
            <a:endParaRPr lang="pt-BR"/>
          </a:p>
        </p:txBody>
      </p:sp>
      <p:sp>
        <p:nvSpPr>
          <p:cNvPr id="4116" name="Rectangle 20"/>
          <p:cNvSpPr>
            <a:spLocks noChangeArrowheads="1"/>
          </p:cNvSpPr>
          <p:nvPr/>
        </p:nvSpPr>
        <p:spPr bwMode="auto">
          <a:xfrm>
            <a:off x="4929188" y="2355850"/>
            <a:ext cx="212725" cy="596900"/>
          </a:xfrm>
          <a:prstGeom prst="rect">
            <a:avLst/>
          </a:prstGeom>
          <a:solidFill>
            <a:srgbClr val="00FF00"/>
          </a:solidFill>
          <a:ln w="9525">
            <a:solidFill>
              <a:srgbClr val="0000FF"/>
            </a:solidFill>
            <a:miter lim="800000"/>
            <a:headEnd/>
            <a:tailEnd/>
          </a:ln>
        </p:spPr>
        <p:txBody>
          <a:bodyPr/>
          <a:lstStyle/>
          <a:p>
            <a:endParaRPr lang="pt-BR"/>
          </a:p>
        </p:txBody>
      </p:sp>
      <p:sp>
        <p:nvSpPr>
          <p:cNvPr id="4117" name="Rectangle 21"/>
          <p:cNvSpPr>
            <a:spLocks noChangeArrowheads="1"/>
          </p:cNvSpPr>
          <p:nvPr/>
        </p:nvSpPr>
        <p:spPr bwMode="auto">
          <a:xfrm>
            <a:off x="5237163" y="2413000"/>
            <a:ext cx="209550" cy="539750"/>
          </a:xfrm>
          <a:prstGeom prst="rect">
            <a:avLst/>
          </a:prstGeom>
          <a:solidFill>
            <a:srgbClr val="00FF00"/>
          </a:solidFill>
          <a:ln w="9525">
            <a:solidFill>
              <a:srgbClr val="0000FF"/>
            </a:solidFill>
            <a:miter lim="800000"/>
            <a:headEnd/>
            <a:tailEnd/>
          </a:ln>
        </p:spPr>
        <p:txBody>
          <a:bodyPr/>
          <a:lstStyle/>
          <a:p>
            <a:endParaRPr lang="pt-BR"/>
          </a:p>
        </p:txBody>
      </p:sp>
      <p:sp>
        <p:nvSpPr>
          <p:cNvPr id="4118" name="Rectangle 22"/>
          <p:cNvSpPr>
            <a:spLocks noChangeArrowheads="1"/>
          </p:cNvSpPr>
          <p:nvPr/>
        </p:nvSpPr>
        <p:spPr bwMode="auto">
          <a:xfrm>
            <a:off x="5541963" y="2420938"/>
            <a:ext cx="201612" cy="531812"/>
          </a:xfrm>
          <a:prstGeom prst="rect">
            <a:avLst/>
          </a:prstGeom>
          <a:solidFill>
            <a:srgbClr val="00FF00"/>
          </a:solidFill>
          <a:ln w="9525">
            <a:solidFill>
              <a:srgbClr val="0000FF"/>
            </a:solidFill>
            <a:miter lim="800000"/>
            <a:headEnd/>
            <a:tailEnd/>
          </a:ln>
        </p:spPr>
        <p:txBody>
          <a:bodyPr/>
          <a:lstStyle/>
          <a:p>
            <a:endParaRPr lang="pt-BR"/>
          </a:p>
        </p:txBody>
      </p:sp>
      <p:sp>
        <p:nvSpPr>
          <p:cNvPr id="4119" name="Rectangle 23"/>
          <p:cNvSpPr>
            <a:spLocks noChangeArrowheads="1"/>
          </p:cNvSpPr>
          <p:nvPr/>
        </p:nvSpPr>
        <p:spPr bwMode="auto">
          <a:xfrm>
            <a:off x="5838825" y="1971675"/>
            <a:ext cx="207963" cy="981075"/>
          </a:xfrm>
          <a:prstGeom prst="rect">
            <a:avLst/>
          </a:prstGeom>
          <a:solidFill>
            <a:srgbClr val="00FF00"/>
          </a:solidFill>
          <a:ln w="9525">
            <a:solidFill>
              <a:srgbClr val="0000FF"/>
            </a:solidFill>
            <a:miter lim="800000"/>
            <a:headEnd/>
            <a:tailEnd/>
          </a:ln>
        </p:spPr>
        <p:txBody>
          <a:bodyPr/>
          <a:lstStyle/>
          <a:p>
            <a:endParaRPr lang="pt-BR"/>
          </a:p>
        </p:txBody>
      </p:sp>
      <p:sp>
        <p:nvSpPr>
          <p:cNvPr id="4120" name="Rectangle 24"/>
          <p:cNvSpPr>
            <a:spLocks noChangeArrowheads="1"/>
          </p:cNvSpPr>
          <p:nvPr/>
        </p:nvSpPr>
        <p:spPr bwMode="auto">
          <a:xfrm>
            <a:off x="6145213" y="2765425"/>
            <a:ext cx="209550" cy="187325"/>
          </a:xfrm>
          <a:prstGeom prst="rect">
            <a:avLst/>
          </a:prstGeom>
          <a:solidFill>
            <a:srgbClr val="00FF00"/>
          </a:solidFill>
          <a:ln w="9525">
            <a:solidFill>
              <a:srgbClr val="0000FF"/>
            </a:solidFill>
            <a:miter lim="800000"/>
            <a:headEnd/>
            <a:tailEnd/>
          </a:ln>
        </p:spPr>
        <p:txBody>
          <a:bodyPr/>
          <a:lstStyle/>
          <a:p>
            <a:endParaRPr lang="pt-BR"/>
          </a:p>
        </p:txBody>
      </p:sp>
      <p:sp>
        <p:nvSpPr>
          <p:cNvPr id="4121" name="Rectangle 25"/>
          <p:cNvSpPr>
            <a:spLocks noChangeArrowheads="1"/>
          </p:cNvSpPr>
          <p:nvPr/>
        </p:nvSpPr>
        <p:spPr bwMode="auto">
          <a:xfrm>
            <a:off x="6450013" y="2552700"/>
            <a:ext cx="209550" cy="400050"/>
          </a:xfrm>
          <a:prstGeom prst="rect">
            <a:avLst/>
          </a:prstGeom>
          <a:solidFill>
            <a:srgbClr val="00FF00"/>
          </a:solidFill>
          <a:ln w="9525">
            <a:solidFill>
              <a:srgbClr val="0000FF"/>
            </a:solidFill>
            <a:miter lim="800000"/>
            <a:headEnd/>
            <a:tailEnd/>
          </a:ln>
        </p:spPr>
        <p:txBody>
          <a:bodyPr/>
          <a:lstStyle/>
          <a:p>
            <a:endParaRPr lang="pt-BR"/>
          </a:p>
        </p:txBody>
      </p:sp>
      <p:sp>
        <p:nvSpPr>
          <p:cNvPr id="4122" name="Rectangle 26"/>
          <p:cNvSpPr>
            <a:spLocks noChangeArrowheads="1"/>
          </p:cNvSpPr>
          <p:nvPr/>
        </p:nvSpPr>
        <p:spPr bwMode="auto">
          <a:xfrm>
            <a:off x="6754813" y="1111250"/>
            <a:ext cx="200025" cy="1841500"/>
          </a:xfrm>
          <a:prstGeom prst="rect">
            <a:avLst/>
          </a:prstGeom>
          <a:solidFill>
            <a:srgbClr val="00FF00"/>
          </a:solidFill>
          <a:ln w="9525">
            <a:solidFill>
              <a:srgbClr val="0000FF"/>
            </a:solidFill>
            <a:miter lim="800000"/>
            <a:headEnd/>
            <a:tailEnd/>
          </a:ln>
        </p:spPr>
        <p:txBody>
          <a:bodyPr/>
          <a:lstStyle/>
          <a:p>
            <a:endParaRPr lang="pt-BR"/>
          </a:p>
        </p:txBody>
      </p:sp>
      <p:sp>
        <p:nvSpPr>
          <p:cNvPr id="4123" name="Rectangle 27"/>
          <p:cNvSpPr>
            <a:spLocks noChangeArrowheads="1"/>
          </p:cNvSpPr>
          <p:nvPr/>
        </p:nvSpPr>
        <p:spPr bwMode="auto">
          <a:xfrm>
            <a:off x="7050088" y="2298700"/>
            <a:ext cx="212725" cy="654050"/>
          </a:xfrm>
          <a:prstGeom prst="rect">
            <a:avLst/>
          </a:prstGeom>
          <a:solidFill>
            <a:srgbClr val="00FF00"/>
          </a:solidFill>
          <a:ln w="9525">
            <a:solidFill>
              <a:srgbClr val="0000FF"/>
            </a:solidFill>
            <a:miter lim="800000"/>
            <a:headEnd/>
            <a:tailEnd/>
          </a:ln>
        </p:spPr>
        <p:txBody>
          <a:bodyPr/>
          <a:lstStyle/>
          <a:p>
            <a:endParaRPr lang="pt-BR"/>
          </a:p>
        </p:txBody>
      </p:sp>
      <p:sp>
        <p:nvSpPr>
          <p:cNvPr id="4124" name="Rectangle 28"/>
          <p:cNvSpPr>
            <a:spLocks noChangeArrowheads="1"/>
          </p:cNvSpPr>
          <p:nvPr/>
        </p:nvSpPr>
        <p:spPr bwMode="auto">
          <a:xfrm>
            <a:off x="7358063" y="2846388"/>
            <a:ext cx="211137" cy="106362"/>
          </a:xfrm>
          <a:prstGeom prst="rect">
            <a:avLst/>
          </a:prstGeom>
          <a:solidFill>
            <a:srgbClr val="00FF00"/>
          </a:solidFill>
          <a:ln w="9525">
            <a:solidFill>
              <a:srgbClr val="0000FF"/>
            </a:solidFill>
            <a:miter lim="800000"/>
            <a:headEnd/>
            <a:tailEnd/>
          </a:ln>
        </p:spPr>
        <p:txBody>
          <a:bodyPr/>
          <a:lstStyle/>
          <a:p>
            <a:endParaRPr lang="pt-BR"/>
          </a:p>
        </p:txBody>
      </p:sp>
      <p:sp>
        <p:nvSpPr>
          <p:cNvPr id="4125" name="Rectangle 29"/>
          <p:cNvSpPr>
            <a:spLocks noChangeArrowheads="1"/>
          </p:cNvSpPr>
          <p:nvPr/>
        </p:nvSpPr>
        <p:spPr bwMode="auto">
          <a:xfrm>
            <a:off x="7664450" y="2257425"/>
            <a:ext cx="207963" cy="695325"/>
          </a:xfrm>
          <a:prstGeom prst="rect">
            <a:avLst/>
          </a:prstGeom>
          <a:solidFill>
            <a:srgbClr val="00FF00"/>
          </a:solidFill>
          <a:ln w="9525">
            <a:solidFill>
              <a:srgbClr val="0000FF"/>
            </a:solidFill>
            <a:miter lim="800000"/>
            <a:headEnd/>
            <a:tailEnd/>
          </a:ln>
        </p:spPr>
        <p:txBody>
          <a:bodyPr/>
          <a:lstStyle/>
          <a:p>
            <a:endParaRPr lang="pt-BR"/>
          </a:p>
        </p:txBody>
      </p:sp>
      <p:sp>
        <p:nvSpPr>
          <p:cNvPr id="4126" name="Rectangle 30"/>
          <p:cNvSpPr>
            <a:spLocks noChangeArrowheads="1"/>
          </p:cNvSpPr>
          <p:nvPr/>
        </p:nvSpPr>
        <p:spPr bwMode="auto">
          <a:xfrm>
            <a:off x="7967663" y="1700213"/>
            <a:ext cx="204787" cy="1252537"/>
          </a:xfrm>
          <a:prstGeom prst="rect">
            <a:avLst/>
          </a:prstGeom>
          <a:solidFill>
            <a:srgbClr val="00FF00"/>
          </a:solidFill>
          <a:ln w="9525">
            <a:solidFill>
              <a:srgbClr val="0000FF"/>
            </a:solidFill>
            <a:miter lim="800000"/>
            <a:headEnd/>
            <a:tailEnd/>
          </a:ln>
        </p:spPr>
        <p:txBody>
          <a:bodyPr/>
          <a:lstStyle/>
          <a:p>
            <a:endParaRPr lang="pt-BR"/>
          </a:p>
        </p:txBody>
      </p:sp>
      <p:sp>
        <p:nvSpPr>
          <p:cNvPr id="4127" name="Rectangle 31"/>
          <p:cNvSpPr>
            <a:spLocks noChangeArrowheads="1"/>
          </p:cNvSpPr>
          <p:nvPr/>
        </p:nvSpPr>
        <p:spPr bwMode="auto">
          <a:xfrm>
            <a:off x="8267700" y="2192338"/>
            <a:ext cx="207963" cy="760412"/>
          </a:xfrm>
          <a:prstGeom prst="rect">
            <a:avLst/>
          </a:prstGeom>
          <a:solidFill>
            <a:srgbClr val="00FF00"/>
          </a:solidFill>
          <a:ln w="9525">
            <a:solidFill>
              <a:srgbClr val="0000FF"/>
            </a:solidFill>
            <a:miter lim="800000"/>
            <a:headEnd/>
            <a:tailEnd/>
          </a:ln>
        </p:spPr>
        <p:txBody>
          <a:bodyPr/>
          <a:lstStyle/>
          <a:p>
            <a:endParaRPr lang="pt-BR"/>
          </a:p>
        </p:txBody>
      </p:sp>
      <p:sp>
        <p:nvSpPr>
          <p:cNvPr id="4128" name="Line 32"/>
          <p:cNvSpPr>
            <a:spLocks noChangeShapeType="1"/>
          </p:cNvSpPr>
          <p:nvPr/>
        </p:nvSpPr>
        <p:spPr bwMode="auto">
          <a:xfrm>
            <a:off x="1547813" y="898525"/>
            <a:ext cx="1587" cy="2570163"/>
          </a:xfrm>
          <a:prstGeom prst="line">
            <a:avLst/>
          </a:prstGeom>
          <a:noFill/>
          <a:ln w="19050">
            <a:solidFill>
              <a:srgbClr val="0000FF"/>
            </a:solidFill>
            <a:round/>
            <a:headEnd/>
            <a:tailEnd/>
          </a:ln>
        </p:spPr>
        <p:txBody>
          <a:bodyPr/>
          <a:lstStyle/>
          <a:p>
            <a:endParaRPr lang="pt-BR"/>
          </a:p>
        </p:txBody>
      </p:sp>
      <p:sp>
        <p:nvSpPr>
          <p:cNvPr id="4129" name="Line 33"/>
          <p:cNvSpPr>
            <a:spLocks noChangeShapeType="1"/>
          </p:cNvSpPr>
          <p:nvPr/>
        </p:nvSpPr>
        <p:spPr bwMode="auto">
          <a:xfrm>
            <a:off x="1473200" y="3468688"/>
            <a:ext cx="74613" cy="1587"/>
          </a:xfrm>
          <a:prstGeom prst="line">
            <a:avLst/>
          </a:prstGeom>
          <a:noFill/>
          <a:ln w="19050">
            <a:solidFill>
              <a:srgbClr val="0000FF"/>
            </a:solidFill>
            <a:round/>
            <a:headEnd/>
            <a:tailEnd/>
          </a:ln>
        </p:spPr>
        <p:txBody>
          <a:bodyPr/>
          <a:lstStyle/>
          <a:p>
            <a:endParaRPr lang="pt-BR"/>
          </a:p>
        </p:txBody>
      </p:sp>
      <p:sp>
        <p:nvSpPr>
          <p:cNvPr id="4130" name="Line 34"/>
          <p:cNvSpPr>
            <a:spLocks noChangeShapeType="1"/>
          </p:cNvSpPr>
          <p:nvPr/>
        </p:nvSpPr>
        <p:spPr bwMode="auto">
          <a:xfrm>
            <a:off x="1473200" y="2952750"/>
            <a:ext cx="74613" cy="1588"/>
          </a:xfrm>
          <a:prstGeom prst="line">
            <a:avLst/>
          </a:prstGeom>
          <a:noFill/>
          <a:ln w="19050">
            <a:solidFill>
              <a:srgbClr val="0000FF"/>
            </a:solidFill>
            <a:round/>
            <a:headEnd/>
            <a:tailEnd/>
          </a:ln>
        </p:spPr>
        <p:txBody>
          <a:bodyPr/>
          <a:lstStyle/>
          <a:p>
            <a:endParaRPr lang="pt-BR"/>
          </a:p>
        </p:txBody>
      </p:sp>
      <p:sp>
        <p:nvSpPr>
          <p:cNvPr id="4131" name="Line 35"/>
          <p:cNvSpPr>
            <a:spLocks noChangeShapeType="1"/>
          </p:cNvSpPr>
          <p:nvPr/>
        </p:nvSpPr>
        <p:spPr bwMode="auto">
          <a:xfrm>
            <a:off x="1473200" y="2438400"/>
            <a:ext cx="74613" cy="0"/>
          </a:xfrm>
          <a:prstGeom prst="line">
            <a:avLst/>
          </a:prstGeom>
          <a:noFill/>
          <a:ln w="19050">
            <a:solidFill>
              <a:srgbClr val="0000FF"/>
            </a:solidFill>
            <a:round/>
            <a:headEnd/>
            <a:tailEnd/>
          </a:ln>
        </p:spPr>
        <p:txBody>
          <a:bodyPr/>
          <a:lstStyle/>
          <a:p>
            <a:endParaRPr lang="pt-BR"/>
          </a:p>
        </p:txBody>
      </p:sp>
      <p:sp>
        <p:nvSpPr>
          <p:cNvPr id="4132" name="Line 36"/>
          <p:cNvSpPr>
            <a:spLocks noChangeShapeType="1"/>
          </p:cNvSpPr>
          <p:nvPr/>
        </p:nvSpPr>
        <p:spPr bwMode="auto">
          <a:xfrm>
            <a:off x="1473200" y="1930400"/>
            <a:ext cx="74613" cy="1588"/>
          </a:xfrm>
          <a:prstGeom prst="line">
            <a:avLst/>
          </a:prstGeom>
          <a:noFill/>
          <a:ln w="19050">
            <a:solidFill>
              <a:srgbClr val="0000FF"/>
            </a:solidFill>
            <a:round/>
            <a:headEnd/>
            <a:tailEnd/>
          </a:ln>
        </p:spPr>
        <p:txBody>
          <a:bodyPr/>
          <a:lstStyle/>
          <a:p>
            <a:endParaRPr lang="pt-BR"/>
          </a:p>
        </p:txBody>
      </p:sp>
      <p:sp>
        <p:nvSpPr>
          <p:cNvPr id="4133" name="Line 37"/>
          <p:cNvSpPr>
            <a:spLocks noChangeShapeType="1"/>
          </p:cNvSpPr>
          <p:nvPr/>
        </p:nvSpPr>
        <p:spPr bwMode="auto">
          <a:xfrm>
            <a:off x="1473200" y="1414463"/>
            <a:ext cx="74613" cy="1587"/>
          </a:xfrm>
          <a:prstGeom prst="line">
            <a:avLst/>
          </a:prstGeom>
          <a:noFill/>
          <a:ln w="19050">
            <a:solidFill>
              <a:srgbClr val="0000FF"/>
            </a:solidFill>
            <a:round/>
            <a:headEnd/>
            <a:tailEnd/>
          </a:ln>
        </p:spPr>
        <p:txBody>
          <a:bodyPr/>
          <a:lstStyle/>
          <a:p>
            <a:endParaRPr lang="pt-BR"/>
          </a:p>
        </p:txBody>
      </p:sp>
      <p:sp>
        <p:nvSpPr>
          <p:cNvPr id="4134" name="Line 38"/>
          <p:cNvSpPr>
            <a:spLocks noChangeShapeType="1"/>
          </p:cNvSpPr>
          <p:nvPr/>
        </p:nvSpPr>
        <p:spPr bwMode="auto">
          <a:xfrm>
            <a:off x="1473200" y="898525"/>
            <a:ext cx="74613" cy="1588"/>
          </a:xfrm>
          <a:prstGeom prst="line">
            <a:avLst/>
          </a:prstGeom>
          <a:noFill/>
          <a:ln w="19050">
            <a:solidFill>
              <a:srgbClr val="0000FF"/>
            </a:solidFill>
            <a:round/>
            <a:headEnd/>
            <a:tailEnd/>
          </a:ln>
        </p:spPr>
        <p:txBody>
          <a:bodyPr/>
          <a:lstStyle/>
          <a:p>
            <a:endParaRPr lang="pt-BR"/>
          </a:p>
        </p:txBody>
      </p:sp>
      <p:sp>
        <p:nvSpPr>
          <p:cNvPr id="4135" name="Line 39"/>
          <p:cNvSpPr>
            <a:spLocks noChangeShapeType="1"/>
          </p:cNvSpPr>
          <p:nvPr/>
        </p:nvSpPr>
        <p:spPr bwMode="auto">
          <a:xfrm>
            <a:off x="1547813" y="2952750"/>
            <a:ext cx="6973887" cy="1588"/>
          </a:xfrm>
          <a:prstGeom prst="line">
            <a:avLst/>
          </a:prstGeom>
          <a:noFill/>
          <a:ln w="25400">
            <a:solidFill>
              <a:srgbClr val="0000FF"/>
            </a:solidFill>
            <a:round/>
            <a:headEnd/>
            <a:tailEnd/>
          </a:ln>
        </p:spPr>
        <p:txBody>
          <a:bodyPr/>
          <a:lstStyle/>
          <a:p>
            <a:endParaRPr lang="pt-BR"/>
          </a:p>
        </p:txBody>
      </p:sp>
      <p:sp>
        <p:nvSpPr>
          <p:cNvPr id="121896" name="Rectangle 40"/>
          <p:cNvSpPr>
            <a:spLocks noChangeArrowheads="1"/>
          </p:cNvSpPr>
          <p:nvPr/>
        </p:nvSpPr>
        <p:spPr bwMode="auto">
          <a:xfrm>
            <a:off x="984250" y="3370263"/>
            <a:ext cx="381000" cy="274637"/>
          </a:xfrm>
          <a:prstGeom prst="rect">
            <a:avLst/>
          </a:prstGeom>
          <a:noFill/>
          <a:ln w="9525">
            <a:noFill/>
            <a:miter lim="800000"/>
            <a:headEnd/>
            <a:tailEnd/>
          </a:ln>
        </p:spPr>
        <p:txBody>
          <a:bodyPr wrap="none" lIns="0" tIns="0" rIns="0" bIns="0">
            <a:spAutoFit/>
          </a:bodyPr>
          <a:lstStyle/>
          <a:p>
            <a:pPr algn="r" eaLnBrk="0" hangingPunct="0">
              <a:defRPr/>
            </a:pPr>
            <a:r>
              <a:rPr lang="pt-BR" b="1">
                <a:solidFill>
                  <a:srgbClr val="FFFF00"/>
                </a:solidFill>
                <a:effectLst>
                  <a:outerShdw blurRad="38100" dist="38100" dir="2700000" algn="tl">
                    <a:srgbClr val="000000"/>
                  </a:outerShdw>
                </a:effectLst>
                <a:latin typeface="Arial" charset="0"/>
              </a:rPr>
              <a:t>400</a:t>
            </a:r>
          </a:p>
        </p:txBody>
      </p:sp>
      <p:sp>
        <p:nvSpPr>
          <p:cNvPr id="121897" name="Rectangle 41"/>
          <p:cNvSpPr>
            <a:spLocks noChangeArrowheads="1"/>
          </p:cNvSpPr>
          <p:nvPr/>
        </p:nvSpPr>
        <p:spPr bwMode="auto">
          <a:xfrm>
            <a:off x="1231900" y="2855913"/>
            <a:ext cx="127000" cy="273050"/>
          </a:xfrm>
          <a:prstGeom prst="rect">
            <a:avLst/>
          </a:prstGeom>
          <a:noFill/>
          <a:ln w="9525">
            <a:noFill/>
            <a:miter lim="800000"/>
            <a:headEnd/>
            <a:tailEnd/>
          </a:ln>
        </p:spPr>
        <p:txBody>
          <a:bodyPr wrap="none" lIns="0" tIns="0" rIns="0" bIns="0">
            <a:spAutoFit/>
          </a:bodyPr>
          <a:lstStyle/>
          <a:p>
            <a:pPr algn="r" eaLnBrk="0" hangingPunct="0">
              <a:defRPr/>
            </a:pPr>
            <a:r>
              <a:rPr lang="pt-BR" b="1">
                <a:solidFill>
                  <a:srgbClr val="FFFF00"/>
                </a:solidFill>
                <a:effectLst>
                  <a:outerShdw blurRad="38100" dist="38100" dir="2700000" algn="tl">
                    <a:srgbClr val="000000"/>
                  </a:outerShdw>
                </a:effectLst>
                <a:latin typeface="Arial" charset="0"/>
              </a:rPr>
              <a:t>0</a:t>
            </a:r>
          </a:p>
        </p:txBody>
      </p:sp>
      <p:sp>
        <p:nvSpPr>
          <p:cNvPr id="121898" name="Rectangle 42"/>
          <p:cNvSpPr>
            <a:spLocks noChangeArrowheads="1"/>
          </p:cNvSpPr>
          <p:nvPr/>
        </p:nvSpPr>
        <p:spPr bwMode="auto">
          <a:xfrm>
            <a:off x="984250" y="2341563"/>
            <a:ext cx="381000" cy="273050"/>
          </a:xfrm>
          <a:prstGeom prst="rect">
            <a:avLst/>
          </a:prstGeom>
          <a:noFill/>
          <a:ln w="9525">
            <a:noFill/>
            <a:miter lim="800000"/>
            <a:headEnd/>
            <a:tailEnd/>
          </a:ln>
        </p:spPr>
        <p:txBody>
          <a:bodyPr wrap="none" lIns="0" tIns="0" rIns="0" bIns="0">
            <a:spAutoFit/>
          </a:bodyPr>
          <a:lstStyle/>
          <a:p>
            <a:pPr algn="r" eaLnBrk="0" hangingPunct="0">
              <a:defRPr/>
            </a:pPr>
            <a:r>
              <a:rPr lang="pt-BR" b="1">
                <a:solidFill>
                  <a:srgbClr val="FFFF00"/>
                </a:solidFill>
                <a:effectLst>
                  <a:outerShdw blurRad="38100" dist="38100" dir="2700000" algn="tl">
                    <a:srgbClr val="000000"/>
                  </a:outerShdw>
                </a:effectLst>
                <a:latin typeface="Arial" charset="0"/>
              </a:rPr>
              <a:t>400</a:t>
            </a:r>
          </a:p>
        </p:txBody>
      </p:sp>
      <p:sp>
        <p:nvSpPr>
          <p:cNvPr id="121899" name="Rectangle 43"/>
          <p:cNvSpPr>
            <a:spLocks noChangeArrowheads="1"/>
          </p:cNvSpPr>
          <p:nvPr/>
        </p:nvSpPr>
        <p:spPr bwMode="auto">
          <a:xfrm>
            <a:off x="984250" y="1831975"/>
            <a:ext cx="381000" cy="274638"/>
          </a:xfrm>
          <a:prstGeom prst="rect">
            <a:avLst/>
          </a:prstGeom>
          <a:noFill/>
          <a:ln w="9525">
            <a:noFill/>
            <a:miter lim="800000"/>
            <a:headEnd/>
            <a:tailEnd/>
          </a:ln>
        </p:spPr>
        <p:txBody>
          <a:bodyPr wrap="none" lIns="0" tIns="0" rIns="0" bIns="0">
            <a:spAutoFit/>
          </a:bodyPr>
          <a:lstStyle/>
          <a:p>
            <a:pPr algn="r" eaLnBrk="0" hangingPunct="0">
              <a:defRPr/>
            </a:pPr>
            <a:r>
              <a:rPr lang="pt-BR" b="1">
                <a:solidFill>
                  <a:srgbClr val="FFFF00"/>
                </a:solidFill>
                <a:effectLst>
                  <a:outerShdw blurRad="38100" dist="38100" dir="2700000" algn="tl">
                    <a:srgbClr val="000000"/>
                  </a:outerShdw>
                </a:effectLst>
                <a:latin typeface="Arial" charset="0"/>
              </a:rPr>
              <a:t>800</a:t>
            </a:r>
          </a:p>
        </p:txBody>
      </p:sp>
      <p:sp>
        <p:nvSpPr>
          <p:cNvPr id="121900" name="Rectangle 44"/>
          <p:cNvSpPr>
            <a:spLocks noChangeArrowheads="1"/>
          </p:cNvSpPr>
          <p:nvPr/>
        </p:nvSpPr>
        <p:spPr bwMode="auto">
          <a:xfrm>
            <a:off x="862013" y="1316038"/>
            <a:ext cx="508000" cy="274637"/>
          </a:xfrm>
          <a:prstGeom prst="rect">
            <a:avLst/>
          </a:prstGeom>
          <a:noFill/>
          <a:ln w="9525">
            <a:noFill/>
            <a:miter lim="800000"/>
            <a:headEnd/>
            <a:tailEnd/>
          </a:ln>
        </p:spPr>
        <p:txBody>
          <a:bodyPr wrap="none" lIns="0" tIns="0" rIns="0" bIns="0">
            <a:spAutoFit/>
          </a:bodyPr>
          <a:lstStyle/>
          <a:p>
            <a:pPr algn="r" eaLnBrk="0" hangingPunct="0">
              <a:defRPr/>
            </a:pPr>
            <a:r>
              <a:rPr lang="pt-BR" b="1">
                <a:solidFill>
                  <a:srgbClr val="FFFF00"/>
                </a:solidFill>
                <a:effectLst>
                  <a:outerShdw blurRad="38100" dist="38100" dir="2700000" algn="tl">
                    <a:srgbClr val="000000"/>
                  </a:outerShdw>
                </a:effectLst>
                <a:latin typeface="Arial" charset="0"/>
              </a:rPr>
              <a:t>1200</a:t>
            </a:r>
          </a:p>
        </p:txBody>
      </p:sp>
      <p:sp>
        <p:nvSpPr>
          <p:cNvPr id="121901" name="Rectangle 45"/>
          <p:cNvSpPr>
            <a:spLocks noChangeArrowheads="1"/>
          </p:cNvSpPr>
          <p:nvPr/>
        </p:nvSpPr>
        <p:spPr bwMode="auto">
          <a:xfrm>
            <a:off x="862013" y="800100"/>
            <a:ext cx="508000" cy="274638"/>
          </a:xfrm>
          <a:prstGeom prst="rect">
            <a:avLst/>
          </a:prstGeom>
          <a:noFill/>
          <a:ln w="9525">
            <a:noFill/>
            <a:miter lim="800000"/>
            <a:headEnd/>
            <a:tailEnd/>
          </a:ln>
        </p:spPr>
        <p:txBody>
          <a:bodyPr wrap="none" lIns="0" tIns="0" rIns="0" bIns="0">
            <a:spAutoFit/>
          </a:bodyPr>
          <a:lstStyle/>
          <a:p>
            <a:pPr algn="r" eaLnBrk="0" hangingPunct="0">
              <a:defRPr/>
            </a:pPr>
            <a:r>
              <a:rPr lang="pt-BR" b="1">
                <a:solidFill>
                  <a:srgbClr val="FFFF00"/>
                </a:solidFill>
                <a:effectLst>
                  <a:outerShdw blurRad="38100" dist="38100" dir="2700000" algn="tl">
                    <a:srgbClr val="000000"/>
                  </a:outerShdw>
                </a:effectLst>
                <a:latin typeface="Arial" charset="0"/>
              </a:rPr>
              <a:t>1600</a:t>
            </a:r>
          </a:p>
        </p:txBody>
      </p:sp>
      <p:grpSp>
        <p:nvGrpSpPr>
          <p:cNvPr id="4142" name="Group 46"/>
          <p:cNvGrpSpPr>
            <a:grpSpLocks/>
          </p:cNvGrpSpPr>
          <p:nvPr/>
        </p:nvGrpSpPr>
        <p:grpSpPr bwMode="auto">
          <a:xfrm>
            <a:off x="1643063" y="3673475"/>
            <a:ext cx="6858000" cy="663575"/>
            <a:chOff x="1035" y="2314"/>
            <a:chExt cx="4319" cy="418"/>
          </a:xfrm>
        </p:grpSpPr>
        <p:sp>
          <p:nvSpPr>
            <p:cNvPr id="121903" name="Rectangle 47"/>
            <p:cNvSpPr>
              <a:spLocks noChangeArrowheads="1"/>
            </p:cNvSpPr>
            <p:nvPr/>
          </p:nvSpPr>
          <p:spPr bwMode="auto">
            <a:xfrm>
              <a:off x="2605" y="2494"/>
              <a:ext cx="1097" cy="238"/>
            </a:xfrm>
            <a:prstGeom prst="rect">
              <a:avLst/>
            </a:prstGeom>
            <a:solidFill>
              <a:srgbClr val="00CCFF">
                <a:alpha val="50000"/>
              </a:srgbClr>
            </a:solidFill>
            <a:ln w="9525">
              <a:noFill/>
              <a:miter lim="800000"/>
              <a:headEnd/>
              <a:tailEnd/>
            </a:ln>
            <a:effectLst>
              <a:outerShdw dist="35921" dir="2700000" algn="ctr" rotWithShape="0">
                <a:schemeClr val="tx2"/>
              </a:outerShdw>
            </a:effectLst>
          </p:spPr>
          <p:txBody>
            <a:bodyPr wrap="none" lIns="36000" tIns="36000" rIns="36000" bIns="36000">
              <a:spAutoFit/>
            </a:bodyPr>
            <a:lstStyle/>
            <a:p>
              <a:pPr eaLnBrk="0" hangingPunct="0">
                <a:defRPr/>
              </a:pPr>
              <a:r>
                <a:rPr lang="pt-BR" sz="2000" b="1">
                  <a:solidFill>
                    <a:srgbClr val="FFFF00"/>
                  </a:solidFill>
                  <a:latin typeface="Arial" charset="0"/>
                </a:rPr>
                <a:t>Tempo (anos)</a:t>
              </a:r>
            </a:p>
          </p:txBody>
        </p:sp>
        <p:sp>
          <p:nvSpPr>
            <p:cNvPr id="121904" name="Rectangle 48"/>
            <p:cNvSpPr>
              <a:spLocks noChangeArrowheads="1"/>
            </p:cNvSpPr>
            <p:nvPr/>
          </p:nvSpPr>
          <p:spPr bwMode="auto">
            <a:xfrm>
              <a:off x="1035" y="2314"/>
              <a:ext cx="80" cy="173"/>
            </a:xfrm>
            <a:prstGeom prst="rect">
              <a:avLst/>
            </a:prstGeom>
            <a:noFill/>
            <a:ln w="9525">
              <a:noFill/>
              <a:miter lim="800000"/>
              <a:headEnd/>
              <a:tailEnd/>
            </a:ln>
          </p:spPr>
          <p:txBody>
            <a:bodyPr wrap="none" lIns="0" tIns="0" rIns="0" bIns="0">
              <a:spAutoFit/>
            </a:bodyPr>
            <a:lstStyle/>
            <a:p>
              <a:pPr eaLnBrk="0" hangingPunct="0">
                <a:defRPr/>
              </a:pPr>
              <a:r>
                <a:rPr lang="pt-BR" b="1">
                  <a:solidFill>
                    <a:srgbClr val="FFFF00"/>
                  </a:solidFill>
                  <a:effectLst>
                    <a:outerShdw blurRad="38100" dist="38100" dir="2700000" algn="tl">
                      <a:srgbClr val="000000"/>
                    </a:outerShdw>
                  </a:effectLst>
                  <a:latin typeface="Arial" charset="0"/>
                </a:rPr>
                <a:t>1</a:t>
              </a:r>
            </a:p>
          </p:txBody>
        </p:sp>
        <p:sp>
          <p:nvSpPr>
            <p:cNvPr id="121905" name="Rectangle 49"/>
            <p:cNvSpPr>
              <a:spLocks noChangeArrowheads="1"/>
            </p:cNvSpPr>
            <p:nvPr/>
          </p:nvSpPr>
          <p:spPr bwMode="auto">
            <a:xfrm>
              <a:off x="1414" y="2314"/>
              <a:ext cx="80" cy="173"/>
            </a:xfrm>
            <a:prstGeom prst="rect">
              <a:avLst/>
            </a:prstGeom>
            <a:noFill/>
            <a:ln w="9525">
              <a:noFill/>
              <a:miter lim="800000"/>
              <a:headEnd/>
              <a:tailEnd/>
            </a:ln>
          </p:spPr>
          <p:txBody>
            <a:bodyPr wrap="none" lIns="0" tIns="0" rIns="0" bIns="0">
              <a:spAutoFit/>
            </a:bodyPr>
            <a:lstStyle/>
            <a:p>
              <a:pPr eaLnBrk="0" hangingPunct="0">
                <a:defRPr/>
              </a:pPr>
              <a:r>
                <a:rPr lang="pt-BR" b="1">
                  <a:solidFill>
                    <a:srgbClr val="FFFF00"/>
                  </a:solidFill>
                  <a:effectLst>
                    <a:outerShdw blurRad="38100" dist="38100" dir="2700000" algn="tl">
                      <a:srgbClr val="000000"/>
                    </a:outerShdw>
                  </a:effectLst>
                  <a:latin typeface="Arial" charset="0"/>
                </a:rPr>
                <a:t>3</a:t>
              </a:r>
            </a:p>
          </p:txBody>
        </p:sp>
        <p:sp>
          <p:nvSpPr>
            <p:cNvPr id="121906" name="Rectangle 50"/>
            <p:cNvSpPr>
              <a:spLocks noChangeArrowheads="1"/>
            </p:cNvSpPr>
            <p:nvPr/>
          </p:nvSpPr>
          <p:spPr bwMode="auto">
            <a:xfrm>
              <a:off x="1799" y="2314"/>
              <a:ext cx="80" cy="173"/>
            </a:xfrm>
            <a:prstGeom prst="rect">
              <a:avLst/>
            </a:prstGeom>
            <a:noFill/>
            <a:ln w="9525">
              <a:noFill/>
              <a:miter lim="800000"/>
              <a:headEnd/>
              <a:tailEnd/>
            </a:ln>
          </p:spPr>
          <p:txBody>
            <a:bodyPr wrap="none" lIns="0" tIns="0" rIns="0" bIns="0">
              <a:spAutoFit/>
            </a:bodyPr>
            <a:lstStyle/>
            <a:p>
              <a:pPr eaLnBrk="0" hangingPunct="0">
                <a:defRPr/>
              </a:pPr>
              <a:r>
                <a:rPr lang="pt-BR" b="1">
                  <a:solidFill>
                    <a:srgbClr val="FFFF00"/>
                  </a:solidFill>
                  <a:effectLst>
                    <a:outerShdw blurRad="38100" dist="38100" dir="2700000" algn="tl">
                      <a:srgbClr val="000000"/>
                    </a:outerShdw>
                  </a:effectLst>
                  <a:latin typeface="Arial" charset="0"/>
                </a:rPr>
                <a:t>5</a:t>
              </a:r>
            </a:p>
          </p:txBody>
        </p:sp>
        <p:sp>
          <p:nvSpPr>
            <p:cNvPr id="121907" name="Rectangle 51"/>
            <p:cNvSpPr>
              <a:spLocks noChangeArrowheads="1"/>
            </p:cNvSpPr>
            <p:nvPr/>
          </p:nvSpPr>
          <p:spPr bwMode="auto">
            <a:xfrm>
              <a:off x="2178" y="2314"/>
              <a:ext cx="80" cy="173"/>
            </a:xfrm>
            <a:prstGeom prst="rect">
              <a:avLst/>
            </a:prstGeom>
            <a:noFill/>
            <a:ln w="9525">
              <a:noFill/>
              <a:miter lim="800000"/>
              <a:headEnd/>
              <a:tailEnd/>
            </a:ln>
          </p:spPr>
          <p:txBody>
            <a:bodyPr wrap="none" lIns="0" tIns="0" rIns="0" bIns="0">
              <a:spAutoFit/>
            </a:bodyPr>
            <a:lstStyle/>
            <a:p>
              <a:pPr eaLnBrk="0" hangingPunct="0">
                <a:defRPr/>
              </a:pPr>
              <a:r>
                <a:rPr lang="pt-BR" b="1">
                  <a:solidFill>
                    <a:srgbClr val="FFFF00"/>
                  </a:solidFill>
                  <a:effectLst>
                    <a:outerShdw blurRad="38100" dist="38100" dir="2700000" algn="tl">
                      <a:srgbClr val="000000"/>
                    </a:outerShdw>
                  </a:effectLst>
                  <a:latin typeface="Arial" charset="0"/>
                </a:rPr>
                <a:t>7</a:t>
              </a:r>
            </a:p>
          </p:txBody>
        </p:sp>
        <p:sp>
          <p:nvSpPr>
            <p:cNvPr id="121908" name="Rectangle 52"/>
            <p:cNvSpPr>
              <a:spLocks noChangeArrowheads="1"/>
            </p:cNvSpPr>
            <p:nvPr/>
          </p:nvSpPr>
          <p:spPr bwMode="auto">
            <a:xfrm>
              <a:off x="2563" y="2314"/>
              <a:ext cx="80" cy="173"/>
            </a:xfrm>
            <a:prstGeom prst="rect">
              <a:avLst/>
            </a:prstGeom>
            <a:noFill/>
            <a:ln w="9525">
              <a:noFill/>
              <a:miter lim="800000"/>
              <a:headEnd/>
              <a:tailEnd/>
            </a:ln>
          </p:spPr>
          <p:txBody>
            <a:bodyPr wrap="none" lIns="0" tIns="0" rIns="0" bIns="0">
              <a:spAutoFit/>
            </a:bodyPr>
            <a:lstStyle/>
            <a:p>
              <a:pPr eaLnBrk="0" hangingPunct="0">
                <a:defRPr/>
              </a:pPr>
              <a:r>
                <a:rPr lang="pt-BR" b="1">
                  <a:solidFill>
                    <a:srgbClr val="FFFF00"/>
                  </a:solidFill>
                  <a:effectLst>
                    <a:outerShdw blurRad="38100" dist="38100" dir="2700000" algn="tl">
                      <a:srgbClr val="000000"/>
                    </a:outerShdw>
                  </a:effectLst>
                  <a:latin typeface="Arial" charset="0"/>
                </a:rPr>
                <a:t>9</a:t>
              </a:r>
            </a:p>
          </p:txBody>
        </p:sp>
        <p:sp>
          <p:nvSpPr>
            <p:cNvPr id="121909" name="Rectangle 53"/>
            <p:cNvSpPr>
              <a:spLocks noChangeArrowheads="1"/>
            </p:cNvSpPr>
            <p:nvPr/>
          </p:nvSpPr>
          <p:spPr bwMode="auto">
            <a:xfrm>
              <a:off x="2901" y="2314"/>
              <a:ext cx="160" cy="173"/>
            </a:xfrm>
            <a:prstGeom prst="rect">
              <a:avLst/>
            </a:prstGeom>
            <a:noFill/>
            <a:ln w="9525">
              <a:noFill/>
              <a:miter lim="800000"/>
              <a:headEnd/>
              <a:tailEnd/>
            </a:ln>
          </p:spPr>
          <p:txBody>
            <a:bodyPr wrap="none" lIns="0" tIns="0" rIns="0" bIns="0">
              <a:spAutoFit/>
            </a:bodyPr>
            <a:lstStyle/>
            <a:p>
              <a:pPr eaLnBrk="0" hangingPunct="0">
                <a:defRPr/>
              </a:pPr>
              <a:r>
                <a:rPr lang="pt-BR" b="1">
                  <a:solidFill>
                    <a:srgbClr val="FFFF00"/>
                  </a:solidFill>
                  <a:effectLst>
                    <a:outerShdw blurRad="38100" dist="38100" dir="2700000" algn="tl">
                      <a:srgbClr val="000000"/>
                    </a:outerShdw>
                  </a:effectLst>
                  <a:latin typeface="Arial" charset="0"/>
                </a:rPr>
                <a:t>11</a:t>
              </a:r>
            </a:p>
          </p:txBody>
        </p:sp>
        <p:sp>
          <p:nvSpPr>
            <p:cNvPr id="121910" name="Rectangle 54"/>
            <p:cNvSpPr>
              <a:spLocks noChangeArrowheads="1"/>
            </p:cNvSpPr>
            <p:nvPr/>
          </p:nvSpPr>
          <p:spPr bwMode="auto">
            <a:xfrm>
              <a:off x="3286" y="2314"/>
              <a:ext cx="160" cy="173"/>
            </a:xfrm>
            <a:prstGeom prst="rect">
              <a:avLst/>
            </a:prstGeom>
            <a:noFill/>
            <a:ln w="9525">
              <a:noFill/>
              <a:miter lim="800000"/>
              <a:headEnd/>
              <a:tailEnd/>
            </a:ln>
          </p:spPr>
          <p:txBody>
            <a:bodyPr wrap="none" lIns="0" tIns="0" rIns="0" bIns="0">
              <a:spAutoFit/>
            </a:bodyPr>
            <a:lstStyle/>
            <a:p>
              <a:pPr eaLnBrk="0" hangingPunct="0">
                <a:defRPr/>
              </a:pPr>
              <a:r>
                <a:rPr lang="pt-BR" b="1">
                  <a:solidFill>
                    <a:srgbClr val="FFFF00"/>
                  </a:solidFill>
                  <a:effectLst>
                    <a:outerShdw blurRad="38100" dist="38100" dir="2700000" algn="tl">
                      <a:srgbClr val="000000"/>
                    </a:outerShdw>
                  </a:effectLst>
                  <a:latin typeface="Arial" charset="0"/>
                </a:rPr>
                <a:t>13</a:t>
              </a:r>
            </a:p>
          </p:txBody>
        </p:sp>
        <p:sp>
          <p:nvSpPr>
            <p:cNvPr id="121911" name="Rectangle 55"/>
            <p:cNvSpPr>
              <a:spLocks noChangeArrowheads="1"/>
            </p:cNvSpPr>
            <p:nvPr/>
          </p:nvSpPr>
          <p:spPr bwMode="auto">
            <a:xfrm>
              <a:off x="3665" y="2314"/>
              <a:ext cx="160" cy="173"/>
            </a:xfrm>
            <a:prstGeom prst="rect">
              <a:avLst/>
            </a:prstGeom>
            <a:noFill/>
            <a:ln w="9525">
              <a:noFill/>
              <a:miter lim="800000"/>
              <a:headEnd/>
              <a:tailEnd/>
            </a:ln>
          </p:spPr>
          <p:txBody>
            <a:bodyPr wrap="none" lIns="0" tIns="0" rIns="0" bIns="0">
              <a:spAutoFit/>
            </a:bodyPr>
            <a:lstStyle/>
            <a:p>
              <a:pPr eaLnBrk="0" hangingPunct="0">
                <a:defRPr/>
              </a:pPr>
              <a:r>
                <a:rPr lang="pt-BR" b="1">
                  <a:solidFill>
                    <a:srgbClr val="FFFF00"/>
                  </a:solidFill>
                  <a:effectLst>
                    <a:outerShdw blurRad="38100" dist="38100" dir="2700000" algn="tl">
                      <a:srgbClr val="000000"/>
                    </a:outerShdw>
                  </a:effectLst>
                  <a:latin typeface="Arial" charset="0"/>
                </a:rPr>
                <a:t>15</a:t>
              </a:r>
            </a:p>
          </p:txBody>
        </p:sp>
        <p:sp>
          <p:nvSpPr>
            <p:cNvPr id="121912" name="Rectangle 56"/>
            <p:cNvSpPr>
              <a:spLocks noChangeArrowheads="1"/>
            </p:cNvSpPr>
            <p:nvPr/>
          </p:nvSpPr>
          <p:spPr bwMode="auto">
            <a:xfrm>
              <a:off x="4050" y="2314"/>
              <a:ext cx="160" cy="173"/>
            </a:xfrm>
            <a:prstGeom prst="rect">
              <a:avLst/>
            </a:prstGeom>
            <a:noFill/>
            <a:ln w="9525">
              <a:noFill/>
              <a:miter lim="800000"/>
              <a:headEnd/>
              <a:tailEnd/>
            </a:ln>
          </p:spPr>
          <p:txBody>
            <a:bodyPr wrap="none" lIns="0" tIns="0" rIns="0" bIns="0">
              <a:spAutoFit/>
            </a:bodyPr>
            <a:lstStyle/>
            <a:p>
              <a:pPr eaLnBrk="0" hangingPunct="0">
                <a:defRPr/>
              </a:pPr>
              <a:r>
                <a:rPr lang="pt-BR" b="1">
                  <a:solidFill>
                    <a:srgbClr val="FFFF00"/>
                  </a:solidFill>
                  <a:effectLst>
                    <a:outerShdw blurRad="38100" dist="38100" dir="2700000" algn="tl">
                      <a:srgbClr val="000000"/>
                    </a:outerShdw>
                  </a:effectLst>
                  <a:latin typeface="Arial" charset="0"/>
                </a:rPr>
                <a:t>17</a:t>
              </a:r>
            </a:p>
          </p:txBody>
        </p:sp>
        <p:sp>
          <p:nvSpPr>
            <p:cNvPr id="121913" name="Rectangle 57"/>
            <p:cNvSpPr>
              <a:spLocks noChangeArrowheads="1"/>
            </p:cNvSpPr>
            <p:nvPr/>
          </p:nvSpPr>
          <p:spPr bwMode="auto">
            <a:xfrm>
              <a:off x="4429" y="2314"/>
              <a:ext cx="160" cy="173"/>
            </a:xfrm>
            <a:prstGeom prst="rect">
              <a:avLst/>
            </a:prstGeom>
            <a:noFill/>
            <a:ln w="9525">
              <a:noFill/>
              <a:miter lim="800000"/>
              <a:headEnd/>
              <a:tailEnd/>
            </a:ln>
          </p:spPr>
          <p:txBody>
            <a:bodyPr wrap="none" lIns="0" tIns="0" rIns="0" bIns="0">
              <a:spAutoFit/>
            </a:bodyPr>
            <a:lstStyle/>
            <a:p>
              <a:pPr eaLnBrk="0" hangingPunct="0">
                <a:defRPr/>
              </a:pPr>
              <a:r>
                <a:rPr lang="pt-BR" b="1">
                  <a:solidFill>
                    <a:srgbClr val="FFFF00"/>
                  </a:solidFill>
                  <a:effectLst>
                    <a:outerShdw blurRad="38100" dist="38100" dir="2700000" algn="tl">
                      <a:srgbClr val="000000"/>
                    </a:outerShdw>
                  </a:effectLst>
                  <a:latin typeface="Arial" charset="0"/>
                </a:rPr>
                <a:t>19</a:t>
              </a:r>
            </a:p>
          </p:txBody>
        </p:sp>
        <p:sp>
          <p:nvSpPr>
            <p:cNvPr id="121914" name="Rectangle 58"/>
            <p:cNvSpPr>
              <a:spLocks noChangeArrowheads="1"/>
            </p:cNvSpPr>
            <p:nvPr/>
          </p:nvSpPr>
          <p:spPr bwMode="auto">
            <a:xfrm>
              <a:off x="4815" y="2314"/>
              <a:ext cx="160" cy="173"/>
            </a:xfrm>
            <a:prstGeom prst="rect">
              <a:avLst/>
            </a:prstGeom>
            <a:noFill/>
            <a:ln w="9525">
              <a:noFill/>
              <a:miter lim="800000"/>
              <a:headEnd/>
              <a:tailEnd/>
            </a:ln>
          </p:spPr>
          <p:txBody>
            <a:bodyPr wrap="none" lIns="0" tIns="0" rIns="0" bIns="0">
              <a:spAutoFit/>
            </a:bodyPr>
            <a:lstStyle/>
            <a:p>
              <a:pPr eaLnBrk="0" hangingPunct="0">
                <a:defRPr/>
              </a:pPr>
              <a:r>
                <a:rPr lang="pt-BR" b="1">
                  <a:solidFill>
                    <a:srgbClr val="FFFF00"/>
                  </a:solidFill>
                  <a:effectLst>
                    <a:outerShdw blurRad="38100" dist="38100" dir="2700000" algn="tl">
                      <a:srgbClr val="000000"/>
                    </a:outerShdw>
                  </a:effectLst>
                  <a:latin typeface="Arial" charset="0"/>
                </a:rPr>
                <a:t>21</a:t>
              </a:r>
            </a:p>
          </p:txBody>
        </p:sp>
        <p:sp>
          <p:nvSpPr>
            <p:cNvPr id="121915" name="Rectangle 59"/>
            <p:cNvSpPr>
              <a:spLocks noChangeArrowheads="1"/>
            </p:cNvSpPr>
            <p:nvPr/>
          </p:nvSpPr>
          <p:spPr bwMode="auto">
            <a:xfrm>
              <a:off x="5194" y="2314"/>
              <a:ext cx="160" cy="173"/>
            </a:xfrm>
            <a:prstGeom prst="rect">
              <a:avLst/>
            </a:prstGeom>
            <a:noFill/>
            <a:ln w="9525">
              <a:noFill/>
              <a:miter lim="800000"/>
              <a:headEnd/>
              <a:tailEnd/>
            </a:ln>
          </p:spPr>
          <p:txBody>
            <a:bodyPr wrap="none" lIns="0" tIns="0" rIns="0" bIns="0">
              <a:spAutoFit/>
            </a:bodyPr>
            <a:lstStyle/>
            <a:p>
              <a:pPr eaLnBrk="0" hangingPunct="0">
                <a:defRPr/>
              </a:pPr>
              <a:r>
                <a:rPr lang="pt-BR" b="1">
                  <a:solidFill>
                    <a:srgbClr val="FFFF00"/>
                  </a:solidFill>
                  <a:effectLst>
                    <a:outerShdw blurRad="38100" dist="38100" dir="2700000" algn="tl">
                      <a:srgbClr val="000000"/>
                    </a:outerShdw>
                  </a:effectLst>
                  <a:latin typeface="Arial" charset="0"/>
                </a:rPr>
                <a:t>23</a:t>
              </a:r>
            </a:p>
          </p:txBody>
        </p:sp>
      </p:grpSp>
      <p:sp>
        <p:nvSpPr>
          <p:cNvPr id="4143" name="Oval 60"/>
          <p:cNvSpPr>
            <a:spLocks noChangeArrowheads="1"/>
          </p:cNvSpPr>
          <p:nvPr/>
        </p:nvSpPr>
        <p:spPr bwMode="auto">
          <a:xfrm>
            <a:off x="1568450" y="2389188"/>
            <a:ext cx="1449388" cy="1112837"/>
          </a:xfrm>
          <a:prstGeom prst="ellipse">
            <a:avLst/>
          </a:prstGeom>
          <a:noFill/>
          <a:ln w="25400">
            <a:solidFill>
              <a:srgbClr val="FF0000"/>
            </a:solidFill>
            <a:prstDash val="dash"/>
            <a:round/>
            <a:headEnd/>
            <a:tailEnd/>
          </a:ln>
        </p:spPr>
        <p:txBody>
          <a:bodyPr wrap="none" anchor="ctr"/>
          <a:lstStyle/>
          <a:p>
            <a:endParaRPr lang="pt-BR"/>
          </a:p>
        </p:txBody>
      </p:sp>
      <p:sp>
        <p:nvSpPr>
          <p:cNvPr id="4144" name="Text Box 61"/>
          <p:cNvSpPr txBox="1">
            <a:spLocks noChangeArrowheads="1"/>
          </p:cNvSpPr>
          <p:nvPr/>
        </p:nvSpPr>
        <p:spPr bwMode="auto">
          <a:xfrm>
            <a:off x="1846263" y="1574800"/>
            <a:ext cx="896937" cy="641350"/>
          </a:xfrm>
          <a:prstGeom prst="rect">
            <a:avLst/>
          </a:prstGeom>
          <a:noFill/>
          <a:ln w="9525">
            <a:noFill/>
            <a:miter lim="800000"/>
            <a:headEnd/>
            <a:tailEnd/>
          </a:ln>
        </p:spPr>
        <p:txBody>
          <a:bodyPr wrap="none">
            <a:spAutoFit/>
          </a:bodyPr>
          <a:lstStyle/>
          <a:p>
            <a:pPr eaLnBrk="0" hangingPunct="0"/>
            <a:r>
              <a:rPr lang="pt-BR" b="1">
                <a:solidFill>
                  <a:srgbClr val="FF0000"/>
                </a:solidFill>
              </a:rPr>
              <a:t>Crítica</a:t>
            </a:r>
          </a:p>
          <a:p>
            <a:pPr eaLnBrk="0" hangingPunct="0"/>
            <a:r>
              <a:rPr lang="pt-BR" b="1">
                <a:solidFill>
                  <a:srgbClr val="FF0000"/>
                </a:solidFill>
              </a:rPr>
              <a:t>Inicial</a:t>
            </a:r>
          </a:p>
        </p:txBody>
      </p:sp>
      <p:sp>
        <p:nvSpPr>
          <p:cNvPr id="4145" name="Oval 62"/>
          <p:cNvSpPr>
            <a:spLocks noChangeArrowheads="1"/>
          </p:cNvSpPr>
          <p:nvPr/>
        </p:nvSpPr>
        <p:spPr bwMode="auto">
          <a:xfrm>
            <a:off x="2865438" y="2487613"/>
            <a:ext cx="1758950" cy="915987"/>
          </a:xfrm>
          <a:prstGeom prst="ellipse">
            <a:avLst/>
          </a:prstGeom>
          <a:noFill/>
          <a:ln w="25400">
            <a:solidFill>
              <a:srgbClr val="FF0000"/>
            </a:solidFill>
            <a:prstDash val="dash"/>
            <a:round/>
            <a:headEnd/>
            <a:tailEnd/>
          </a:ln>
        </p:spPr>
        <p:txBody>
          <a:bodyPr wrap="none" anchor="ctr"/>
          <a:lstStyle/>
          <a:p>
            <a:endParaRPr lang="pt-BR"/>
          </a:p>
        </p:txBody>
      </p:sp>
      <p:sp>
        <p:nvSpPr>
          <p:cNvPr id="4146" name="Text Box 63"/>
          <p:cNvSpPr txBox="1">
            <a:spLocks noChangeArrowheads="1"/>
          </p:cNvSpPr>
          <p:nvPr/>
        </p:nvSpPr>
        <p:spPr bwMode="auto">
          <a:xfrm>
            <a:off x="2927350" y="1144588"/>
            <a:ext cx="1633538" cy="366712"/>
          </a:xfrm>
          <a:prstGeom prst="rect">
            <a:avLst/>
          </a:prstGeom>
          <a:noFill/>
          <a:ln w="9525">
            <a:noFill/>
            <a:miter lim="800000"/>
            <a:headEnd/>
            <a:tailEnd/>
          </a:ln>
        </p:spPr>
        <p:txBody>
          <a:bodyPr wrap="none">
            <a:spAutoFit/>
          </a:bodyPr>
          <a:lstStyle/>
          <a:p>
            <a:pPr eaLnBrk="0" hangingPunct="0"/>
            <a:r>
              <a:rPr lang="pt-BR" b="1">
                <a:solidFill>
                  <a:srgbClr val="FF0000"/>
                </a:solidFill>
              </a:rPr>
              <a:t>Estabilização</a:t>
            </a:r>
          </a:p>
        </p:txBody>
      </p:sp>
      <p:sp>
        <p:nvSpPr>
          <p:cNvPr id="4147" name="Oval 64"/>
          <p:cNvSpPr>
            <a:spLocks noChangeArrowheads="1"/>
          </p:cNvSpPr>
          <p:nvPr/>
        </p:nvSpPr>
        <p:spPr bwMode="auto">
          <a:xfrm>
            <a:off x="4394200" y="1274763"/>
            <a:ext cx="4281488" cy="2095500"/>
          </a:xfrm>
          <a:prstGeom prst="ellipse">
            <a:avLst/>
          </a:prstGeom>
          <a:noFill/>
          <a:ln w="25400">
            <a:solidFill>
              <a:srgbClr val="FF0000"/>
            </a:solidFill>
            <a:prstDash val="dash"/>
            <a:round/>
            <a:headEnd/>
            <a:tailEnd/>
          </a:ln>
        </p:spPr>
        <p:txBody>
          <a:bodyPr wrap="none" anchor="ctr"/>
          <a:lstStyle/>
          <a:p>
            <a:endParaRPr lang="pt-BR"/>
          </a:p>
        </p:txBody>
      </p:sp>
      <p:sp>
        <p:nvSpPr>
          <p:cNvPr id="4148" name="Text Box 65"/>
          <p:cNvSpPr txBox="1">
            <a:spLocks noChangeArrowheads="1"/>
          </p:cNvSpPr>
          <p:nvPr/>
        </p:nvSpPr>
        <p:spPr bwMode="auto">
          <a:xfrm>
            <a:off x="5351463" y="796925"/>
            <a:ext cx="2368550" cy="274638"/>
          </a:xfrm>
          <a:prstGeom prst="rect">
            <a:avLst/>
          </a:prstGeom>
          <a:noFill/>
          <a:ln w="9525">
            <a:noFill/>
            <a:miter lim="800000"/>
            <a:headEnd/>
            <a:tailEnd/>
          </a:ln>
        </p:spPr>
        <p:txBody>
          <a:bodyPr lIns="0" tIns="0" rIns="0" bIns="0" anchor="ctr" anchorCtr="1">
            <a:spAutoFit/>
          </a:bodyPr>
          <a:lstStyle/>
          <a:p>
            <a:pPr eaLnBrk="0" hangingPunct="0"/>
            <a:r>
              <a:rPr lang="pt-BR" b="1">
                <a:solidFill>
                  <a:srgbClr val="FF0000"/>
                </a:solidFill>
              </a:rPr>
              <a:t>Maturidade</a:t>
            </a:r>
          </a:p>
        </p:txBody>
      </p:sp>
      <p:sp>
        <p:nvSpPr>
          <p:cNvPr id="121922" name="Rectangle 66"/>
          <p:cNvSpPr>
            <a:spLocks noChangeArrowheads="1"/>
          </p:cNvSpPr>
          <p:nvPr/>
        </p:nvSpPr>
        <p:spPr bwMode="auto">
          <a:xfrm rot="16200000">
            <a:off x="-681831" y="1851819"/>
            <a:ext cx="2279650" cy="379412"/>
          </a:xfrm>
          <a:prstGeom prst="rect">
            <a:avLst/>
          </a:prstGeom>
          <a:solidFill>
            <a:srgbClr val="00CCFF">
              <a:alpha val="50000"/>
            </a:srgbClr>
          </a:solidFill>
          <a:ln w="9525">
            <a:noFill/>
            <a:miter lim="800000"/>
            <a:headEnd/>
            <a:tailEnd/>
          </a:ln>
          <a:effectLst>
            <a:outerShdw dist="35921" dir="2700000" algn="ctr" rotWithShape="0">
              <a:schemeClr val="tx2"/>
            </a:outerShdw>
          </a:effectLst>
        </p:spPr>
        <p:txBody>
          <a:bodyPr wrap="none" lIns="36000" tIns="36000" rIns="36000" bIns="36000">
            <a:spAutoFit/>
          </a:bodyPr>
          <a:lstStyle/>
          <a:p>
            <a:pPr eaLnBrk="0" hangingPunct="0">
              <a:defRPr/>
            </a:pPr>
            <a:r>
              <a:rPr lang="pt-BR" sz="2000" b="1">
                <a:solidFill>
                  <a:srgbClr val="FFFF00"/>
                </a:solidFill>
                <a:latin typeface="Arial" charset="0"/>
              </a:rPr>
              <a:t>Diferença (kg ha</a:t>
            </a:r>
            <a:r>
              <a:rPr lang="pt-BR" sz="2000" b="1" baseline="30000">
                <a:solidFill>
                  <a:srgbClr val="FFFF00"/>
                </a:solidFill>
                <a:latin typeface="Arial" charset="0"/>
              </a:rPr>
              <a:t>-1</a:t>
            </a:r>
            <a:r>
              <a:rPr lang="pt-BR" sz="2000" b="1">
                <a:solidFill>
                  <a:srgbClr val="FFFF00"/>
                </a:solidFill>
                <a:latin typeface="Arial" charset="0"/>
              </a:rPr>
              <a:t>)</a:t>
            </a:r>
          </a:p>
        </p:txBody>
      </p:sp>
      <p:sp>
        <p:nvSpPr>
          <p:cNvPr id="4150" name="Text Box 67"/>
          <p:cNvSpPr txBox="1">
            <a:spLocks noChangeArrowheads="1"/>
          </p:cNvSpPr>
          <p:nvPr/>
        </p:nvSpPr>
        <p:spPr bwMode="auto">
          <a:xfrm>
            <a:off x="533400" y="76200"/>
            <a:ext cx="8229600" cy="396875"/>
          </a:xfrm>
          <a:prstGeom prst="rect">
            <a:avLst/>
          </a:prstGeom>
          <a:noFill/>
          <a:ln w="9525">
            <a:noFill/>
            <a:miter lim="800000"/>
            <a:headEnd/>
            <a:tailEnd/>
          </a:ln>
        </p:spPr>
        <p:txBody>
          <a:bodyPr>
            <a:spAutoFit/>
          </a:bodyPr>
          <a:lstStyle/>
          <a:p>
            <a:pPr eaLnBrk="0" hangingPunct="0">
              <a:spcBef>
                <a:spcPct val="50000"/>
              </a:spcBef>
            </a:pPr>
            <a:r>
              <a:rPr lang="pt-BR" sz="2000" b="1">
                <a:solidFill>
                  <a:srgbClr val="0000FF"/>
                </a:solidFill>
              </a:rPr>
              <a:t>Produtividade da Soja em sistemas de manejo do solo (1981-2005) </a:t>
            </a:r>
          </a:p>
        </p:txBody>
      </p:sp>
      <p:sp>
        <p:nvSpPr>
          <p:cNvPr id="4151" name="Text Box 68"/>
          <p:cNvSpPr txBox="1">
            <a:spLocks noChangeArrowheads="1"/>
          </p:cNvSpPr>
          <p:nvPr/>
        </p:nvSpPr>
        <p:spPr bwMode="auto">
          <a:xfrm>
            <a:off x="8002588" y="1012825"/>
            <a:ext cx="457200" cy="274638"/>
          </a:xfrm>
          <a:prstGeom prst="rect">
            <a:avLst/>
          </a:prstGeom>
          <a:noFill/>
          <a:ln w="9525">
            <a:noFill/>
            <a:miter lim="800000"/>
            <a:headEnd/>
            <a:tailEnd/>
          </a:ln>
        </p:spPr>
        <p:txBody>
          <a:bodyPr wrap="none" lIns="0" tIns="0" rIns="0" bIns="0" anchor="ctr" anchorCtr="1">
            <a:spAutoFit/>
          </a:bodyPr>
          <a:lstStyle/>
          <a:p>
            <a:pPr eaLnBrk="0" hangingPunct="0"/>
            <a:r>
              <a:rPr lang="pt-BR" b="1">
                <a:solidFill>
                  <a:srgbClr val="0000FF"/>
                </a:solidFill>
              </a:rPr>
              <a:t>20%</a:t>
            </a:r>
          </a:p>
        </p:txBody>
      </p:sp>
      <p:sp>
        <p:nvSpPr>
          <p:cNvPr id="4152" name="Text Box 69"/>
          <p:cNvSpPr txBox="1">
            <a:spLocks noChangeArrowheads="1"/>
          </p:cNvSpPr>
          <p:nvPr/>
        </p:nvSpPr>
        <p:spPr bwMode="auto">
          <a:xfrm>
            <a:off x="0" y="6575425"/>
            <a:ext cx="1271588" cy="274638"/>
          </a:xfrm>
          <a:prstGeom prst="rect">
            <a:avLst/>
          </a:prstGeom>
          <a:noFill/>
          <a:ln w="9525">
            <a:noFill/>
            <a:miter lim="800000"/>
            <a:headEnd/>
            <a:tailEnd/>
          </a:ln>
        </p:spPr>
        <p:txBody>
          <a:bodyPr wrap="none">
            <a:spAutoFit/>
          </a:bodyPr>
          <a:lstStyle/>
          <a:p>
            <a:r>
              <a:rPr lang="pt-BR" sz="1200" b="1"/>
              <a:t>Julio Franchini</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149225" y="1628775"/>
            <a:ext cx="8815388" cy="4235450"/>
          </a:xfrm>
          <a:prstGeom prst="rect">
            <a:avLst/>
          </a:prstGeom>
          <a:noFill/>
          <a:ln w="9525">
            <a:noFill/>
            <a:miter lim="800000"/>
            <a:headEnd/>
            <a:tailEnd/>
          </a:ln>
        </p:spPr>
        <p:txBody>
          <a:bodyPr wrap="none">
            <a:spAutoFit/>
          </a:bodyPr>
          <a:lstStyle/>
          <a:p>
            <a:pPr marL="762000" indent="-476250">
              <a:spcBef>
                <a:spcPct val="50000"/>
              </a:spcBef>
              <a:spcAft>
                <a:spcPct val="25000"/>
              </a:spcAft>
              <a:buFontTx/>
              <a:buChar char="•"/>
            </a:pPr>
            <a:r>
              <a:rPr lang="pt-BR" sz="3400">
                <a:latin typeface="Tahoma" pitchFamily="34" charset="0"/>
              </a:rPr>
              <a:t>Diminui a compactação</a:t>
            </a:r>
            <a:endParaRPr lang="pt-BR" sz="3400" b="1">
              <a:latin typeface="Tahoma" pitchFamily="34" charset="0"/>
            </a:endParaRPr>
          </a:p>
          <a:p>
            <a:pPr marL="762000" indent="-476250">
              <a:spcBef>
                <a:spcPct val="50000"/>
              </a:spcBef>
              <a:spcAft>
                <a:spcPct val="25000"/>
              </a:spcAft>
              <a:buFontTx/>
              <a:buChar char="•"/>
            </a:pPr>
            <a:r>
              <a:rPr lang="pt-BR" sz="3400">
                <a:latin typeface="Tahoma" pitchFamily="34" charset="0"/>
              </a:rPr>
              <a:t>Diminui a incidência de doenças e pragas</a:t>
            </a:r>
          </a:p>
          <a:p>
            <a:pPr marL="762000" indent="-476250">
              <a:spcBef>
                <a:spcPct val="50000"/>
              </a:spcBef>
              <a:spcAft>
                <a:spcPct val="25000"/>
              </a:spcAft>
              <a:buFontTx/>
              <a:buChar char="•"/>
            </a:pPr>
            <a:r>
              <a:rPr lang="pt-BR" sz="3400">
                <a:latin typeface="Tahoma" pitchFamily="34" charset="0"/>
              </a:rPr>
              <a:t>Melhora a reciclagem de nutrientes</a:t>
            </a:r>
          </a:p>
          <a:p>
            <a:pPr marL="762000" indent="-476250">
              <a:spcBef>
                <a:spcPct val="50000"/>
              </a:spcBef>
              <a:spcAft>
                <a:spcPct val="25000"/>
              </a:spcAft>
              <a:buFontTx/>
              <a:buChar char="•"/>
            </a:pPr>
            <a:r>
              <a:rPr lang="pt-BR" sz="3400">
                <a:latin typeface="Tahoma" pitchFamily="34" charset="0"/>
              </a:rPr>
              <a:t>Ajuda no controle de plantas daninhas</a:t>
            </a:r>
          </a:p>
          <a:p>
            <a:pPr marL="762000" indent="-476250">
              <a:spcBef>
                <a:spcPct val="50000"/>
              </a:spcBef>
              <a:spcAft>
                <a:spcPct val="25000"/>
              </a:spcAft>
              <a:buFontTx/>
              <a:buChar char="•"/>
            </a:pPr>
            <a:r>
              <a:rPr lang="pt-BR" sz="3400">
                <a:latin typeface="Tahoma" pitchFamily="34" charset="0"/>
              </a:rPr>
              <a:t>Aumenta a produtividade</a:t>
            </a:r>
          </a:p>
        </p:txBody>
      </p:sp>
      <p:sp>
        <p:nvSpPr>
          <p:cNvPr id="25603" name="Text Box 3"/>
          <p:cNvSpPr txBox="1">
            <a:spLocks noChangeArrowheads="1"/>
          </p:cNvSpPr>
          <p:nvPr/>
        </p:nvSpPr>
        <p:spPr bwMode="auto">
          <a:xfrm>
            <a:off x="0" y="228600"/>
            <a:ext cx="9144000" cy="750888"/>
          </a:xfrm>
          <a:prstGeom prst="rect">
            <a:avLst/>
          </a:prstGeom>
          <a:solidFill>
            <a:srgbClr val="FFFF00"/>
          </a:solidFill>
          <a:ln w="9525">
            <a:noFill/>
            <a:miter lim="800000"/>
            <a:headEnd/>
            <a:tailEnd/>
          </a:ln>
        </p:spPr>
        <p:txBody>
          <a:bodyPr>
            <a:spAutoFit/>
          </a:bodyPr>
          <a:lstStyle/>
          <a:p>
            <a:pPr>
              <a:lnSpc>
                <a:spcPct val="120000"/>
              </a:lnSpc>
              <a:spcBef>
                <a:spcPct val="50000"/>
              </a:spcBef>
            </a:pPr>
            <a:r>
              <a:rPr lang="pt-BR" sz="3600" b="1">
                <a:solidFill>
                  <a:schemeClr val="accent2"/>
                </a:solidFill>
                <a:latin typeface="Tahoma" pitchFamily="34" charset="0"/>
              </a:rPr>
              <a:t>ROTAÇÃO DE CULTURAS</a:t>
            </a:r>
          </a:p>
        </p:txBody>
      </p:sp>
      <p:sp>
        <p:nvSpPr>
          <p:cNvPr id="25604" name="Text Box 4"/>
          <p:cNvSpPr txBox="1">
            <a:spLocks noChangeArrowheads="1"/>
          </p:cNvSpPr>
          <p:nvPr/>
        </p:nvSpPr>
        <p:spPr bwMode="auto">
          <a:xfrm>
            <a:off x="7308850" y="6580188"/>
            <a:ext cx="1443038" cy="304800"/>
          </a:xfrm>
          <a:prstGeom prst="rect">
            <a:avLst/>
          </a:prstGeom>
          <a:noFill/>
          <a:ln w="9525">
            <a:noFill/>
            <a:miter lim="800000"/>
            <a:headEnd/>
            <a:tailEnd/>
          </a:ln>
        </p:spPr>
        <p:txBody>
          <a:bodyPr wrap="none">
            <a:spAutoFit/>
          </a:bodyPr>
          <a:lstStyle/>
          <a:p>
            <a:r>
              <a:rPr lang="pt-BR" sz="1400" b="1"/>
              <a:t>Julio Franchini</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457200" y="136525"/>
            <a:ext cx="8229600" cy="701675"/>
          </a:xfrm>
          <a:prstGeom prst="rect">
            <a:avLst/>
          </a:prstGeom>
          <a:noFill/>
          <a:ln w="9525">
            <a:noFill/>
            <a:miter lim="800000"/>
            <a:headEnd/>
            <a:tailEnd/>
          </a:ln>
        </p:spPr>
        <p:txBody>
          <a:bodyPr>
            <a:spAutoFit/>
          </a:bodyPr>
          <a:lstStyle/>
          <a:p>
            <a:pPr eaLnBrk="0" hangingPunct="0">
              <a:spcBef>
                <a:spcPct val="50000"/>
              </a:spcBef>
            </a:pPr>
            <a:r>
              <a:rPr lang="pt-BR" sz="2000" b="1">
                <a:solidFill>
                  <a:srgbClr val="FF9900"/>
                </a:solidFill>
              </a:rPr>
              <a:t>Produtividade da Soja em sistemas de rotação de culturas e manejo do solo (1989-2005) </a:t>
            </a:r>
          </a:p>
        </p:txBody>
      </p:sp>
      <p:pic>
        <p:nvPicPr>
          <p:cNvPr id="26627" name="Picture 3"/>
          <p:cNvPicPr preferRelativeResize="0">
            <a:picLocks noChangeAspect="1" noChangeArrowheads="1"/>
          </p:cNvPicPr>
          <p:nvPr/>
        </p:nvPicPr>
        <p:blipFill>
          <a:blip r:embed="rId2" cstate="email"/>
          <a:srcRect/>
          <a:stretch>
            <a:fillRect/>
          </a:stretch>
        </p:blipFill>
        <p:spPr bwMode="auto">
          <a:xfrm>
            <a:off x="4991100" y="2139950"/>
            <a:ext cx="2970213" cy="2133600"/>
          </a:xfrm>
          <a:prstGeom prst="rect">
            <a:avLst/>
          </a:prstGeom>
          <a:noFill/>
          <a:ln w="9525">
            <a:noFill/>
            <a:miter lim="800000"/>
            <a:headEnd/>
            <a:tailEnd/>
          </a:ln>
        </p:spPr>
      </p:pic>
      <p:pic>
        <p:nvPicPr>
          <p:cNvPr id="26628" name="Picture 4"/>
          <p:cNvPicPr>
            <a:picLocks noChangeAspect="1" noChangeArrowheads="1"/>
          </p:cNvPicPr>
          <p:nvPr/>
        </p:nvPicPr>
        <p:blipFill>
          <a:blip r:embed="rId3" cstate="email"/>
          <a:srcRect/>
          <a:stretch>
            <a:fillRect/>
          </a:stretch>
        </p:blipFill>
        <p:spPr bwMode="auto">
          <a:xfrm>
            <a:off x="884238" y="2139950"/>
            <a:ext cx="2971800" cy="2133600"/>
          </a:xfrm>
          <a:prstGeom prst="rect">
            <a:avLst/>
          </a:prstGeom>
          <a:noFill/>
          <a:ln w="9525">
            <a:noFill/>
            <a:miter lim="800000"/>
            <a:headEnd/>
            <a:tailEnd/>
          </a:ln>
        </p:spPr>
      </p:pic>
      <p:sp>
        <p:nvSpPr>
          <p:cNvPr id="26629" name="Rectangle 5"/>
          <p:cNvSpPr>
            <a:spLocks noChangeArrowheads="1"/>
          </p:cNvSpPr>
          <p:nvPr/>
        </p:nvSpPr>
        <p:spPr bwMode="auto">
          <a:xfrm>
            <a:off x="968375" y="1595438"/>
            <a:ext cx="6000750" cy="2139950"/>
          </a:xfrm>
          <a:prstGeom prst="rect">
            <a:avLst/>
          </a:prstGeom>
          <a:noFill/>
          <a:ln w="9525">
            <a:noFill/>
            <a:miter lim="800000"/>
            <a:headEnd/>
            <a:tailEnd/>
          </a:ln>
        </p:spPr>
        <p:txBody>
          <a:bodyPr/>
          <a:lstStyle/>
          <a:p>
            <a:endParaRPr lang="pt-BR"/>
          </a:p>
        </p:txBody>
      </p:sp>
      <p:grpSp>
        <p:nvGrpSpPr>
          <p:cNvPr id="26630" name="Group 6"/>
          <p:cNvGrpSpPr>
            <a:grpSpLocks/>
          </p:cNvGrpSpPr>
          <p:nvPr/>
        </p:nvGrpSpPr>
        <p:grpSpPr bwMode="auto">
          <a:xfrm>
            <a:off x="1763713" y="1557338"/>
            <a:ext cx="879475" cy="304800"/>
            <a:chOff x="4362" y="546"/>
            <a:chExt cx="657" cy="208"/>
          </a:xfrm>
        </p:grpSpPr>
        <p:sp>
          <p:nvSpPr>
            <p:cNvPr id="26648" name="Rectangle 7"/>
            <p:cNvSpPr>
              <a:spLocks noChangeArrowheads="1"/>
            </p:cNvSpPr>
            <p:nvPr/>
          </p:nvSpPr>
          <p:spPr bwMode="auto">
            <a:xfrm>
              <a:off x="4362" y="594"/>
              <a:ext cx="108" cy="108"/>
            </a:xfrm>
            <a:prstGeom prst="rect">
              <a:avLst/>
            </a:prstGeom>
            <a:solidFill>
              <a:srgbClr val="00FF00"/>
            </a:solidFill>
            <a:ln w="9525">
              <a:solidFill>
                <a:srgbClr val="00FF00"/>
              </a:solidFill>
              <a:miter lim="800000"/>
              <a:headEnd/>
              <a:tailEnd/>
            </a:ln>
          </p:spPr>
          <p:txBody>
            <a:bodyPr/>
            <a:lstStyle/>
            <a:p>
              <a:endParaRPr lang="pt-BR"/>
            </a:p>
          </p:txBody>
        </p:sp>
        <p:sp>
          <p:nvSpPr>
            <p:cNvPr id="26649" name="Rectangle 8"/>
            <p:cNvSpPr>
              <a:spLocks noChangeArrowheads="1"/>
            </p:cNvSpPr>
            <p:nvPr/>
          </p:nvSpPr>
          <p:spPr bwMode="auto">
            <a:xfrm>
              <a:off x="4512" y="546"/>
              <a:ext cx="507" cy="208"/>
            </a:xfrm>
            <a:prstGeom prst="rect">
              <a:avLst/>
            </a:prstGeom>
            <a:noFill/>
            <a:ln w="9525">
              <a:noFill/>
              <a:miter lim="800000"/>
              <a:headEnd/>
              <a:tailEnd/>
            </a:ln>
          </p:spPr>
          <p:txBody>
            <a:bodyPr wrap="none" lIns="0" tIns="0" rIns="0" bIns="0">
              <a:spAutoFit/>
            </a:bodyPr>
            <a:lstStyle/>
            <a:p>
              <a:pPr eaLnBrk="0" hangingPunct="0"/>
              <a:r>
                <a:rPr lang="pt-BR" sz="2000">
                  <a:solidFill>
                    <a:srgbClr val="000000"/>
                  </a:solidFill>
                </a:rPr>
                <a:t>Direto</a:t>
              </a:r>
              <a:endParaRPr lang="pt-BR" sz="2400">
                <a:latin typeface="Times New Roman" pitchFamily="18" charset="0"/>
              </a:endParaRPr>
            </a:p>
          </p:txBody>
        </p:sp>
      </p:grpSp>
      <p:grpSp>
        <p:nvGrpSpPr>
          <p:cNvPr id="26631" name="Group 9"/>
          <p:cNvGrpSpPr>
            <a:grpSpLocks/>
          </p:cNvGrpSpPr>
          <p:nvPr/>
        </p:nvGrpSpPr>
        <p:grpSpPr bwMode="auto">
          <a:xfrm>
            <a:off x="5508625" y="1557338"/>
            <a:ext cx="1743075" cy="304800"/>
            <a:chOff x="4362" y="768"/>
            <a:chExt cx="1302" cy="208"/>
          </a:xfrm>
        </p:grpSpPr>
        <p:sp>
          <p:nvSpPr>
            <p:cNvPr id="26646" name="Rectangle 10"/>
            <p:cNvSpPr>
              <a:spLocks noChangeArrowheads="1"/>
            </p:cNvSpPr>
            <p:nvPr/>
          </p:nvSpPr>
          <p:spPr bwMode="auto">
            <a:xfrm>
              <a:off x="4362" y="816"/>
              <a:ext cx="108" cy="108"/>
            </a:xfrm>
            <a:prstGeom prst="rect">
              <a:avLst/>
            </a:prstGeom>
            <a:solidFill>
              <a:srgbClr val="FF0000"/>
            </a:solidFill>
            <a:ln w="9525">
              <a:solidFill>
                <a:srgbClr val="FF0000"/>
              </a:solidFill>
              <a:miter lim="800000"/>
              <a:headEnd/>
              <a:tailEnd/>
            </a:ln>
          </p:spPr>
          <p:txBody>
            <a:bodyPr/>
            <a:lstStyle/>
            <a:p>
              <a:endParaRPr lang="pt-BR"/>
            </a:p>
          </p:txBody>
        </p:sp>
        <p:sp>
          <p:nvSpPr>
            <p:cNvPr id="26647" name="Rectangle 11"/>
            <p:cNvSpPr>
              <a:spLocks noChangeArrowheads="1"/>
            </p:cNvSpPr>
            <p:nvPr/>
          </p:nvSpPr>
          <p:spPr bwMode="auto">
            <a:xfrm>
              <a:off x="4512" y="768"/>
              <a:ext cx="1152" cy="208"/>
            </a:xfrm>
            <a:prstGeom prst="rect">
              <a:avLst/>
            </a:prstGeom>
            <a:noFill/>
            <a:ln w="9525">
              <a:noFill/>
              <a:miter lim="800000"/>
              <a:headEnd/>
              <a:tailEnd/>
            </a:ln>
          </p:spPr>
          <p:txBody>
            <a:bodyPr wrap="none" lIns="0" tIns="0" rIns="0" bIns="0">
              <a:spAutoFit/>
            </a:bodyPr>
            <a:lstStyle/>
            <a:p>
              <a:pPr eaLnBrk="0" hangingPunct="0"/>
              <a:r>
                <a:rPr lang="pt-BR" sz="2000">
                  <a:solidFill>
                    <a:srgbClr val="000000"/>
                  </a:solidFill>
                </a:rPr>
                <a:t>Convencional</a:t>
              </a:r>
              <a:endParaRPr lang="pt-BR" sz="2400">
                <a:latin typeface="Times New Roman" pitchFamily="18" charset="0"/>
              </a:endParaRPr>
            </a:p>
          </p:txBody>
        </p:sp>
      </p:grpSp>
      <p:sp>
        <p:nvSpPr>
          <p:cNvPr id="26632" name="Rectangle 12"/>
          <p:cNvSpPr>
            <a:spLocks noChangeArrowheads="1"/>
          </p:cNvSpPr>
          <p:nvPr/>
        </p:nvSpPr>
        <p:spPr bwMode="auto">
          <a:xfrm>
            <a:off x="1541463" y="2709863"/>
            <a:ext cx="858837" cy="1568450"/>
          </a:xfrm>
          <a:prstGeom prst="rect">
            <a:avLst/>
          </a:prstGeom>
          <a:solidFill>
            <a:srgbClr val="00FF00"/>
          </a:solidFill>
          <a:ln w="9525">
            <a:solidFill>
              <a:srgbClr val="00FF00"/>
            </a:solidFill>
            <a:miter lim="800000"/>
            <a:headEnd/>
            <a:tailEnd/>
          </a:ln>
        </p:spPr>
        <p:txBody>
          <a:bodyPr/>
          <a:lstStyle/>
          <a:p>
            <a:endParaRPr lang="pt-BR"/>
          </a:p>
        </p:txBody>
      </p:sp>
      <p:sp>
        <p:nvSpPr>
          <p:cNvPr id="26633" name="Rectangle 13"/>
          <p:cNvSpPr>
            <a:spLocks noChangeArrowheads="1"/>
          </p:cNvSpPr>
          <p:nvPr/>
        </p:nvSpPr>
        <p:spPr bwMode="auto">
          <a:xfrm>
            <a:off x="5607050" y="2886075"/>
            <a:ext cx="860425" cy="1392238"/>
          </a:xfrm>
          <a:prstGeom prst="rect">
            <a:avLst/>
          </a:prstGeom>
          <a:solidFill>
            <a:srgbClr val="00FF00"/>
          </a:solidFill>
          <a:ln w="9525">
            <a:solidFill>
              <a:srgbClr val="00FF00"/>
            </a:solidFill>
            <a:miter lim="800000"/>
            <a:headEnd/>
            <a:tailEnd/>
          </a:ln>
        </p:spPr>
        <p:txBody>
          <a:bodyPr/>
          <a:lstStyle/>
          <a:p>
            <a:endParaRPr lang="pt-BR"/>
          </a:p>
        </p:txBody>
      </p:sp>
      <p:sp>
        <p:nvSpPr>
          <p:cNvPr id="26634" name="Rectangle 14"/>
          <p:cNvSpPr>
            <a:spLocks noChangeArrowheads="1"/>
          </p:cNvSpPr>
          <p:nvPr/>
        </p:nvSpPr>
        <p:spPr bwMode="auto">
          <a:xfrm>
            <a:off x="2400300" y="3556000"/>
            <a:ext cx="860425" cy="722313"/>
          </a:xfrm>
          <a:prstGeom prst="rect">
            <a:avLst/>
          </a:prstGeom>
          <a:solidFill>
            <a:srgbClr val="FF0000"/>
          </a:solidFill>
          <a:ln w="9525">
            <a:solidFill>
              <a:srgbClr val="FF0000"/>
            </a:solidFill>
            <a:miter lim="800000"/>
            <a:headEnd/>
            <a:tailEnd/>
          </a:ln>
        </p:spPr>
        <p:txBody>
          <a:bodyPr/>
          <a:lstStyle/>
          <a:p>
            <a:endParaRPr lang="pt-BR"/>
          </a:p>
        </p:txBody>
      </p:sp>
      <p:sp>
        <p:nvSpPr>
          <p:cNvPr id="26635" name="Rectangle 15"/>
          <p:cNvSpPr>
            <a:spLocks noChangeArrowheads="1"/>
          </p:cNvSpPr>
          <p:nvPr/>
        </p:nvSpPr>
        <p:spPr bwMode="auto">
          <a:xfrm>
            <a:off x="6467475" y="3441700"/>
            <a:ext cx="850900" cy="836613"/>
          </a:xfrm>
          <a:prstGeom prst="rect">
            <a:avLst/>
          </a:prstGeom>
          <a:solidFill>
            <a:srgbClr val="FF0000"/>
          </a:solidFill>
          <a:ln w="9525">
            <a:solidFill>
              <a:srgbClr val="FF0000"/>
            </a:solidFill>
            <a:miter lim="800000"/>
            <a:headEnd/>
            <a:tailEnd/>
          </a:ln>
        </p:spPr>
        <p:txBody>
          <a:bodyPr/>
          <a:lstStyle/>
          <a:p>
            <a:endParaRPr lang="pt-BR"/>
          </a:p>
        </p:txBody>
      </p:sp>
      <p:sp>
        <p:nvSpPr>
          <p:cNvPr id="26636" name="Rectangle 16"/>
          <p:cNvSpPr>
            <a:spLocks noChangeArrowheads="1"/>
          </p:cNvSpPr>
          <p:nvPr/>
        </p:nvSpPr>
        <p:spPr bwMode="auto">
          <a:xfrm>
            <a:off x="1776413" y="2349500"/>
            <a:ext cx="450850" cy="244475"/>
          </a:xfrm>
          <a:prstGeom prst="rect">
            <a:avLst/>
          </a:prstGeom>
          <a:solidFill>
            <a:schemeClr val="bg1"/>
          </a:solidFill>
          <a:ln w="9525">
            <a:noFill/>
            <a:miter lim="800000"/>
            <a:headEnd/>
            <a:tailEnd/>
          </a:ln>
        </p:spPr>
        <p:txBody>
          <a:bodyPr wrap="none" lIns="0" tIns="0" rIns="0" bIns="0">
            <a:spAutoFit/>
          </a:bodyPr>
          <a:lstStyle/>
          <a:p>
            <a:pPr eaLnBrk="0" hangingPunct="0"/>
            <a:r>
              <a:rPr lang="pt-BR" sz="1600">
                <a:solidFill>
                  <a:srgbClr val="0000FF"/>
                </a:solidFill>
              </a:rPr>
              <a:t>3175</a:t>
            </a:r>
          </a:p>
        </p:txBody>
      </p:sp>
      <p:sp>
        <p:nvSpPr>
          <p:cNvPr id="26637" name="Rectangle 17"/>
          <p:cNvSpPr>
            <a:spLocks noChangeArrowheads="1"/>
          </p:cNvSpPr>
          <p:nvPr/>
        </p:nvSpPr>
        <p:spPr bwMode="auto">
          <a:xfrm>
            <a:off x="5843588" y="2525713"/>
            <a:ext cx="450850" cy="244475"/>
          </a:xfrm>
          <a:prstGeom prst="rect">
            <a:avLst/>
          </a:prstGeom>
          <a:solidFill>
            <a:schemeClr val="bg1"/>
          </a:solidFill>
          <a:ln w="9525">
            <a:noFill/>
            <a:miter lim="800000"/>
            <a:headEnd/>
            <a:tailEnd/>
          </a:ln>
        </p:spPr>
        <p:txBody>
          <a:bodyPr wrap="none" lIns="0" tIns="0" rIns="0" bIns="0">
            <a:spAutoFit/>
          </a:bodyPr>
          <a:lstStyle/>
          <a:p>
            <a:pPr eaLnBrk="0" hangingPunct="0"/>
            <a:r>
              <a:rPr lang="pt-BR" sz="1600">
                <a:solidFill>
                  <a:srgbClr val="0000FF"/>
                </a:solidFill>
              </a:rPr>
              <a:t>3040</a:t>
            </a:r>
          </a:p>
        </p:txBody>
      </p:sp>
      <p:sp>
        <p:nvSpPr>
          <p:cNvPr id="26638" name="Rectangle 18"/>
          <p:cNvSpPr>
            <a:spLocks noChangeArrowheads="1"/>
          </p:cNvSpPr>
          <p:nvPr/>
        </p:nvSpPr>
        <p:spPr bwMode="auto">
          <a:xfrm>
            <a:off x="2635250" y="3195638"/>
            <a:ext cx="450850" cy="244475"/>
          </a:xfrm>
          <a:prstGeom prst="rect">
            <a:avLst/>
          </a:prstGeom>
          <a:solidFill>
            <a:schemeClr val="bg1"/>
          </a:solidFill>
          <a:ln w="9525">
            <a:noFill/>
            <a:miter lim="800000"/>
            <a:headEnd/>
            <a:tailEnd/>
          </a:ln>
        </p:spPr>
        <p:txBody>
          <a:bodyPr wrap="none" lIns="0" tIns="0" rIns="0" bIns="0">
            <a:spAutoFit/>
          </a:bodyPr>
          <a:lstStyle/>
          <a:p>
            <a:pPr eaLnBrk="0" hangingPunct="0"/>
            <a:r>
              <a:rPr lang="pt-BR" sz="1600">
                <a:solidFill>
                  <a:srgbClr val="0000FF"/>
                </a:solidFill>
              </a:rPr>
              <a:t>2541</a:t>
            </a:r>
          </a:p>
        </p:txBody>
      </p:sp>
      <p:sp>
        <p:nvSpPr>
          <p:cNvPr id="26639" name="Rectangle 19"/>
          <p:cNvSpPr>
            <a:spLocks noChangeArrowheads="1"/>
          </p:cNvSpPr>
          <p:nvPr/>
        </p:nvSpPr>
        <p:spPr bwMode="auto">
          <a:xfrm>
            <a:off x="6702425" y="3079750"/>
            <a:ext cx="450850" cy="244475"/>
          </a:xfrm>
          <a:prstGeom prst="rect">
            <a:avLst/>
          </a:prstGeom>
          <a:solidFill>
            <a:schemeClr val="bg1"/>
          </a:solidFill>
          <a:ln w="9525">
            <a:noFill/>
            <a:miter lim="800000"/>
            <a:headEnd/>
            <a:tailEnd/>
          </a:ln>
        </p:spPr>
        <p:txBody>
          <a:bodyPr wrap="none" lIns="0" tIns="0" rIns="0" bIns="0">
            <a:spAutoFit/>
          </a:bodyPr>
          <a:lstStyle/>
          <a:p>
            <a:pPr eaLnBrk="0" hangingPunct="0"/>
            <a:r>
              <a:rPr lang="pt-BR" sz="1600">
                <a:solidFill>
                  <a:srgbClr val="0000FF"/>
                </a:solidFill>
              </a:rPr>
              <a:t>2624</a:t>
            </a:r>
          </a:p>
        </p:txBody>
      </p:sp>
      <p:sp>
        <p:nvSpPr>
          <p:cNvPr id="26640" name="Rectangle 20"/>
          <p:cNvSpPr>
            <a:spLocks noChangeArrowheads="1"/>
          </p:cNvSpPr>
          <p:nvPr/>
        </p:nvSpPr>
        <p:spPr bwMode="auto">
          <a:xfrm>
            <a:off x="1927225" y="4498975"/>
            <a:ext cx="946150" cy="304800"/>
          </a:xfrm>
          <a:prstGeom prst="rect">
            <a:avLst/>
          </a:prstGeom>
          <a:noFill/>
          <a:ln w="9525">
            <a:noFill/>
            <a:miter lim="800000"/>
            <a:headEnd/>
            <a:tailEnd/>
          </a:ln>
        </p:spPr>
        <p:txBody>
          <a:bodyPr wrap="none" lIns="0" tIns="0" rIns="0" bIns="0">
            <a:spAutoFit/>
          </a:bodyPr>
          <a:lstStyle/>
          <a:p>
            <a:pPr eaLnBrk="0" hangingPunct="0"/>
            <a:r>
              <a:rPr lang="pt-BR" sz="2000">
                <a:solidFill>
                  <a:srgbClr val="000000"/>
                </a:solidFill>
              </a:rPr>
              <a:t>Rotação</a:t>
            </a:r>
            <a:endParaRPr lang="pt-BR" sz="2400">
              <a:latin typeface="Times New Roman" pitchFamily="18" charset="0"/>
            </a:endParaRPr>
          </a:p>
        </p:txBody>
      </p:sp>
      <p:sp>
        <p:nvSpPr>
          <p:cNvPr id="26641" name="Rectangle 21"/>
          <p:cNvSpPr>
            <a:spLocks noChangeArrowheads="1"/>
          </p:cNvSpPr>
          <p:nvPr/>
        </p:nvSpPr>
        <p:spPr bwMode="auto">
          <a:xfrm>
            <a:off x="6030913" y="4497388"/>
            <a:ext cx="1116012" cy="304800"/>
          </a:xfrm>
          <a:prstGeom prst="rect">
            <a:avLst/>
          </a:prstGeom>
          <a:noFill/>
          <a:ln w="9525">
            <a:noFill/>
            <a:miter lim="800000"/>
            <a:headEnd/>
            <a:tailEnd/>
          </a:ln>
        </p:spPr>
        <p:txBody>
          <a:bodyPr wrap="none" lIns="0" tIns="0" rIns="0" bIns="0">
            <a:spAutoFit/>
          </a:bodyPr>
          <a:lstStyle/>
          <a:p>
            <a:pPr eaLnBrk="0" hangingPunct="0"/>
            <a:r>
              <a:rPr lang="pt-BR" sz="2000">
                <a:solidFill>
                  <a:srgbClr val="000000"/>
                </a:solidFill>
              </a:rPr>
              <a:t>Sucessão</a:t>
            </a:r>
            <a:endParaRPr lang="pt-BR" sz="2400">
              <a:latin typeface="Times New Roman" pitchFamily="18" charset="0"/>
            </a:endParaRPr>
          </a:p>
        </p:txBody>
      </p:sp>
      <p:sp>
        <p:nvSpPr>
          <p:cNvPr id="26642" name="Text Box 22"/>
          <p:cNvSpPr txBox="1">
            <a:spLocks noChangeArrowheads="1"/>
          </p:cNvSpPr>
          <p:nvPr/>
        </p:nvSpPr>
        <p:spPr bwMode="auto">
          <a:xfrm rot="-5400000">
            <a:off x="-131762" y="2936875"/>
            <a:ext cx="1397000" cy="549275"/>
          </a:xfrm>
          <a:prstGeom prst="rect">
            <a:avLst/>
          </a:prstGeom>
          <a:noFill/>
          <a:ln w="9525">
            <a:noFill/>
            <a:miter lim="800000"/>
            <a:headEnd/>
            <a:tailEnd/>
          </a:ln>
        </p:spPr>
        <p:txBody>
          <a:bodyPr wrap="none" lIns="0" tIns="0" rIns="0" bIns="0">
            <a:spAutoFit/>
          </a:bodyPr>
          <a:lstStyle/>
          <a:p>
            <a:pPr eaLnBrk="0" hangingPunct="0"/>
            <a:r>
              <a:rPr lang="pt-BR">
                <a:solidFill>
                  <a:srgbClr val="0000FF"/>
                </a:solidFill>
                <a:latin typeface="Univers"/>
              </a:rPr>
              <a:t>Produtividade</a:t>
            </a:r>
          </a:p>
          <a:p>
            <a:pPr eaLnBrk="0" hangingPunct="0"/>
            <a:r>
              <a:rPr lang="pt-BR">
                <a:solidFill>
                  <a:srgbClr val="0000FF"/>
                </a:solidFill>
                <a:latin typeface="Univers"/>
              </a:rPr>
              <a:t>Kg ha-1</a:t>
            </a:r>
          </a:p>
        </p:txBody>
      </p:sp>
      <p:sp>
        <p:nvSpPr>
          <p:cNvPr id="26643" name="Rectangle 23"/>
          <p:cNvSpPr>
            <a:spLocks noChangeArrowheads="1"/>
          </p:cNvSpPr>
          <p:nvPr/>
        </p:nvSpPr>
        <p:spPr bwMode="auto">
          <a:xfrm>
            <a:off x="3886200" y="3027363"/>
            <a:ext cx="1095375" cy="733425"/>
          </a:xfrm>
          <a:prstGeom prst="rect">
            <a:avLst/>
          </a:prstGeom>
          <a:noFill/>
          <a:ln w="9525">
            <a:noFill/>
            <a:miter lim="800000"/>
            <a:headEnd/>
            <a:tailEnd/>
          </a:ln>
        </p:spPr>
        <p:txBody>
          <a:bodyPr wrap="none" lIns="0" tIns="0" rIns="0" bIns="0">
            <a:spAutoFit/>
          </a:bodyPr>
          <a:lstStyle/>
          <a:p>
            <a:pPr eaLnBrk="0" hangingPunct="0"/>
            <a:r>
              <a:rPr lang="pt-BR" sz="1600">
                <a:solidFill>
                  <a:srgbClr val="0000FF"/>
                </a:solidFill>
              </a:rPr>
              <a:t>3,0</a:t>
            </a:r>
          </a:p>
          <a:p>
            <a:pPr eaLnBrk="0" hangingPunct="0"/>
            <a:r>
              <a:rPr lang="pt-BR" sz="1600">
                <a:solidFill>
                  <a:srgbClr val="0000FF"/>
                </a:solidFill>
              </a:rPr>
              <a:t>Safras</a:t>
            </a:r>
          </a:p>
          <a:p>
            <a:pPr eaLnBrk="0" hangingPunct="0"/>
            <a:r>
              <a:rPr lang="pt-BR" sz="1600">
                <a:solidFill>
                  <a:srgbClr val="0000FF"/>
                </a:solidFill>
              </a:rPr>
              <a:t>Safra/5anos</a:t>
            </a:r>
          </a:p>
        </p:txBody>
      </p:sp>
      <p:sp>
        <p:nvSpPr>
          <p:cNvPr id="26644" name="Rectangle 24"/>
          <p:cNvSpPr>
            <a:spLocks noChangeArrowheads="1"/>
          </p:cNvSpPr>
          <p:nvPr/>
        </p:nvSpPr>
        <p:spPr bwMode="auto">
          <a:xfrm>
            <a:off x="8048625" y="3027363"/>
            <a:ext cx="1095375" cy="733425"/>
          </a:xfrm>
          <a:prstGeom prst="rect">
            <a:avLst/>
          </a:prstGeom>
          <a:noFill/>
          <a:ln w="9525">
            <a:noFill/>
            <a:miter lim="800000"/>
            <a:headEnd/>
            <a:tailEnd/>
          </a:ln>
        </p:spPr>
        <p:txBody>
          <a:bodyPr wrap="none" lIns="0" tIns="0" rIns="0" bIns="0">
            <a:spAutoFit/>
          </a:bodyPr>
          <a:lstStyle/>
          <a:p>
            <a:pPr eaLnBrk="0" hangingPunct="0"/>
            <a:r>
              <a:rPr lang="pt-BR" sz="1600">
                <a:solidFill>
                  <a:srgbClr val="0000FF"/>
                </a:solidFill>
              </a:rPr>
              <a:t>2,5</a:t>
            </a:r>
          </a:p>
          <a:p>
            <a:pPr eaLnBrk="0" hangingPunct="0"/>
            <a:r>
              <a:rPr lang="pt-BR" sz="1600">
                <a:solidFill>
                  <a:srgbClr val="0000FF"/>
                </a:solidFill>
              </a:rPr>
              <a:t>Safras</a:t>
            </a:r>
          </a:p>
          <a:p>
            <a:pPr eaLnBrk="0" hangingPunct="0"/>
            <a:r>
              <a:rPr lang="pt-BR" sz="1600">
                <a:solidFill>
                  <a:srgbClr val="0000FF"/>
                </a:solidFill>
              </a:rPr>
              <a:t>Safra/6anos</a:t>
            </a:r>
          </a:p>
        </p:txBody>
      </p:sp>
      <p:sp>
        <p:nvSpPr>
          <p:cNvPr id="26645" name="Text Box 25"/>
          <p:cNvSpPr txBox="1">
            <a:spLocks noChangeArrowheads="1"/>
          </p:cNvSpPr>
          <p:nvPr/>
        </p:nvSpPr>
        <p:spPr bwMode="auto">
          <a:xfrm>
            <a:off x="7308850" y="6553200"/>
            <a:ext cx="1443038" cy="304800"/>
          </a:xfrm>
          <a:prstGeom prst="rect">
            <a:avLst/>
          </a:prstGeom>
          <a:noFill/>
          <a:ln w="9525">
            <a:noFill/>
            <a:miter lim="800000"/>
            <a:headEnd/>
            <a:tailEnd/>
          </a:ln>
        </p:spPr>
        <p:txBody>
          <a:bodyPr wrap="none">
            <a:spAutoFit/>
          </a:bodyPr>
          <a:lstStyle/>
          <a:p>
            <a:r>
              <a:rPr lang="pt-BR" sz="1400" b="1"/>
              <a:t>Julio Franchini</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190500" y="1524000"/>
            <a:ext cx="8763000" cy="5314950"/>
          </a:xfrm>
          <a:prstGeom prst="rect">
            <a:avLst/>
          </a:prstGeom>
          <a:noFill/>
          <a:ln w="9525">
            <a:noFill/>
            <a:miter lim="800000"/>
            <a:headEnd/>
            <a:tailEnd/>
          </a:ln>
        </p:spPr>
        <p:txBody>
          <a:bodyPr>
            <a:spAutoFit/>
          </a:bodyPr>
          <a:lstStyle/>
          <a:p>
            <a:pPr marL="673100" lvl="1" indent="-482600">
              <a:lnSpc>
                <a:spcPct val="110000"/>
              </a:lnSpc>
              <a:spcAft>
                <a:spcPct val="35000"/>
              </a:spcAft>
              <a:buFont typeface="Wingdings" pitchFamily="2" charset="2"/>
              <a:buChar char="ü"/>
            </a:pPr>
            <a:r>
              <a:rPr lang="pt-BR" sz="3600">
                <a:solidFill>
                  <a:schemeClr val="accent2"/>
                </a:solidFill>
                <a:latin typeface="Univers"/>
                <a:cs typeface="Times New Roman" pitchFamily="18" charset="0"/>
              </a:rPr>
              <a:t>produzir de 8 a 10 ton/ha/ano de massa seca</a:t>
            </a:r>
          </a:p>
          <a:p>
            <a:pPr marL="673100" lvl="1" indent="-482600">
              <a:lnSpc>
                <a:spcPct val="110000"/>
              </a:lnSpc>
              <a:spcAft>
                <a:spcPct val="35000"/>
              </a:spcAft>
              <a:buFont typeface="Wingdings" pitchFamily="2" charset="2"/>
              <a:buChar char="ü"/>
            </a:pPr>
            <a:r>
              <a:rPr lang="pt-BR" sz="3600">
                <a:solidFill>
                  <a:schemeClr val="accent2"/>
                </a:solidFill>
                <a:latin typeface="Univers"/>
                <a:cs typeface="Times New Roman" pitchFamily="18" charset="0"/>
              </a:rPr>
              <a:t>Cobrir o solo</a:t>
            </a:r>
          </a:p>
          <a:p>
            <a:pPr marL="673100" lvl="1" indent="-482600">
              <a:lnSpc>
                <a:spcPct val="110000"/>
              </a:lnSpc>
              <a:spcAft>
                <a:spcPct val="35000"/>
              </a:spcAft>
              <a:buFont typeface="Wingdings" pitchFamily="2" charset="2"/>
              <a:buChar char="ü"/>
            </a:pPr>
            <a:r>
              <a:rPr lang="pt-BR" sz="3600">
                <a:solidFill>
                  <a:schemeClr val="accent2"/>
                </a:solidFill>
                <a:latin typeface="Univers"/>
                <a:cs typeface="Times New Roman" pitchFamily="18" charset="0"/>
              </a:rPr>
              <a:t>manter ou aumentar os teores de </a:t>
            </a:r>
            <a:r>
              <a:rPr lang="pt-BR" sz="3600" b="1">
                <a:solidFill>
                  <a:srgbClr val="FF0000"/>
                </a:solidFill>
                <a:latin typeface="Univers"/>
                <a:cs typeface="Times New Roman" pitchFamily="18" charset="0"/>
              </a:rPr>
              <a:t>Matéria Orgânica</a:t>
            </a:r>
            <a:r>
              <a:rPr lang="pt-BR" sz="3600">
                <a:solidFill>
                  <a:srgbClr val="FF0000"/>
                </a:solidFill>
                <a:latin typeface="Univers"/>
                <a:cs typeface="Times New Roman" pitchFamily="18" charset="0"/>
              </a:rPr>
              <a:t>,</a:t>
            </a:r>
            <a:r>
              <a:rPr lang="pt-BR" sz="3600">
                <a:solidFill>
                  <a:schemeClr val="accent2"/>
                </a:solidFill>
                <a:latin typeface="Univers"/>
                <a:cs typeface="Times New Roman" pitchFamily="18" charset="0"/>
              </a:rPr>
              <a:t> na camada de solo de 0 a 10 cm, acima dos </a:t>
            </a:r>
            <a:r>
              <a:rPr lang="pt-BR" sz="3600" b="1">
                <a:solidFill>
                  <a:srgbClr val="FF0000"/>
                </a:solidFill>
                <a:latin typeface="Univers"/>
                <a:cs typeface="Times New Roman" pitchFamily="18" charset="0"/>
              </a:rPr>
              <a:t>2,5 % em solos arenosos</a:t>
            </a:r>
            <a:r>
              <a:rPr lang="pt-BR" sz="3600">
                <a:solidFill>
                  <a:schemeClr val="accent2"/>
                </a:solidFill>
                <a:latin typeface="Univers"/>
                <a:cs typeface="Times New Roman" pitchFamily="18" charset="0"/>
              </a:rPr>
              <a:t> </a:t>
            </a:r>
            <a:r>
              <a:rPr lang="pt-BR" sz="3600" b="1">
                <a:solidFill>
                  <a:srgbClr val="FF3300"/>
                </a:solidFill>
                <a:latin typeface="Univers"/>
                <a:cs typeface="Times New Roman" pitchFamily="18" charset="0"/>
              </a:rPr>
              <a:t> e de 3,5 % em solos argilosos</a:t>
            </a:r>
            <a:endParaRPr lang="pt-BR" sz="2800">
              <a:solidFill>
                <a:schemeClr val="accent2"/>
              </a:solidFill>
              <a:latin typeface="Univers"/>
              <a:cs typeface="Times New Roman" pitchFamily="18" charset="0"/>
            </a:endParaRPr>
          </a:p>
        </p:txBody>
      </p:sp>
      <p:sp>
        <p:nvSpPr>
          <p:cNvPr id="27651" name="Text Box 3"/>
          <p:cNvSpPr txBox="1">
            <a:spLocks noChangeArrowheads="1"/>
          </p:cNvSpPr>
          <p:nvPr/>
        </p:nvSpPr>
        <p:spPr bwMode="auto">
          <a:xfrm>
            <a:off x="0" y="76200"/>
            <a:ext cx="9144000" cy="1463675"/>
          </a:xfrm>
          <a:prstGeom prst="rect">
            <a:avLst/>
          </a:prstGeom>
          <a:solidFill>
            <a:srgbClr val="FFFF00"/>
          </a:solidFill>
          <a:ln w="9525">
            <a:noFill/>
            <a:miter lim="800000"/>
            <a:headEnd/>
            <a:tailEnd/>
          </a:ln>
        </p:spPr>
        <p:txBody>
          <a:bodyPr>
            <a:spAutoFit/>
          </a:bodyPr>
          <a:lstStyle/>
          <a:p>
            <a:pPr marL="190500" lvl="1">
              <a:buSzPct val="155000"/>
              <a:buFont typeface="Wingdings" pitchFamily="2" charset="2"/>
              <a:buNone/>
            </a:pPr>
            <a:r>
              <a:rPr lang="pt-BR" sz="3000">
                <a:latin typeface="Univers"/>
                <a:cs typeface="Times New Roman" pitchFamily="18" charset="0"/>
              </a:rPr>
              <a:t>Utilizar sistemas de rotação de culturas que permitam</a:t>
            </a:r>
          </a:p>
          <a:p>
            <a:pPr marL="190500" lvl="1">
              <a:buSzPct val="155000"/>
              <a:buFont typeface="Wingdings" pitchFamily="2" charset="2"/>
              <a:buNone/>
            </a:pPr>
            <a:r>
              <a:rPr lang="pt-BR" sz="3000">
                <a:latin typeface="Univers"/>
                <a:cs typeface="Times New Roman" pitchFamily="18" charset="0"/>
              </a:rPr>
              <a:t> </a:t>
            </a:r>
            <a:r>
              <a:rPr lang="pt-BR" sz="3000">
                <a:solidFill>
                  <a:srgbClr val="FF3300"/>
                </a:solidFill>
                <a:latin typeface="Univers"/>
                <a:cs typeface="Times New Roman" pitchFamily="18" charset="0"/>
              </a:rPr>
              <a:t>(planejamento tem que ser discutido)</a:t>
            </a:r>
            <a:endParaRPr lang="pt-BR" sz="3000">
              <a:latin typeface="Univers"/>
            </a:endParaRPr>
          </a:p>
        </p:txBody>
      </p:sp>
      <p:sp>
        <p:nvSpPr>
          <p:cNvPr id="27652" name="Text Box 4"/>
          <p:cNvSpPr txBox="1">
            <a:spLocks noChangeArrowheads="1"/>
          </p:cNvSpPr>
          <p:nvPr/>
        </p:nvSpPr>
        <p:spPr bwMode="auto">
          <a:xfrm>
            <a:off x="7308850" y="6553200"/>
            <a:ext cx="1443038" cy="304800"/>
          </a:xfrm>
          <a:prstGeom prst="rect">
            <a:avLst/>
          </a:prstGeom>
          <a:noFill/>
          <a:ln w="9525">
            <a:noFill/>
            <a:miter lim="800000"/>
            <a:headEnd/>
            <a:tailEnd/>
          </a:ln>
        </p:spPr>
        <p:txBody>
          <a:bodyPr wrap="none">
            <a:spAutoFit/>
          </a:bodyPr>
          <a:lstStyle/>
          <a:p>
            <a:r>
              <a:rPr lang="pt-BR" sz="1400" b="1"/>
              <a:t>Julio Franchini</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Oval 2"/>
          <p:cNvSpPr>
            <a:spLocks noChangeArrowheads="1"/>
          </p:cNvSpPr>
          <p:nvPr/>
        </p:nvSpPr>
        <p:spPr bwMode="auto">
          <a:xfrm>
            <a:off x="2101850" y="14541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28675" name="Oval 3"/>
          <p:cNvSpPr>
            <a:spLocks noChangeArrowheads="1"/>
          </p:cNvSpPr>
          <p:nvPr/>
        </p:nvSpPr>
        <p:spPr bwMode="auto">
          <a:xfrm>
            <a:off x="2101850" y="32829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28676" name="Oval 4"/>
          <p:cNvSpPr>
            <a:spLocks noChangeArrowheads="1"/>
          </p:cNvSpPr>
          <p:nvPr/>
        </p:nvSpPr>
        <p:spPr bwMode="auto">
          <a:xfrm>
            <a:off x="3968750" y="14541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28677" name="Oval 5"/>
          <p:cNvSpPr>
            <a:spLocks noChangeArrowheads="1"/>
          </p:cNvSpPr>
          <p:nvPr/>
        </p:nvSpPr>
        <p:spPr bwMode="auto">
          <a:xfrm>
            <a:off x="3968750" y="238760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28678" name="Oval 6"/>
          <p:cNvSpPr>
            <a:spLocks noChangeArrowheads="1"/>
          </p:cNvSpPr>
          <p:nvPr/>
        </p:nvSpPr>
        <p:spPr bwMode="auto">
          <a:xfrm>
            <a:off x="3968750" y="32829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28679" name="Oval 7"/>
          <p:cNvSpPr>
            <a:spLocks noChangeArrowheads="1"/>
          </p:cNvSpPr>
          <p:nvPr/>
        </p:nvSpPr>
        <p:spPr bwMode="auto">
          <a:xfrm>
            <a:off x="3968750" y="41973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28680" name="Oval 8"/>
          <p:cNvSpPr>
            <a:spLocks noChangeArrowheads="1"/>
          </p:cNvSpPr>
          <p:nvPr/>
        </p:nvSpPr>
        <p:spPr bwMode="auto">
          <a:xfrm>
            <a:off x="3968750" y="51117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28681" name="Oval 9"/>
          <p:cNvSpPr>
            <a:spLocks noChangeArrowheads="1"/>
          </p:cNvSpPr>
          <p:nvPr/>
        </p:nvSpPr>
        <p:spPr bwMode="auto">
          <a:xfrm>
            <a:off x="5797550" y="14541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28682" name="Oval 10"/>
          <p:cNvSpPr>
            <a:spLocks noChangeArrowheads="1"/>
          </p:cNvSpPr>
          <p:nvPr/>
        </p:nvSpPr>
        <p:spPr bwMode="auto">
          <a:xfrm>
            <a:off x="5797550" y="238760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28683" name="Oval 11"/>
          <p:cNvSpPr>
            <a:spLocks noChangeArrowheads="1"/>
          </p:cNvSpPr>
          <p:nvPr/>
        </p:nvSpPr>
        <p:spPr bwMode="auto">
          <a:xfrm>
            <a:off x="5797550" y="32829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28684" name="Oval 12"/>
          <p:cNvSpPr>
            <a:spLocks noChangeArrowheads="1"/>
          </p:cNvSpPr>
          <p:nvPr/>
        </p:nvSpPr>
        <p:spPr bwMode="auto">
          <a:xfrm>
            <a:off x="5797550" y="41973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28685" name="Oval 13"/>
          <p:cNvSpPr>
            <a:spLocks noChangeArrowheads="1"/>
          </p:cNvSpPr>
          <p:nvPr/>
        </p:nvSpPr>
        <p:spPr bwMode="auto">
          <a:xfrm>
            <a:off x="7626350" y="238760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28686" name="Oval 14"/>
          <p:cNvSpPr>
            <a:spLocks noChangeArrowheads="1"/>
          </p:cNvSpPr>
          <p:nvPr/>
        </p:nvSpPr>
        <p:spPr bwMode="auto">
          <a:xfrm>
            <a:off x="7626350" y="32829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28687" name="Oval 15"/>
          <p:cNvSpPr>
            <a:spLocks noChangeArrowheads="1"/>
          </p:cNvSpPr>
          <p:nvPr/>
        </p:nvSpPr>
        <p:spPr bwMode="auto">
          <a:xfrm>
            <a:off x="7626350" y="41973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28688" name="AutoShape 16"/>
          <p:cNvSpPr>
            <a:spLocks noChangeArrowheads="1"/>
          </p:cNvSpPr>
          <p:nvPr/>
        </p:nvSpPr>
        <p:spPr bwMode="auto">
          <a:xfrm>
            <a:off x="844550" y="3206750"/>
            <a:ext cx="444500" cy="444500"/>
          </a:xfrm>
          <a:prstGeom prst="star16">
            <a:avLst>
              <a:gd name="adj" fmla="val 37500"/>
            </a:avLst>
          </a:prstGeom>
          <a:solidFill>
            <a:srgbClr val="4C2E00"/>
          </a:solidFill>
          <a:ln w="12700">
            <a:solidFill>
              <a:schemeClr val="tx1"/>
            </a:solidFill>
            <a:miter lim="800000"/>
            <a:headEnd/>
            <a:tailEnd/>
          </a:ln>
        </p:spPr>
        <p:txBody>
          <a:bodyPr wrap="none" anchor="ctr"/>
          <a:lstStyle/>
          <a:p>
            <a:endParaRPr lang="pt-BR"/>
          </a:p>
        </p:txBody>
      </p:sp>
      <p:sp>
        <p:nvSpPr>
          <p:cNvPr id="28689" name="Line 17"/>
          <p:cNvSpPr>
            <a:spLocks noChangeShapeType="1"/>
          </p:cNvSpPr>
          <p:nvPr/>
        </p:nvSpPr>
        <p:spPr bwMode="auto">
          <a:xfrm flipH="1">
            <a:off x="1193800" y="1854200"/>
            <a:ext cx="965200" cy="1320800"/>
          </a:xfrm>
          <a:prstGeom prst="line">
            <a:avLst/>
          </a:prstGeom>
          <a:noFill/>
          <a:ln w="50800">
            <a:solidFill>
              <a:schemeClr val="tx1"/>
            </a:solidFill>
            <a:round/>
            <a:headEnd type="triangle" w="med" len="med"/>
            <a:tailEnd/>
          </a:ln>
        </p:spPr>
        <p:txBody>
          <a:bodyPr wrap="none" anchor="ctr"/>
          <a:lstStyle/>
          <a:p>
            <a:endParaRPr lang="pt-BR"/>
          </a:p>
        </p:txBody>
      </p:sp>
      <p:sp>
        <p:nvSpPr>
          <p:cNvPr id="28690" name="Line 18"/>
          <p:cNvSpPr>
            <a:spLocks noChangeShapeType="1"/>
          </p:cNvSpPr>
          <p:nvPr/>
        </p:nvSpPr>
        <p:spPr bwMode="auto">
          <a:xfrm flipH="1" flipV="1">
            <a:off x="1193800" y="3556000"/>
            <a:ext cx="965200" cy="1574800"/>
          </a:xfrm>
          <a:prstGeom prst="line">
            <a:avLst/>
          </a:prstGeom>
          <a:noFill/>
          <a:ln w="50800">
            <a:solidFill>
              <a:schemeClr val="tx1"/>
            </a:solidFill>
            <a:round/>
            <a:headEnd type="triangle" w="med" len="med"/>
            <a:tailEnd/>
          </a:ln>
        </p:spPr>
        <p:txBody>
          <a:bodyPr wrap="none" anchor="ctr"/>
          <a:lstStyle/>
          <a:p>
            <a:endParaRPr lang="pt-BR"/>
          </a:p>
        </p:txBody>
      </p:sp>
      <p:sp>
        <p:nvSpPr>
          <p:cNvPr id="28691" name="Line 19"/>
          <p:cNvSpPr>
            <a:spLocks noChangeShapeType="1"/>
          </p:cNvSpPr>
          <p:nvPr/>
        </p:nvSpPr>
        <p:spPr bwMode="auto">
          <a:xfrm flipH="1" flipV="1">
            <a:off x="1270000" y="3556000"/>
            <a:ext cx="812800" cy="660400"/>
          </a:xfrm>
          <a:prstGeom prst="line">
            <a:avLst/>
          </a:prstGeom>
          <a:noFill/>
          <a:ln w="50800">
            <a:solidFill>
              <a:schemeClr val="tx1"/>
            </a:solidFill>
            <a:round/>
            <a:headEnd type="triangle" w="med" len="med"/>
            <a:tailEnd/>
          </a:ln>
        </p:spPr>
        <p:txBody>
          <a:bodyPr wrap="none" anchor="ctr"/>
          <a:lstStyle/>
          <a:p>
            <a:endParaRPr lang="pt-BR"/>
          </a:p>
        </p:txBody>
      </p:sp>
      <p:sp>
        <p:nvSpPr>
          <p:cNvPr id="28692" name="Line 20"/>
          <p:cNvSpPr>
            <a:spLocks noChangeShapeType="1"/>
          </p:cNvSpPr>
          <p:nvPr/>
        </p:nvSpPr>
        <p:spPr bwMode="auto">
          <a:xfrm flipH="1">
            <a:off x="1346200" y="3429000"/>
            <a:ext cx="736600" cy="0"/>
          </a:xfrm>
          <a:prstGeom prst="line">
            <a:avLst/>
          </a:prstGeom>
          <a:noFill/>
          <a:ln w="50800">
            <a:solidFill>
              <a:schemeClr val="tx1"/>
            </a:solidFill>
            <a:round/>
            <a:headEnd type="triangle" w="med" len="med"/>
            <a:tailEnd/>
          </a:ln>
        </p:spPr>
        <p:txBody>
          <a:bodyPr wrap="none" anchor="ctr"/>
          <a:lstStyle/>
          <a:p>
            <a:endParaRPr lang="pt-BR"/>
          </a:p>
        </p:txBody>
      </p:sp>
      <p:sp>
        <p:nvSpPr>
          <p:cNvPr id="28693" name="Oval 21"/>
          <p:cNvSpPr>
            <a:spLocks noChangeArrowheads="1"/>
          </p:cNvSpPr>
          <p:nvPr/>
        </p:nvSpPr>
        <p:spPr bwMode="auto">
          <a:xfrm>
            <a:off x="2101850" y="238760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28694" name="Oval 22"/>
          <p:cNvSpPr>
            <a:spLocks noChangeArrowheads="1"/>
          </p:cNvSpPr>
          <p:nvPr/>
        </p:nvSpPr>
        <p:spPr bwMode="auto">
          <a:xfrm>
            <a:off x="2101850" y="41973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28695" name="Oval 23"/>
          <p:cNvSpPr>
            <a:spLocks noChangeArrowheads="1"/>
          </p:cNvSpPr>
          <p:nvPr/>
        </p:nvSpPr>
        <p:spPr bwMode="auto">
          <a:xfrm>
            <a:off x="2101850" y="51117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28696" name="Line 24"/>
          <p:cNvSpPr>
            <a:spLocks noChangeShapeType="1"/>
          </p:cNvSpPr>
          <p:nvPr/>
        </p:nvSpPr>
        <p:spPr bwMode="auto">
          <a:xfrm flipV="1">
            <a:off x="1397000" y="2641600"/>
            <a:ext cx="635000" cy="660400"/>
          </a:xfrm>
          <a:prstGeom prst="line">
            <a:avLst/>
          </a:prstGeom>
          <a:noFill/>
          <a:ln w="50800">
            <a:solidFill>
              <a:schemeClr val="tx1"/>
            </a:solidFill>
            <a:round/>
            <a:headEnd/>
            <a:tailEnd type="triangle" w="med" len="med"/>
          </a:ln>
        </p:spPr>
        <p:txBody>
          <a:bodyPr wrap="none" anchor="ctr"/>
          <a:lstStyle/>
          <a:p>
            <a:endParaRPr lang="pt-BR"/>
          </a:p>
        </p:txBody>
      </p:sp>
      <p:sp>
        <p:nvSpPr>
          <p:cNvPr id="28697" name="Line 25"/>
          <p:cNvSpPr>
            <a:spLocks noChangeShapeType="1"/>
          </p:cNvSpPr>
          <p:nvPr/>
        </p:nvSpPr>
        <p:spPr bwMode="auto">
          <a:xfrm>
            <a:off x="2540000" y="16002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28698" name="Line 26"/>
          <p:cNvSpPr>
            <a:spLocks noChangeShapeType="1"/>
          </p:cNvSpPr>
          <p:nvPr/>
        </p:nvSpPr>
        <p:spPr bwMode="auto">
          <a:xfrm>
            <a:off x="2463800" y="1701800"/>
            <a:ext cx="1397000" cy="635000"/>
          </a:xfrm>
          <a:prstGeom prst="line">
            <a:avLst/>
          </a:prstGeom>
          <a:noFill/>
          <a:ln w="50800">
            <a:solidFill>
              <a:schemeClr val="tx1"/>
            </a:solidFill>
            <a:round/>
            <a:headEnd type="triangle" w="med" len="med"/>
            <a:tailEnd/>
          </a:ln>
        </p:spPr>
        <p:txBody>
          <a:bodyPr wrap="none" anchor="ctr"/>
          <a:lstStyle/>
          <a:p>
            <a:endParaRPr lang="pt-BR"/>
          </a:p>
        </p:txBody>
      </p:sp>
      <p:sp>
        <p:nvSpPr>
          <p:cNvPr id="28699" name="Line 27"/>
          <p:cNvSpPr>
            <a:spLocks noChangeShapeType="1"/>
          </p:cNvSpPr>
          <p:nvPr/>
        </p:nvSpPr>
        <p:spPr bwMode="auto">
          <a:xfrm>
            <a:off x="2540000" y="43434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28700" name="Line 28"/>
          <p:cNvSpPr>
            <a:spLocks noChangeShapeType="1"/>
          </p:cNvSpPr>
          <p:nvPr/>
        </p:nvSpPr>
        <p:spPr bwMode="auto">
          <a:xfrm flipV="1">
            <a:off x="2463800" y="4394200"/>
            <a:ext cx="1397000" cy="736600"/>
          </a:xfrm>
          <a:prstGeom prst="line">
            <a:avLst/>
          </a:prstGeom>
          <a:noFill/>
          <a:ln w="50800">
            <a:solidFill>
              <a:schemeClr val="tx1"/>
            </a:solidFill>
            <a:round/>
            <a:headEnd/>
            <a:tailEnd type="triangle" w="med" len="med"/>
          </a:ln>
        </p:spPr>
        <p:txBody>
          <a:bodyPr wrap="none" anchor="ctr"/>
          <a:lstStyle/>
          <a:p>
            <a:endParaRPr lang="pt-BR"/>
          </a:p>
        </p:txBody>
      </p:sp>
      <p:sp>
        <p:nvSpPr>
          <p:cNvPr id="28701" name="Line 29"/>
          <p:cNvSpPr>
            <a:spLocks noChangeShapeType="1"/>
          </p:cNvSpPr>
          <p:nvPr/>
        </p:nvSpPr>
        <p:spPr bwMode="auto">
          <a:xfrm>
            <a:off x="2463800" y="4521200"/>
            <a:ext cx="1397000" cy="558800"/>
          </a:xfrm>
          <a:prstGeom prst="line">
            <a:avLst/>
          </a:prstGeom>
          <a:noFill/>
          <a:ln w="50800">
            <a:solidFill>
              <a:schemeClr val="tx1"/>
            </a:solidFill>
            <a:round/>
            <a:headEnd type="triangle" w="med" len="med"/>
            <a:tailEnd/>
          </a:ln>
        </p:spPr>
        <p:txBody>
          <a:bodyPr wrap="none" anchor="ctr"/>
          <a:lstStyle/>
          <a:p>
            <a:endParaRPr lang="pt-BR"/>
          </a:p>
        </p:txBody>
      </p:sp>
      <p:sp>
        <p:nvSpPr>
          <p:cNvPr id="28702" name="Line 30"/>
          <p:cNvSpPr>
            <a:spLocks noChangeShapeType="1"/>
          </p:cNvSpPr>
          <p:nvPr/>
        </p:nvSpPr>
        <p:spPr bwMode="auto">
          <a:xfrm>
            <a:off x="2540000" y="25146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28703" name="Line 31"/>
          <p:cNvSpPr>
            <a:spLocks noChangeShapeType="1"/>
          </p:cNvSpPr>
          <p:nvPr/>
        </p:nvSpPr>
        <p:spPr bwMode="auto">
          <a:xfrm>
            <a:off x="2540000" y="34290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28704" name="Line 32"/>
          <p:cNvSpPr>
            <a:spLocks noChangeShapeType="1"/>
          </p:cNvSpPr>
          <p:nvPr/>
        </p:nvSpPr>
        <p:spPr bwMode="auto">
          <a:xfrm>
            <a:off x="2463800" y="3606800"/>
            <a:ext cx="1397000" cy="558800"/>
          </a:xfrm>
          <a:prstGeom prst="line">
            <a:avLst/>
          </a:prstGeom>
          <a:noFill/>
          <a:ln w="50800">
            <a:solidFill>
              <a:schemeClr val="tx1"/>
            </a:solidFill>
            <a:round/>
            <a:headEnd/>
            <a:tailEnd type="triangle" w="med" len="med"/>
          </a:ln>
        </p:spPr>
        <p:txBody>
          <a:bodyPr wrap="none" anchor="ctr"/>
          <a:lstStyle/>
          <a:p>
            <a:endParaRPr lang="pt-BR"/>
          </a:p>
        </p:txBody>
      </p:sp>
      <p:sp>
        <p:nvSpPr>
          <p:cNvPr id="28705" name="Line 33"/>
          <p:cNvSpPr>
            <a:spLocks noChangeShapeType="1"/>
          </p:cNvSpPr>
          <p:nvPr/>
        </p:nvSpPr>
        <p:spPr bwMode="auto">
          <a:xfrm>
            <a:off x="4368800" y="1600200"/>
            <a:ext cx="1244600" cy="0"/>
          </a:xfrm>
          <a:prstGeom prst="line">
            <a:avLst/>
          </a:prstGeom>
          <a:noFill/>
          <a:ln w="50800">
            <a:solidFill>
              <a:schemeClr val="tx1"/>
            </a:solidFill>
            <a:round/>
            <a:headEnd/>
            <a:tailEnd type="triangle" w="med" len="med"/>
          </a:ln>
        </p:spPr>
        <p:txBody>
          <a:bodyPr wrap="none" anchor="ctr"/>
          <a:lstStyle/>
          <a:p>
            <a:endParaRPr lang="pt-BR"/>
          </a:p>
        </p:txBody>
      </p:sp>
      <p:sp>
        <p:nvSpPr>
          <p:cNvPr id="28706" name="Line 34"/>
          <p:cNvSpPr>
            <a:spLocks noChangeShapeType="1"/>
          </p:cNvSpPr>
          <p:nvPr/>
        </p:nvSpPr>
        <p:spPr bwMode="auto">
          <a:xfrm flipV="1">
            <a:off x="4368800" y="1727200"/>
            <a:ext cx="1320800" cy="736600"/>
          </a:xfrm>
          <a:prstGeom prst="line">
            <a:avLst/>
          </a:prstGeom>
          <a:noFill/>
          <a:ln w="50800">
            <a:solidFill>
              <a:schemeClr val="tx1"/>
            </a:solidFill>
            <a:round/>
            <a:headEnd/>
            <a:tailEnd type="triangle" w="med" len="med"/>
          </a:ln>
        </p:spPr>
        <p:txBody>
          <a:bodyPr wrap="none" anchor="ctr"/>
          <a:lstStyle/>
          <a:p>
            <a:endParaRPr lang="pt-BR"/>
          </a:p>
        </p:txBody>
      </p:sp>
      <p:sp>
        <p:nvSpPr>
          <p:cNvPr id="28707" name="Line 35"/>
          <p:cNvSpPr>
            <a:spLocks noChangeShapeType="1"/>
          </p:cNvSpPr>
          <p:nvPr/>
        </p:nvSpPr>
        <p:spPr bwMode="auto">
          <a:xfrm>
            <a:off x="4368800" y="1701800"/>
            <a:ext cx="1320800" cy="635000"/>
          </a:xfrm>
          <a:prstGeom prst="line">
            <a:avLst/>
          </a:prstGeom>
          <a:noFill/>
          <a:ln w="50800">
            <a:solidFill>
              <a:schemeClr val="tx1"/>
            </a:solidFill>
            <a:round/>
            <a:headEnd/>
            <a:tailEnd type="triangle" w="med" len="med"/>
          </a:ln>
        </p:spPr>
        <p:txBody>
          <a:bodyPr wrap="none" anchor="ctr"/>
          <a:lstStyle/>
          <a:p>
            <a:endParaRPr lang="pt-BR"/>
          </a:p>
        </p:txBody>
      </p:sp>
      <p:sp>
        <p:nvSpPr>
          <p:cNvPr id="28708" name="Line 36"/>
          <p:cNvSpPr>
            <a:spLocks noChangeShapeType="1"/>
          </p:cNvSpPr>
          <p:nvPr/>
        </p:nvSpPr>
        <p:spPr bwMode="auto">
          <a:xfrm>
            <a:off x="4368800" y="25146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28709" name="Line 37"/>
          <p:cNvSpPr>
            <a:spLocks noChangeShapeType="1"/>
          </p:cNvSpPr>
          <p:nvPr/>
        </p:nvSpPr>
        <p:spPr bwMode="auto">
          <a:xfrm flipV="1">
            <a:off x="4368800" y="2565400"/>
            <a:ext cx="1397000" cy="736600"/>
          </a:xfrm>
          <a:prstGeom prst="line">
            <a:avLst/>
          </a:prstGeom>
          <a:noFill/>
          <a:ln w="50800">
            <a:solidFill>
              <a:schemeClr val="tx1"/>
            </a:solidFill>
            <a:round/>
            <a:headEnd/>
            <a:tailEnd type="triangle" w="med" len="med"/>
          </a:ln>
        </p:spPr>
        <p:txBody>
          <a:bodyPr wrap="none" anchor="ctr"/>
          <a:lstStyle/>
          <a:p>
            <a:endParaRPr lang="pt-BR"/>
          </a:p>
        </p:txBody>
      </p:sp>
      <p:sp>
        <p:nvSpPr>
          <p:cNvPr id="28710" name="Line 38"/>
          <p:cNvSpPr>
            <a:spLocks noChangeShapeType="1"/>
          </p:cNvSpPr>
          <p:nvPr/>
        </p:nvSpPr>
        <p:spPr bwMode="auto">
          <a:xfrm>
            <a:off x="4292600" y="1701800"/>
            <a:ext cx="1473200" cy="1549400"/>
          </a:xfrm>
          <a:prstGeom prst="line">
            <a:avLst/>
          </a:prstGeom>
          <a:noFill/>
          <a:ln w="50800">
            <a:solidFill>
              <a:schemeClr val="tx1"/>
            </a:solidFill>
            <a:round/>
            <a:headEnd/>
            <a:tailEnd type="triangle" w="med" len="med"/>
          </a:ln>
        </p:spPr>
        <p:txBody>
          <a:bodyPr wrap="none" anchor="ctr"/>
          <a:lstStyle/>
          <a:p>
            <a:endParaRPr lang="pt-BR"/>
          </a:p>
        </p:txBody>
      </p:sp>
      <p:sp>
        <p:nvSpPr>
          <p:cNvPr id="28711" name="Line 39"/>
          <p:cNvSpPr>
            <a:spLocks noChangeShapeType="1"/>
          </p:cNvSpPr>
          <p:nvPr/>
        </p:nvSpPr>
        <p:spPr bwMode="auto">
          <a:xfrm flipV="1">
            <a:off x="4368800" y="3479800"/>
            <a:ext cx="1320800" cy="736600"/>
          </a:xfrm>
          <a:prstGeom prst="line">
            <a:avLst/>
          </a:prstGeom>
          <a:noFill/>
          <a:ln w="50800">
            <a:solidFill>
              <a:schemeClr val="tx1"/>
            </a:solidFill>
            <a:round/>
            <a:headEnd/>
            <a:tailEnd type="triangle" w="med" len="med"/>
          </a:ln>
        </p:spPr>
        <p:txBody>
          <a:bodyPr wrap="none" anchor="ctr"/>
          <a:lstStyle/>
          <a:p>
            <a:endParaRPr lang="pt-BR"/>
          </a:p>
        </p:txBody>
      </p:sp>
      <p:sp>
        <p:nvSpPr>
          <p:cNvPr id="28712" name="Line 40"/>
          <p:cNvSpPr>
            <a:spLocks noChangeShapeType="1"/>
          </p:cNvSpPr>
          <p:nvPr/>
        </p:nvSpPr>
        <p:spPr bwMode="auto">
          <a:xfrm flipV="1">
            <a:off x="4368800" y="3556000"/>
            <a:ext cx="1397000" cy="1574800"/>
          </a:xfrm>
          <a:prstGeom prst="line">
            <a:avLst/>
          </a:prstGeom>
          <a:noFill/>
          <a:ln w="50800">
            <a:solidFill>
              <a:schemeClr val="tx1"/>
            </a:solidFill>
            <a:round/>
            <a:headEnd/>
            <a:tailEnd type="triangle" w="med" len="med"/>
          </a:ln>
        </p:spPr>
        <p:txBody>
          <a:bodyPr wrap="none" anchor="ctr"/>
          <a:lstStyle/>
          <a:p>
            <a:endParaRPr lang="pt-BR"/>
          </a:p>
        </p:txBody>
      </p:sp>
      <p:sp>
        <p:nvSpPr>
          <p:cNvPr id="28713" name="Line 41"/>
          <p:cNvSpPr>
            <a:spLocks noChangeShapeType="1"/>
          </p:cNvSpPr>
          <p:nvPr/>
        </p:nvSpPr>
        <p:spPr bwMode="auto">
          <a:xfrm>
            <a:off x="4368800" y="43434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28714" name="Line 42"/>
          <p:cNvSpPr>
            <a:spLocks noChangeShapeType="1"/>
          </p:cNvSpPr>
          <p:nvPr/>
        </p:nvSpPr>
        <p:spPr bwMode="auto">
          <a:xfrm>
            <a:off x="4368800" y="3606800"/>
            <a:ext cx="1320800" cy="558800"/>
          </a:xfrm>
          <a:prstGeom prst="line">
            <a:avLst/>
          </a:prstGeom>
          <a:noFill/>
          <a:ln w="50800">
            <a:solidFill>
              <a:schemeClr val="tx1"/>
            </a:solidFill>
            <a:round/>
            <a:headEnd/>
            <a:tailEnd type="triangle" w="med" len="med"/>
          </a:ln>
        </p:spPr>
        <p:txBody>
          <a:bodyPr wrap="none" anchor="ctr"/>
          <a:lstStyle/>
          <a:p>
            <a:endParaRPr lang="pt-BR"/>
          </a:p>
        </p:txBody>
      </p:sp>
      <p:sp>
        <p:nvSpPr>
          <p:cNvPr id="28715" name="Line 43"/>
          <p:cNvSpPr>
            <a:spLocks noChangeShapeType="1"/>
          </p:cNvSpPr>
          <p:nvPr/>
        </p:nvSpPr>
        <p:spPr bwMode="auto">
          <a:xfrm>
            <a:off x="6197600" y="1778000"/>
            <a:ext cx="1397000" cy="1473200"/>
          </a:xfrm>
          <a:prstGeom prst="line">
            <a:avLst/>
          </a:prstGeom>
          <a:noFill/>
          <a:ln w="50800">
            <a:solidFill>
              <a:schemeClr val="tx1"/>
            </a:solidFill>
            <a:round/>
            <a:headEnd/>
            <a:tailEnd type="triangle" w="med" len="med"/>
          </a:ln>
        </p:spPr>
        <p:txBody>
          <a:bodyPr wrap="none" anchor="ctr"/>
          <a:lstStyle/>
          <a:p>
            <a:endParaRPr lang="pt-BR"/>
          </a:p>
        </p:txBody>
      </p:sp>
      <p:sp>
        <p:nvSpPr>
          <p:cNvPr id="28716" name="Line 44"/>
          <p:cNvSpPr>
            <a:spLocks noChangeShapeType="1"/>
          </p:cNvSpPr>
          <p:nvPr/>
        </p:nvSpPr>
        <p:spPr bwMode="auto">
          <a:xfrm>
            <a:off x="6197600" y="2692400"/>
            <a:ext cx="1320800" cy="635000"/>
          </a:xfrm>
          <a:prstGeom prst="line">
            <a:avLst/>
          </a:prstGeom>
          <a:noFill/>
          <a:ln w="50800">
            <a:solidFill>
              <a:schemeClr val="tx1"/>
            </a:solidFill>
            <a:round/>
            <a:headEnd/>
            <a:tailEnd type="triangle" w="med" len="med"/>
          </a:ln>
        </p:spPr>
        <p:txBody>
          <a:bodyPr wrap="none" anchor="ctr"/>
          <a:lstStyle/>
          <a:p>
            <a:endParaRPr lang="pt-BR"/>
          </a:p>
        </p:txBody>
      </p:sp>
      <p:sp>
        <p:nvSpPr>
          <p:cNvPr id="28717" name="Line 45"/>
          <p:cNvSpPr>
            <a:spLocks noChangeShapeType="1"/>
          </p:cNvSpPr>
          <p:nvPr/>
        </p:nvSpPr>
        <p:spPr bwMode="auto">
          <a:xfrm>
            <a:off x="6197600" y="34290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28718" name="Line 46"/>
          <p:cNvSpPr>
            <a:spLocks noChangeShapeType="1"/>
          </p:cNvSpPr>
          <p:nvPr/>
        </p:nvSpPr>
        <p:spPr bwMode="auto">
          <a:xfrm flipV="1">
            <a:off x="6197600" y="3479800"/>
            <a:ext cx="1397000" cy="812800"/>
          </a:xfrm>
          <a:prstGeom prst="line">
            <a:avLst/>
          </a:prstGeom>
          <a:noFill/>
          <a:ln w="50800">
            <a:solidFill>
              <a:schemeClr val="tx1"/>
            </a:solidFill>
            <a:round/>
            <a:headEnd/>
            <a:tailEnd type="triangle" w="med" len="med"/>
          </a:ln>
        </p:spPr>
        <p:txBody>
          <a:bodyPr wrap="none" anchor="ctr"/>
          <a:lstStyle/>
          <a:p>
            <a:endParaRPr lang="pt-BR"/>
          </a:p>
        </p:txBody>
      </p:sp>
      <p:sp>
        <p:nvSpPr>
          <p:cNvPr id="28719" name="Line 47"/>
          <p:cNvSpPr>
            <a:spLocks noChangeShapeType="1"/>
          </p:cNvSpPr>
          <p:nvPr/>
        </p:nvSpPr>
        <p:spPr bwMode="auto">
          <a:xfrm>
            <a:off x="6197600" y="25146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28720" name="Line 48"/>
          <p:cNvSpPr>
            <a:spLocks noChangeShapeType="1"/>
          </p:cNvSpPr>
          <p:nvPr/>
        </p:nvSpPr>
        <p:spPr bwMode="auto">
          <a:xfrm>
            <a:off x="6197600" y="2692400"/>
            <a:ext cx="1397000" cy="1473200"/>
          </a:xfrm>
          <a:prstGeom prst="line">
            <a:avLst/>
          </a:prstGeom>
          <a:noFill/>
          <a:ln w="50800">
            <a:solidFill>
              <a:schemeClr val="tx1"/>
            </a:solidFill>
            <a:round/>
            <a:headEnd/>
            <a:tailEnd type="triangle" w="med" len="med"/>
          </a:ln>
        </p:spPr>
        <p:txBody>
          <a:bodyPr wrap="none" anchor="ctr"/>
          <a:lstStyle/>
          <a:p>
            <a:endParaRPr lang="pt-BR"/>
          </a:p>
        </p:txBody>
      </p:sp>
      <p:sp>
        <p:nvSpPr>
          <p:cNvPr id="28721" name="Line 49"/>
          <p:cNvSpPr>
            <a:spLocks noChangeShapeType="1"/>
          </p:cNvSpPr>
          <p:nvPr/>
        </p:nvSpPr>
        <p:spPr bwMode="auto">
          <a:xfrm>
            <a:off x="6197600" y="1701800"/>
            <a:ext cx="1397000" cy="711200"/>
          </a:xfrm>
          <a:prstGeom prst="line">
            <a:avLst/>
          </a:prstGeom>
          <a:noFill/>
          <a:ln w="50800">
            <a:solidFill>
              <a:schemeClr val="tx1"/>
            </a:solidFill>
            <a:round/>
            <a:headEnd/>
            <a:tailEnd type="triangle" w="med" len="med"/>
          </a:ln>
        </p:spPr>
        <p:txBody>
          <a:bodyPr wrap="none" anchor="ctr"/>
          <a:lstStyle/>
          <a:p>
            <a:endParaRPr lang="pt-BR"/>
          </a:p>
        </p:txBody>
      </p:sp>
      <p:sp>
        <p:nvSpPr>
          <p:cNvPr id="28722" name="Line 50"/>
          <p:cNvSpPr>
            <a:spLocks noChangeShapeType="1"/>
          </p:cNvSpPr>
          <p:nvPr/>
        </p:nvSpPr>
        <p:spPr bwMode="auto">
          <a:xfrm flipH="1" flipV="1">
            <a:off x="2489200" y="1651000"/>
            <a:ext cx="3251200" cy="812800"/>
          </a:xfrm>
          <a:prstGeom prst="line">
            <a:avLst/>
          </a:prstGeom>
          <a:noFill/>
          <a:ln w="50800">
            <a:solidFill>
              <a:schemeClr val="tx1"/>
            </a:solidFill>
            <a:round/>
            <a:headEnd/>
            <a:tailEnd type="triangle" w="med" len="med"/>
          </a:ln>
        </p:spPr>
        <p:txBody>
          <a:bodyPr wrap="none" anchor="ctr"/>
          <a:lstStyle/>
          <a:p>
            <a:endParaRPr lang="pt-BR"/>
          </a:p>
        </p:txBody>
      </p:sp>
      <p:sp>
        <p:nvSpPr>
          <p:cNvPr id="28723" name="Line 51"/>
          <p:cNvSpPr>
            <a:spLocks noChangeShapeType="1"/>
          </p:cNvSpPr>
          <p:nvPr/>
        </p:nvSpPr>
        <p:spPr bwMode="auto">
          <a:xfrm flipH="1">
            <a:off x="2413000" y="3454400"/>
            <a:ext cx="3327400" cy="787400"/>
          </a:xfrm>
          <a:prstGeom prst="line">
            <a:avLst/>
          </a:prstGeom>
          <a:noFill/>
          <a:ln w="50800">
            <a:solidFill>
              <a:schemeClr val="tx1"/>
            </a:solidFill>
            <a:round/>
            <a:headEnd/>
            <a:tailEnd type="triangle" w="med" len="med"/>
          </a:ln>
        </p:spPr>
        <p:txBody>
          <a:bodyPr wrap="none" anchor="ctr"/>
          <a:lstStyle/>
          <a:p>
            <a:endParaRPr lang="pt-BR"/>
          </a:p>
        </p:txBody>
      </p:sp>
      <p:sp>
        <p:nvSpPr>
          <p:cNvPr id="28724" name="Arc 52"/>
          <p:cNvSpPr>
            <a:spLocks/>
          </p:cNvSpPr>
          <p:nvPr/>
        </p:nvSpPr>
        <p:spPr bwMode="auto">
          <a:xfrm>
            <a:off x="1093788" y="1398588"/>
            <a:ext cx="1117600" cy="1727200"/>
          </a:xfrm>
          <a:custGeom>
            <a:avLst/>
            <a:gdLst>
              <a:gd name="T0" fmla="*/ 0 w 21600"/>
              <a:gd name="T1" fmla="*/ 138112020 h 21600"/>
              <a:gd name="T2" fmla="*/ 57742465 w 21600"/>
              <a:gd name="T3" fmla="*/ 0 h 21600"/>
              <a:gd name="T4" fmla="*/ 57825457 w 21600"/>
              <a:gd name="T5" fmla="*/ 13811202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2"/>
                  <a:pt x="9651" y="17"/>
                  <a:pt x="21569" y="0"/>
                </a:cubicBezTo>
              </a:path>
              <a:path w="21600" h="21600" stroke="0" extrusionOk="0">
                <a:moveTo>
                  <a:pt x="0" y="21600"/>
                </a:moveTo>
                <a:cubicBezTo>
                  <a:pt x="0" y="9682"/>
                  <a:pt x="9651" y="17"/>
                  <a:pt x="21569" y="0"/>
                </a:cubicBezTo>
                <a:lnTo>
                  <a:pt x="21600" y="21600"/>
                </a:lnTo>
                <a:close/>
              </a:path>
            </a:pathLst>
          </a:custGeom>
          <a:noFill/>
          <a:ln w="50800" cap="rnd">
            <a:solidFill>
              <a:schemeClr val="tx1"/>
            </a:solidFill>
            <a:round/>
            <a:headEnd type="triangle" w="med" len="med"/>
            <a:tailEnd/>
          </a:ln>
        </p:spPr>
        <p:txBody>
          <a:bodyPr wrap="none" anchor="ctr"/>
          <a:lstStyle/>
          <a:p>
            <a:endParaRPr lang="pt-BR"/>
          </a:p>
        </p:txBody>
      </p:sp>
      <p:sp>
        <p:nvSpPr>
          <p:cNvPr id="28725" name="Arc 53"/>
          <p:cNvSpPr>
            <a:spLocks/>
          </p:cNvSpPr>
          <p:nvPr/>
        </p:nvSpPr>
        <p:spPr bwMode="auto">
          <a:xfrm rot="10800000">
            <a:off x="1065213" y="3722688"/>
            <a:ext cx="1119187" cy="1727200"/>
          </a:xfrm>
          <a:custGeom>
            <a:avLst/>
            <a:gdLst>
              <a:gd name="T0" fmla="*/ 0 w 21631"/>
              <a:gd name="T1" fmla="*/ 0 h 21600"/>
              <a:gd name="T2" fmla="*/ 57906692 w 21631"/>
              <a:gd name="T3" fmla="*/ 138112020 h 21600"/>
              <a:gd name="T4" fmla="*/ 82991 w 21631"/>
              <a:gd name="T5" fmla="*/ 138112020 h 21600"/>
              <a:gd name="T6" fmla="*/ 0 60000 65536"/>
              <a:gd name="T7" fmla="*/ 0 60000 65536"/>
              <a:gd name="T8" fmla="*/ 0 60000 65536"/>
              <a:gd name="T9" fmla="*/ 0 w 21631"/>
              <a:gd name="T10" fmla="*/ 0 h 21600"/>
              <a:gd name="T11" fmla="*/ 21631 w 21631"/>
              <a:gd name="T12" fmla="*/ 21600 h 21600"/>
            </a:gdLst>
            <a:ahLst/>
            <a:cxnLst>
              <a:cxn ang="T6">
                <a:pos x="T0" y="T1"/>
              </a:cxn>
              <a:cxn ang="T7">
                <a:pos x="T2" y="T3"/>
              </a:cxn>
              <a:cxn ang="T8">
                <a:pos x="T4" y="T5"/>
              </a:cxn>
            </a:cxnLst>
            <a:rect l="T9" t="T10" r="T11" b="T12"/>
            <a:pathLst>
              <a:path w="21631" h="21600" fill="none" extrusionOk="0">
                <a:moveTo>
                  <a:pt x="0" y="0"/>
                </a:moveTo>
                <a:cubicBezTo>
                  <a:pt x="10" y="0"/>
                  <a:pt x="20" y="-1"/>
                  <a:pt x="31" y="0"/>
                </a:cubicBezTo>
                <a:cubicBezTo>
                  <a:pt x="11960" y="0"/>
                  <a:pt x="21631" y="9670"/>
                  <a:pt x="21631" y="21600"/>
                </a:cubicBezTo>
              </a:path>
              <a:path w="21631" h="21600" stroke="0" extrusionOk="0">
                <a:moveTo>
                  <a:pt x="0" y="0"/>
                </a:moveTo>
                <a:cubicBezTo>
                  <a:pt x="10" y="0"/>
                  <a:pt x="20" y="-1"/>
                  <a:pt x="31" y="0"/>
                </a:cubicBezTo>
                <a:cubicBezTo>
                  <a:pt x="11960" y="0"/>
                  <a:pt x="21631" y="9670"/>
                  <a:pt x="21631" y="21600"/>
                </a:cubicBezTo>
                <a:lnTo>
                  <a:pt x="31" y="21600"/>
                </a:lnTo>
                <a:close/>
              </a:path>
            </a:pathLst>
          </a:custGeom>
          <a:noFill/>
          <a:ln w="50800" cap="rnd">
            <a:solidFill>
              <a:schemeClr val="tx1"/>
            </a:solidFill>
            <a:round/>
            <a:headEnd/>
            <a:tailEnd type="triangle" w="med" len="med"/>
          </a:ln>
        </p:spPr>
        <p:txBody>
          <a:bodyPr wrap="none" anchor="ctr"/>
          <a:lstStyle/>
          <a:p>
            <a:endParaRPr lang="pt-BR"/>
          </a:p>
        </p:txBody>
      </p:sp>
      <p:sp>
        <p:nvSpPr>
          <p:cNvPr id="28726" name="Arc 54"/>
          <p:cNvSpPr>
            <a:spLocks/>
          </p:cNvSpPr>
          <p:nvPr/>
        </p:nvSpPr>
        <p:spPr bwMode="auto">
          <a:xfrm>
            <a:off x="1017588" y="1093788"/>
            <a:ext cx="1193800" cy="1955800"/>
          </a:xfrm>
          <a:custGeom>
            <a:avLst/>
            <a:gdLst>
              <a:gd name="T0" fmla="*/ 0 w 21600"/>
              <a:gd name="T1" fmla="*/ 177090428 h 21600"/>
              <a:gd name="T2" fmla="*/ 65890966 w 21600"/>
              <a:gd name="T3" fmla="*/ 0 h 21600"/>
              <a:gd name="T4" fmla="*/ 65979561 w 21600"/>
              <a:gd name="T5" fmla="*/ 17709042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1"/>
                  <a:pt x="9652" y="16"/>
                  <a:pt x="21571" y="0"/>
                </a:cubicBezTo>
              </a:path>
              <a:path w="21600" h="21600" stroke="0" extrusionOk="0">
                <a:moveTo>
                  <a:pt x="0" y="21600"/>
                </a:moveTo>
                <a:cubicBezTo>
                  <a:pt x="0" y="9681"/>
                  <a:pt x="9652" y="16"/>
                  <a:pt x="21571" y="0"/>
                </a:cubicBezTo>
                <a:lnTo>
                  <a:pt x="21600" y="21600"/>
                </a:lnTo>
                <a:close/>
              </a:path>
            </a:pathLst>
          </a:custGeom>
          <a:noFill/>
          <a:ln w="50800" cap="rnd">
            <a:solidFill>
              <a:schemeClr val="tx1"/>
            </a:solidFill>
            <a:round/>
            <a:headEnd type="triangle" w="med" len="med"/>
            <a:tailEnd/>
          </a:ln>
        </p:spPr>
        <p:txBody>
          <a:bodyPr wrap="none" anchor="ctr"/>
          <a:lstStyle/>
          <a:p>
            <a:endParaRPr lang="pt-BR"/>
          </a:p>
        </p:txBody>
      </p:sp>
      <p:sp>
        <p:nvSpPr>
          <p:cNvPr id="28727" name="Arc 55"/>
          <p:cNvSpPr>
            <a:spLocks/>
          </p:cNvSpPr>
          <p:nvPr/>
        </p:nvSpPr>
        <p:spPr bwMode="auto">
          <a:xfrm>
            <a:off x="928688" y="776288"/>
            <a:ext cx="1282700" cy="2273300"/>
          </a:xfrm>
          <a:custGeom>
            <a:avLst/>
            <a:gdLst>
              <a:gd name="T0" fmla="*/ 0 w 21600"/>
              <a:gd name="T1" fmla="*/ 239254319 h 21600"/>
              <a:gd name="T2" fmla="*/ 76076999 w 21600"/>
              <a:gd name="T3" fmla="*/ 0 h 21600"/>
              <a:gd name="T4" fmla="*/ 76172191 w 21600"/>
              <a:gd name="T5" fmla="*/ 23925431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1"/>
                  <a:pt x="9654" y="14"/>
                  <a:pt x="21573" y="0"/>
                </a:cubicBezTo>
              </a:path>
              <a:path w="21600" h="21600" stroke="0" extrusionOk="0">
                <a:moveTo>
                  <a:pt x="0" y="21600"/>
                </a:moveTo>
                <a:cubicBezTo>
                  <a:pt x="0" y="9681"/>
                  <a:pt x="9654" y="14"/>
                  <a:pt x="21573" y="0"/>
                </a:cubicBezTo>
                <a:lnTo>
                  <a:pt x="21600" y="21600"/>
                </a:lnTo>
                <a:close/>
              </a:path>
            </a:pathLst>
          </a:custGeom>
          <a:noFill/>
          <a:ln w="25400" cap="rnd">
            <a:solidFill>
              <a:schemeClr val="tx1"/>
            </a:solidFill>
            <a:round/>
            <a:headEnd type="triangle" w="med" len="med"/>
            <a:tailEnd/>
          </a:ln>
        </p:spPr>
        <p:txBody>
          <a:bodyPr wrap="none" anchor="ctr"/>
          <a:lstStyle/>
          <a:p>
            <a:endParaRPr lang="pt-BR"/>
          </a:p>
        </p:txBody>
      </p:sp>
      <p:sp>
        <p:nvSpPr>
          <p:cNvPr id="28728" name="Arc 56"/>
          <p:cNvSpPr>
            <a:spLocks/>
          </p:cNvSpPr>
          <p:nvPr/>
        </p:nvSpPr>
        <p:spPr bwMode="auto">
          <a:xfrm>
            <a:off x="852488" y="547688"/>
            <a:ext cx="1358900" cy="2425700"/>
          </a:xfrm>
          <a:custGeom>
            <a:avLst/>
            <a:gdLst>
              <a:gd name="T0" fmla="*/ 0 w 21600"/>
              <a:gd name="T1" fmla="*/ 272408370 h 21600"/>
              <a:gd name="T2" fmla="*/ 85392207 w 21600"/>
              <a:gd name="T3" fmla="*/ 0 h 21600"/>
              <a:gd name="T4" fmla="*/ 85491168 w 21600"/>
              <a:gd name="T5" fmla="*/ 27240837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0"/>
                  <a:pt x="9655" y="13"/>
                  <a:pt x="21575" y="0"/>
                </a:cubicBezTo>
              </a:path>
              <a:path w="21600" h="21600" stroke="0" extrusionOk="0">
                <a:moveTo>
                  <a:pt x="0" y="21600"/>
                </a:moveTo>
                <a:cubicBezTo>
                  <a:pt x="0" y="9680"/>
                  <a:pt x="9655" y="13"/>
                  <a:pt x="21575" y="0"/>
                </a:cubicBezTo>
                <a:lnTo>
                  <a:pt x="21600" y="21600"/>
                </a:lnTo>
                <a:close/>
              </a:path>
            </a:pathLst>
          </a:custGeom>
          <a:noFill/>
          <a:ln w="25400" cap="rnd">
            <a:solidFill>
              <a:schemeClr val="tx1"/>
            </a:solidFill>
            <a:round/>
            <a:headEnd type="triangle" w="med" len="med"/>
            <a:tailEnd/>
          </a:ln>
        </p:spPr>
        <p:txBody>
          <a:bodyPr wrap="none" anchor="ctr"/>
          <a:lstStyle/>
          <a:p>
            <a:endParaRPr lang="pt-BR"/>
          </a:p>
        </p:txBody>
      </p:sp>
      <p:sp>
        <p:nvSpPr>
          <p:cNvPr id="28729" name="Line 57"/>
          <p:cNvSpPr>
            <a:spLocks noChangeShapeType="1"/>
          </p:cNvSpPr>
          <p:nvPr/>
        </p:nvSpPr>
        <p:spPr bwMode="auto">
          <a:xfrm flipH="1" flipV="1">
            <a:off x="2184400" y="1041400"/>
            <a:ext cx="1955800" cy="431800"/>
          </a:xfrm>
          <a:prstGeom prst="line">
            <a:avLst/>
          </a:prstGeom>
          <a:noFill/>
          <a:ln w="50800">
            <a:solidFill>
              <a:schemeClr val="tx1"/>
            </a:solidFill>
            <a:round/>
            <a:headEnd/>
            <a:tailEnd/>
          </a:ln>
        </p:spPr>
        <p:txBody>
          <a:bodyPr wrap="none" anchor="ctr"/>
          <a:lstStyle/>
          <a:p>
            <a:endParaRPr lang="pt-BR"/>
          </a:p>
        </p:txBody>
      </p:sp>
      <p:sp>
        <p:nvSpPr>
          <p:cNvPr id="28730" name="Line 58"/>
          <p:cNvSpPr>
            <a:spLocks noChangeShapeType="1"/>
          </p:cNvSpPr>
          <p:nvPr/>
        </p:nvSpPr>
        <p:spPr bwMode="auto">
          <a:xfrm flipH="1" flipV="1">
            <a:off x="2197100" y="749300"/>
            <a:ext cx="3759200" cy="711200"/>
          </a:xfrm>
          <a:prstGeom prst="line">
            <a:avLst/>
          </a:prstGeom>
          <a:noFill/>
          <a:ln w="25400">
            <a:solidFill>
              <a:schemeClr val="tx1"/>
            </a:solidFill>
            <a:round/>
            <a:headEnd/>
            <a:tailEnd/>
          </a:ln>
        </p:spPr>
        <p:txBody>
          <a:bodyPr wrap="none" anchor="ctr"/>
          <a:lstStyle/>
          <a:p>
            <a:endParaRPr lang="pt-BR"/>
          </a:p>
        </p:txBody>
      </p:sp>
      <p:sp>
        <p:nvSpPr>
          <p:cNvPr id="28731" name="Arc 59"/>
          <p:cNvSpPr>
            <a:spLocks/>
          </p:cNvSpPr>
          <p:nvPr/>
        </p:nvSpPr>
        <p:spPr bwMode="auto">
          <a:xfrm>
            <a:off x="2209800" y="547688"/>
            <a:ext cx="5473700" cy="1816100"/>
          </a:xfrm>
          <a:custGeom>
            <a:avLst/>
            <a:gdLst>
              <a:gd name="T0" fmla="*/ 0 w 21600"/>
              <a:gd name="T1" fmla="*/ 0 h 21600"/>
              <a:gd name="T2" fmla="*/ 1387101472 w 21600"/>
              <a:gd name="T3" fmla="*/ 152695321 h 21600"/>
              <a:gd name="T4" fmla="*/ 0 w 21600"/>
              <a:gd name="T5" fmla="*/ 15269532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chemeClr val="tx1"/>
            </a:solidFill>
            <a:round/>
            <a:headEnd/>
            <a:tailEnd/>
          </a:ln>
        </p:spPr>
        <p:txBody>
          <a:bodyPr wrap="none" anchor="ctr"/>
          <a:lstStyle/>
          <a:p>
            <a:endParaRPr lang="pt-BR"/>
          </a:p>
        </p:txBody>
      </p:sp>
      <p:sp>
        <p:nvSpPr>
          <p:cNvPr id="28732" name="Arc 60"/>
          <p:cNvSpPr>
            <a:spLocks/>
          </p:cNvSpPr>
          <p:nvPr/>
        </p:nvSpPr>
        <p:spPr bwMode="auto">
          <a:xfrm rot="10800000">
            <a:off x="989013" y="3836988"/>
            <a:ext cx="1195387" cy="1955800"/>
          </a:xfrm>
          <a:custGeom>
            <a:avLst/>
            <a:gdLst>
              <a:gd name="T0" fmla="*/ 0 w 21629"/>
              <a:gd name="T1" fmla="*/ 0 h 21600"/>
              <a:gd name="T2" fmla="*/ 66066400 w 21629"/>
              <a:gd name="T3" fmla="*/ 177090428 h 21600"/>
              <a:gd name="T4" fmla="*/ 88594 w 21629"/>
              <a:gd name="T5" fmla="*/ 177090428 h 21600"/>
              <a:gd name="T6" fmla="*/ 0 60000 65536"/>
              <a:gd name="T7" fmla="*/ 0 60000 65536"/>
              <a:gd name="T8" fmla="*/ 0 60000 65536"/>
              <a:gd name="T9" fmla="*/ 0 w 21629"/>
              <a:gd name="T10" fmla="*/ 0 h 21600"/>
              <a:gd name="T11" fmla="*/ 21629 w 21629"/>
              <a:gd name="T12" fmla="*/ 21600 h 21600"/>
            </a:gdLst>
            <a:ahLst/>
            <a:cxnLst>
              <a:cxn ang="T6">
                <a:pos x="T0" y="T1"/>
              </a:cxn>
              <a:cxn ang="T7">
                <a:pos x="T2" y="T3"/>
              </a:cxn>
              <a:cxn ang="T8">
                <a:pos x="T4" y="T5"/>
              </a:cxn>
            </a:cxnLst>
            <a:rect l="T9" t="T10" r="T11" b="T12"/>
            <a:pathLst>
              <a:path w="21629" h="21600" fill="none" extrusionOk="0">
                <a:moveTo>
                  <a:pt x="0" y="0"/>
                </a:moveTo>
                <a:cubicBezTo>
                  <a:pt x="9" y="0"/>
                  <a:pt x="19" y="-1"/>
                  <a:pt x="29" y="0"/>
                </a:cubicBezTo>
                <a:cubicBezTo>
                  <a:pt x="11958" y="0"/>
                  <a:pt x="21629" y="9670"/>
                  <a:pt x="21629" y="21600"/>
                </a:cubicBezTo>
              </a:path>
              <a:path w="21629" h="21600" stroke="0" extrusionOk="0">
                <a:moveTo>
                  <a:pt x="0" y="0"/>
                </a:moveTo>
                <a:cubicBezTo>
                  <a:pt x="9" y="0"/>
                  <a:pt x="19" y="-1"/>
                  <a:pt x="29" y="0"/>
                </a:cubicBezTo>
                <a:cubicBezTo>
                  <a:pt x="11958" y="0"/>
                  <a:pt x="21629" y="9670"/>
                  <a:pt x="21629" y="21600"/>
                </a:cubicBezTo>
                <a:lnTo>
                  <a:pt x="29" y="21600"/>
                </a:lnTo>
                <a:close/>
              </a:path>
            </a:pathLst>
          </a:custGeom>
          <a:noFill/>
          <a:ln w="50800" cap="rnd">
            <a:solidFill>
              <a:schemeClr val="tx1"/>
            </a:solidFill>
            <a:round/>
            <a:headEnd/>
            <a:tailEnd type="triangle" w="med" len="med"/>
          </a:ln>
        </p:spPr>
        <p:txBody>
          <a:bodyPr wrap="none" anchor="ctr"/>
          <a:lstStyle/>
          <a:p>
            <a:endParaRPr lang="pt-BR"/>
          </a:p>
        </p:txBody>
      </p:sp>
      <p:sp>
        <p:nvSpPr>
          <p:cNvPr id="28733" name="Line 61"/>
          <p:cNvSpPr>
            <a:spLocks noChangeShapeType="1"/>
          </p:cNvSpPr>
          <p:nvPr/>
        </p:nvSpPr>
        <p:spPr bwMode="auto">
          <a:xfrm flipH="1">
            <a:off x="2184400" y="5435600"/>
            <a:ext cx="1955800" cy="330200"/>
          </a:xfrm>
          <a:prstGeom prst="line">
            <a:avLst/>
          </a:prstGeom>
          <a:noFill/>
          <a:ln w="50800">
            <a:solidFill>
              <a:schemeClr val="tx1"/>
            </a:solidFill>
            <a:round/>
            <a:headEnd/>
            <a:tailEnd/>
          </a:ln>
        </p:spPr>
        <p:txBody>
          <a:bodyPr wrap="none" anchor="ctr"/>
          <a:lstStyle/>
          <a:p>
            <a:endParaRPr lang="pt-BR"/>
          </a:p>
        </p:txBody>
      </p:sp>
      <p:sp>
        <p:nvSpPr>
          <p:cNvPr id="28734" name="Arc 62"/>
          <p:cNvSpPr>
            <a:spLocks/>
          </p:cNvSpPr>
          <p:nvPr/>
        </p:nvSpPr>
        <p:spPr bwMode="auto">
          <a:xfrm rot="10800000">
            <a:off x="912813" y="3748088"/>
            <a:ext cx="1284287" cy="2273300"/>
          </a:xfrm>
          <a:custGeom>
            <a:avLst/>
            <a:gdLst>
              <a:gd name="T0" fmla="*/ 0 w 21627"/>
              <a:gd name="T1" fmla="*/ 0 h 21600"/>
              <a:gd name="T2" fmla="*/ 76265462 w 21627"/>
              <a:gd name="T3" fmla="*/ 239254319 h 21600"/>
              <a:gd name="T4" fmla="*/ 95192 w 21627"/>
              <a:gd name="T5" fmla="*/ 239254319 h 21600"/>
              <a:gd name="T6" fmla="*/ 0 60000 65536"/>
              <a:gd name="T7" fmla="*/ 0 60000 65536"/>
              <a:gd name="T8" fmla="*/ 0 60000 65536"/>
              <a:gd name="T9" fmla="*/ 0 w 21627"/>
              <a:gd name="T10" fmla="*/ 0 h 21600"/>
              <a:gd name="T11" fmla="*/ 21627 w 21627"/>
              <a:gd name="T12" fmla="*/ 21600 h 21600"/>
            </a:gdLst>
            <a:ahLst/>
            <a:cxnLst>
              <a:cxn ang="T6">
                <a:pos x="T0" y="T1"/>
              </a:cxn>
              <a:cxn ang="T7">
                <a:pos x="T2" y="T3"/>
              </a:cxn>
              <a:cxn ang="T8">
                <a:pos x="T4" y="T5"/>
              </a:cxn>
            </a:cxnLst>
            <a:rect l="T9" t="T10" r="T11" b="T12"/>
            <a:pathLst>
              <a:path w="21627" h="21600" fill="none" extrusionOk="0">
                <a:moveTo>
                  <a:pt x="0" y="0"/>
                </a:moveTo>
                <a:cubicBezTo>
                  <a:pt x="9" y="0"/>
                  <a:pt x="18" y="-1"/>
                  <a:pt x="27" y="0"/>
                </a:cubicBezTo>
                <a:cubicBezTo>
                  <a:pt x="11956" y="0"/>
                  <a:pt x="21627" y="9670"/>
                  <a:pt x="21627" y="21600"/>
                </a:cubicBezTo>
              </a:path>
              <a:path w="21627" h="21600" stroke="0" extrusionOk="0">
                <a:moveTo>
                  <a:pt x="0" y="0"/>
                </a:moveTo>
                <a:cubicBezTo>
                  <a:pt x="9" y="0"/>
                  <a:pt x="18" y="-1"/>
                  <a:pt x="27" y="0"/>
                </a:cubicBezTo>
                <a:cubicBezTo>
                  <a:pt x="11956" y="0"/>
                  <a:pt x="21627" y="9670"/>
                  <a:pt x="21627" y="21600"/>
                </a:cubicBezTo>
                <a:lnTo>
                  <a:pt x="27" y="21600"/>
                </a:lnTo>
                <a:close/>
              </a:path>
            </a:pathLst>
          </a:custGeom>
          <a:noFill/>
          <a:ln w="25400" cap="rnd">
            <a:solidFill>
              <a:schemeClr val="tx1"/>
            </a:solidFill>
            <a:round/>
            <a:headEnd/>
            <a:tailEnd type="triangle" w="med" len="med"/>
          </a:ln>
        </p:spPr>
        <p:txBody>
          <a:bodyPr wrap="none" anchor="ctr"/>
          <a:lstStyle/>
          <a:p>
            <a:endParaRPr lang="pt-BR"/>
          </a:p>
        </p:txBody>
      </p:sp>
      <p:sp>
        <p:nvSpPr>
          <p:cNvPr id="28735" name="Arc 63"/>
          <p:cNvSpPr>
            <a:spLocks/>
          </p:cNvSpPr>
          <p:nvPr/>
        </p:nvSpPr>
        <p:spPr bwMode="auto">
          <a:xfrm>
            <a:off x="2133600" y="4495800"/>
            <a:ext cx="3797300" cy="1511300"/>
          </a:xfrm>
          <a:custGeom>
            <a:avLst/>
            <a:gdLst>
              <a:gd name="T0" fmla="*/ 667568790 w 21600"/>
              <a:gd name="T1" fmla="*/ 0 h 21600"/>
              <a:gd name="T2" fmla="*/ 0 w 21600"/>
              <a:gd name="T3" fmla="*/ 105742019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5400" cap="rnd">
            <a:solidFill>
              <a:schemeClr val="tx1"/>
            </a:solidFill>
            <a:round/>
            <a:headEnd/>
            <a:tailEnd/>
          </a:ln>
        </p:spPr>
        <p:txBody>
          <a:bodyPr wrap="none" anchor="ctr"/>
          <a:lstStyle/>
          <a:p>
            <a:endParaRPr lang="pt-BR"/>
          </a:p>
        </p:txBody>
      </p:sp>
      <p:sp>
        <p:nvSpPr>
          <p:cNvPr id="28736" name="Arc 64"/>
          <p:cNvSpPr>
            <a:spLocks/>
          </p:cNvSpPr>
          <p:nvPr/>
        </p:nvSpPr>
        <p:spPr bwMode="auto">
          <a:xfrm rot="10800000">
            <a:off x="838200" y="3900488"/>
            <a:ext cx="1360488" cy="2425700"/>
          </a:xfrm>
          <a:custGeom>
            <a:avLst/>
            <a:gdLst>
              <a:gd name="T0" fmla="*/ 0 w 21625"/>
              <a:gd name="T1" fmla="*/ 0 h 21600"/>
              <a:gd name="T2" fmla="*/ 85592028 w 21625"/>
              <a:gd name="T3" fmla="*/ 272408370 h 21600"/>
              <a:gd name="T4" fmla="*/ 98962 w 21625"/>
              <a:gd name="T5" fmla="*/ 272408370 h 21600"/>
              <a:gd name="T6" fmla="*/ 0 60000 65536"/>
              <a:gd name="T7" fmla="*/ 0 60000 65536"/>
              <a:gd name="T8" fmla="*/ 0 60000 65536"/>
              <a:gd name="T9" fmla="*/ 0 w 21625"/>
              <a:gd name="T10" fmla="*/ 0 h 21600"/>
              <a:gd name="T11" fmla="*/ 21625 w 21625"/>
              <a:gd name="T12" fmla="*/ 21600 h 21600"/>
            </a:gdLst>
            <a:ahLst/>
            <a:cxnLst>
              <a:cxn ang="T6">
                <a:pos x="T0" y="T1"/>
              </a:cxn>
              <a:cxn ang="T7">
                <a:pos x="T2" y="T3"/>
              </a:cxn>
              <a:cxn ang="T8">
                <a:pos x="T4" y="T5"/>
              </a:cxn>
            </a:cxnLst>
            <a:rect l="T9" t="T10" r="T11" b="T12"/>
            <a:pathLst>
              <a:path w="21625" h="21600" fill="none" extrusionOk="0">
                <a:moveTo>
                  <a:pt x="0" y="0"/>
                </a:moveTo>
                <a:cubicBezTo>
                  <a:pt x="8" y="0"/>
                  <a:pt x="16" y="-1"/>
                  <a:pt x="25" y="0"/>
                </a:cubicBezTo>
                <a:cubicBezTo>
                  <a:pt x="11954" y="0"/>
                  <a:pt x="21625" y="9670"/>
                  <a:pt x="21625" y="21600"/>
                </a:cubicBezTo>
              </a:path>
              <a:path w="21625" h="21600" stroke="0" extrusionOk="0">
                <a:moveTo>
                  <a:pt x="0" y="0"/>
                </a:moveTo>
                <a:cubicBezTo>
                  <a:pt x="8" y="0"/>
                  <a:pt x="16" y="-1"/>
                  <a:pt x="25" y="0"/>
                </a:cubicBezTo>
                <a:cubicBezTo>
                  <a:pt x="11954" y="0"/>
                  <a:pt x="21625" y="9670"/>
                  <a:pt x="21625" y="21600"/>
                </a:cubicBezTo>
                <a:lnTo>
                  <a:pt x="25" y="21600"/>
                </a:lnTo>
                <a:close/>
              </a:path>
            </a:pathLst>
          </a:custGeom>
          <a:noFill/>
          <a:ln w="25400" cap="rnd">
            <a:solidFill>
              <a:schemeClr val="tx1"/>
            </a:solidFill>
            <a:round/>
            <a:headEnd/>
            <a:tailEnd type="triangle" w="med" len="med"/>
          </a:ln>
        </p:spPr>
        <p:txBody>
          <a:bodyPr wrap="none" anchor="ctr"/>
          <a:lstStyle/>
          <a:p>
            <a:endParaRPr lang="pt-BR"/>
          </a:p>
        </p:txBody>
      </p:sp>
      <p:sp>
        <p:nvSpPr>
          <p:cNvPr id="28737" name="Arc 65"/>
          <p:cNvSpPr>
            <a:spLocks/>
          </p:cNvSpPr>
          <p:nvPr/>
        </p:nvSpPr>
        <p:spPr bwMode="auto">
          <a:xfrm rot="10800000">
            <a:off x="2224088" y="4510088"/>
            <a:ext cx="5473700" cy="1816100"/>
          </a:xfrm>
          <a:custGeom>
            <a:avLst/>
            <a:gdLst>
              <a:gd name="T0" fmla="*/ 0 w 21600"/>
              <a:gd name="T1" fmla="*/ 152695321 h 21600"/>
              <a:gd name="T2" fmla="*/ 1386716286 w 21600"/>
              <a:gd name="T3" fmla="*/ 0 h 21600"/>
              <a:gd name="T4" fmla="*/ 1387101472 w 21600"/>
              <a:gd name="T5" fmla="*/ 15269532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2"/>
                  <a:pt x="9666" y="3"/>
                  <a:pt x="21594" y="0"/>
                </a:cubicBezTo>
              </a:path>
              <a:path w="21600" h="21600" stroke="0" extrusionOk="0">
                <a:moveTo>
                  <a:pt x="0" y="21600"/>
                </a:moveTo>
                <a:cubicBezTo>
                  <a:pt x="0" y="9672"/>
                  <a:pt x="9666" y="3"/>
                  <a:pt x="21594" y="0"/>
                </a:cubicBezTo>
                <a:lnTo>
                  <a:pt x="21600" y="21600"/>
                </a:lnTo>
                <a:close/>
              </a:path>
            </a:pathLst>
          </a:custGeom>
          <a:noFill/>
          <a:ln w="25400" cap="rnd">
            <a:solidFill>
              <a:schemeClr val="tx1"/>
            </a:solidFill>
            <a:round/>
            <a:headEnd/>
            <a:tailEnd/>
          </a:ln>
        </p:spPr>
        <p:txBody>
          <a:bodyPr wrap="none" anchor="ctr"/>
          <a:lstStyle/>
          <a:p>
            <a:endParaRPr lang="pt-BR"/>
          </a:p>
        </p:txBody>
      </p:sp>
      <p:pic>
        <p:nvPicPr>
          <p:cNvPr id="28738" name="Picture 66" descr="A:\images\Slide_2.jpg"/>
          <p:cNvPicPr>
            <a:picLocks noChangeAspect="1" noChangeArrowheads="1"/>
          </p:cNvPicPr>
          <p:nvPr/>
        </p:nvPicPr>
        <p:blipFill>
          <a:blip r:embed="rId3" cstate="email"/>
          <a:srcRect l="-23"/>
          <a:stretch>
            <a:fillRect/>
          </a:stretch>
        </p:blipFill>
        <p:spPr bwMode="auto">
          <a:xfrm>
            <a:off x="1600200" y="838200"/>
            <a:ext cx="1239838" cy="1295400"/>
          </a:xfrm>
          <a:prstGeom prst="rect">
            <a:avLst/>
          </a:prstGeom>
          <a:noFill/>
          <a:ln w="9525">
            <a:noFill/>
            <a:miter lim="800000"/>
            <a:headEnd/>
            <a:tailEnd/>
          </a:ln>
        </p:spPr>
      </p:pic>
      <p:pic>
        <p:nvPicPr>
          <p:cNvPr id="28739" name="Picture 67" descr="A:\eudorylaimus.jpg"/>
          <p:cNvPicPr>
            <a:picLocks noChangeAspect="1" noChangeArrowheads="1"/>
          </p:cNvPicPr>
          <p:nvPr/>
        </p:nvPicPr>
        <p:blipFill>
          <a:blip r:embed="rId4" cstate="email"/>
          <a:srcRect/>
          <a:stretch>
            <a:fillRect/>
          </a:stretch>
        </p:blipFill>
        <p:spPr bwMode="auto">
          <a:xfrm>
            <a:off x="6934200" y="2819400"/>
            <a:ext cx="1643063" cy="1082675"/>
          </a:xfrm>
          <a:prstGeom prst="rect">
            <a:avLst/>
          </a:prstGeom>
          <a:noFill/>
          <a:ln w="9525">
            <a:noFill/>
            <a:miter lim="800000"/>
            <a:headEnd/>
            <a:tailEnd/>
          </a:ln>
        </p:spPr>
      </p:pic>
      <p:pic>
        <p:nvPicPr>
          <p:cNvPr id="28740" name="Picture 68" descr="A:\acrobeles.jpg"/>
          <p:cNvPicPr>
            <a:picLocks noChangeAspect="1" noChangeArrowheads="1"/>
          </p:cNvPicPr>
          <p:nvPr/>
        </p:nvPicPr>
        <p:blipFill>
          <a:blip r:embed="rId5" cstate="email"/>
          <a:srcRect/>
          <a:stretch>
            <a:fillRect/>
          </a:stretch>
        </p:blipFill>
        <p:spPr bwMode="auto">
          <a:xfrm>
            <a:off x="3352800" y="3657600"/>
            <a:ext cx="1447800" cy="874713"/>
          </a:xfrm>
          <a:prstGeom prst="rect">
            <a:avLst/>
          </a:prstGeom>
          <a:noFill/>
          <a:ln w="9525">
            <a:noFill/>
            <a:miter lim="800000"/>
            <a:headEnd/>
            <a:tailEnd/>
          </a:ln>
        </p:spPr>
      </p:pic>
      <p:pic>
        <p:nvPicPr>
          <p:cNvPr id="28741" name="Picture 69" descr="A:\782.JPG"/>
          <p:cNvPicPr>
            <a:picLocks noChangeAspect="1" noChangeArrowheads="1"/>
          </p:cNvPicPr>
          <p:nvPr/>
        </p:nvPicPr>
        <p:blipFill>
          <a:blip r:embed="rId6" cstate="email"/>
          <a:srcRect/>
          <a:stretch>
            <a:fillRect/>
          </a:stretch>
        </p:blipFill>
        <p:spPr bwMode="auto">
          <a:xfrm>
            <a:off x="1752600" y="3886200"/>
            <a:ext cx="1143000" cy="1981200"/>
          </a:xfrm>
          <a:prstGeom prst="rect">
            <a:avLst/>
          </a:prstGeom>
          <a:noFill/>
          <a:ln w="9525">
            <a:noFill/>
            <a:miter lim="800000"/>
            <a:headEnd/>
            <a:tailEnd/>
          </a:ln>
        </p:spPr>
      </p:pic>
      <p:pic>
        <p:nvPicPr>
          <p:cNvPr id="28742" name="Picture 70" descr="A:\785.JPG"/>
          <p:cNvPicPr>
            <a:picLocks noChangeAspect="1" noChangeArrowheads="1"/>
          </p:cNvPicPr>
          <p:nvPr/>
        </p:nvPicPr>
        <p:blipFill>
          <a:blip r:embed="rId7" cstate="email"/>
          <a:srcRect/>
          <a:stretch>
            <a:fillRect/>
          </a:stretch>
        </p:blipFill>
        <p:spPr bwMode="auto">
          <a:xfrm>
            <a:off x="1752600" y="2895600"/>
            <a:ext cx="1309688" cy="922338"/>
          </a:xfrm>
          <a:prstGeom prst="rect">
            <a:avLst/>
          </a:prstGeom>
          <a:noFill/>
          <a:ln w="9525">
            <a:noFill/>
            <a:miter lim="800000"/>
            <a:headEnd/>
            <a:tailEnd/>
          </a:ln>
        </p:spPr>
      </p:pic>
      <p:pic>
        <p:nvPicPr>
          <p:cNvPr id="28743" name="Picture 71" descr="A:\784.JPG"/>
          <p:cNvPicPr>
            <a:picLocks noChangeAspect="1" noChangeArrowheads="1"/>
          </p:cNvPicPr>
          <p:nvPr/>
        </p:nvPicPr>
        <p:blipFill>
          <a:blip r:embed="rId8" cstate="email"/>
          <a:srcRect/>
          <a:stretch>
            <a:fillRect/>
          </a:stretch>
        </p:blipFill>
        <p:spPr bwMode="auto">
          <a:xfrm>
            <a:off x="1752600" y="2209800"/>
            <a:ext cx="1085850" cy="819150"/>
          </a:xfrm>
          <a:prstGeom prst="rect">
            <a:avLst/>
          </a:prstGeom>
          <a:noFill/>
          <a:ln w="9525">
            <a:noFill/>
            <a:miter lim="800000"/>
            <a:headEnd/>
            <a:tailEnd/>
          </a:ln>
        </p:spPr>
      </p:pic>
      <p:pic>
        <p:nvPicPr>
          <p:cNvPr id="28744" name="Picture 72" descr="A:\spring4.jpg"/>
          <p:cNvPicPr>
            <a:picLocks noChangeAspect="1" noChangeArrowheads="1"/>
          </p:cNvPicPr>
          <p:nvPr/>
        </p:nvPicPr>
        <p:blipFill>
          <a:blip r:embed="rId9" cstate="email"/>
          <a:srcRect/>
          <a:stretch>
            <a:fillRect/>
          </a:stretch>
        </p:blipFill>
        <p:spPr bwMode="auto">
          <a:xfrm>
            <a:off x="3352800" y="1828800"/>
            <a:ext cx="1447800" cy="1042988"/>
          </a:xfrm>
          <a:prstGeom prst="rect">
            <a:avLst/>
          </a:prstGeom>
          <a:noFill/>
          <a:ln w="9525">
            <a:noFill/>
            <a:miter lim="800000"/>
            <a:headEnd/>
            <a:tailEnd/>
          </a:ln>
        </p:spPr>
      </p:pic>
      <p:pic>
        <p:nvPicPr>
          <p:cNvPr id="28745" name="Picture 73" descr="A:\792.JPG"/>
          <p:cNvPicPr>
            <a:picLocks noChangeAspect="1" noChangeArrowheads="1"/>
          </p:cNvPicPr>
          <p:nvPr/>
        </p:nvPicPr>
        <p:blipFill>
          <a:blip r:embed="rId10" cstate="email"/>
          <a:srcRect/>
          <a:stretch>
            <a:fillRect/>
          </a:stretch>
        </p:blipFill>
        <p:spPr bwMode="auto">
          <a:xfrm>
            <a:off x="3581400" y="1014413"/>
            <a:ext cx="1173163" cy="796925"/>
          </a:xfrm>
          <a:prstGeom prst="rect">
            <a:avLst/>
          </a:prstGeom>
          <a:noFill/>
          <a:ln w="9525">
            <a:noFill/>
            <a:miter lim="800000"/>
            <a:headEnd/>
            <a:tailEnd/>
          </a:ln>
        </p:spPr>
      </p:pic>
      <p:pic>
        <p:nvPicPr>
          <p:cNvPr id="28746" name="Picture 74" descr="A:\795.JPG"/>
          <p:cNvPicPr>
            <a:picLocks noChangeAspect="1" noChangeArrowheads="1"/>
          </p:cNvPicPr>
          <p:nvPr/>
        </p:nvPicPr>
        <p:blipFill>
          <a:blip r:embed="rId11" cstate="email"/>
          <a:srcRect/>
          <a:stretch>
            <a:fillRect/>
          </a:stretch>
        </p:blipFill>
        <p:spPr bwMode="auto">
          <a:xfrm>
            <a:off x="4953000" y="1981200"/>
            <a:ext cx="1600200" cy="1412875"/>
          </a:xfrm>
          <a:prstGeom prst="rect">
            <a:avLst/>
          </a:prstGeom>
          <a:noFill/>
          <a:ln w="9525">
            <a:noFill/>
            <a:miter lim="800000"/>
            <a:headEnd/>
            <a:tailEnd/>
          </a:ln>
        </p:spPr>
      </p:pic>
      <p:pic>
        <p:nvPicPr>
          <p:cNvPr id="28747" name="Picture 75" descr="A:\796.JPG"/>
          <p:cNvPicPr>
            <a:picLocks noChangeAspect="1" noChangeArrowheads="1"/>
          </p:cNvPicPr>
          <p:nvPr/>
        </p:nvPicPr>
        <p:blipFill>
          <a:blip r:embed="rId12" cstate="email"/>
          <a:srcRect/>
          <a:stretch>
            <a:fillRect/>
          </a:stretch>
        </p:blipFill>
        <p:spPr bwMode="auto">
          <a:xfrm>
            <a:off x="6934200" y="1989138"/>
            <a:ext cx="1165225" cy="755650"/>
          </a:xfrm>
          <a:prstGeom prst="rect">
            <a:avLst/>
          </a:prstGeom>
          <a:noFill/>
          <a:ln w="9525">
            <a:noFill/>
            <a:miter lim="800000"/>
            <a:headEnd/>
            <a:tailEnd/>
          </a:ln>
        </p:spPr>
      </p:pic>
      <p:pic>
        <p:nvPicPr>
          <p:cNvPr id="28748" name="Picture 76" descr="A:\797.JPG"/>
          <p:cNvPicPr>
            <a:picLocks noChangeAspect="1" noChangeArrowheads="1"/>
          </p:cNvPicPr>
          <p:nvPr/>
        </p:nvPicPr>
        <p:blipFill>
          <a:blip r:embed="rId13" cstate="email"/>
          <a:srcRect/>
          <a:stretch>
            <a:fillRect/>
          </a:stretch>
        </p:blipFill>
        <p:spPr bwMode="auto">
          <a:xfrm>
            <a:off x="7115175" y="1066800"/>
            <a:ext cx="714375" cy="1087438"/>
          </a:xfrm>
          <a:prstGeom prst="rect">
            <a:avLst/>
          </a:prstGeom>
          <a:noFill/>
          <a:ln w="9525">
            <a:noFill/>
            <a:miter lim="800000"/>
            <a:headEnd/>
            <a:tailEnd/>
          </a:ln>
        </p:spPr>
      </p:pic>
      <p:pic>
        <p:nvPicPr>
          <p:cNvPr id="28749" name="Picture 77" descr="A:\798.JPG"/>
          <p:cNvPicPr>
            <a:picLocks noChangeAspect="1" noChangeArrowheads="1"/>
          </p:cNvPicPr>
          <p:nvPr/>
        </p:nvPicPr>
        <p:blipFill>
          <a:blip r:embed="rId14" cstate="email"/>
          <a:srcRect/>
          <a:stretch>
            <a:fillRect/>
          </a:stretch>
        </p:blipFill>
        <p:spPr bwMode="auto">
          <a:xfrm>
            <a:off x="7696200" y="914400"/>
            <a:ext cx="911225" cy="1133475"/>
          </a:xfrm>
          <a:prstGeom prst="rect">
            <a:avLst/>
          </a:prstGeom>
          <a:noFill/>
          <a:ln w="9525">
            <a:noFill/>
            <a:miter lim="800000"/>
            <a:headEnd/>
            <a:tailEnd/>
          </a:ln>
        </p:spPr>
      </p:pic>
      <p:pic>
        <p:nvPicPr>
          <p:cNvPr id="28750" name="Picture 78" descr="A:\799.JPG"/>
          <p:cNvPicPr>
            <a:picLocks noChangeAspect="1" noChangeArrowheads="1"/>
          </p:cNvPicPr>
          <p:nvPr/>
        </p:nvPicPr>
        <p:blipFill>
          <a:blip r:embed="rId15" cstate="email"/>
          <a:srcRect/>
          <a:stretch>
            <a:fillRect/>
          </a:stretch>
        </p:blipFill>
        <p:spPr bwMode="auto">
          <a:xfrm>
            <a:off x="6934200" y="4038600"/>
            <a:ext cx="2209800" cy="1209675"/>
          </a:xfrm>
          <a:prstGeom prst="rect">
            <a:avLst/>
          </a:prstGeom>
          <a:noFill/>
          <a:ln w="9525">
            <a:noFill/>
            <a:miter lim="800000"/>
            <a:headEnd/>
            <a:tailEnd/>
          </a:ln>
        </p:spPr>
      </p:pic>
      <p:pic>
        <p:nvPicPr>
          <p:cNvPr id="28751" name="Picture 79" descr="A:\831.JPG"/>
          <p:cNvPicPr>
            <a:picLocks noChangeAspect="1" noChangeArrowheads="1"/>
          </p:cNvPicPr>
          <p:nvPr/>
        </p:nvPicPr>
        <p:blipFill>
          <a:blip r:embed="rId16" cstate="email"/>
          <a:srcRect/>
          <a:stretch>
            <a:fillRect/>
          </a:stretch>
        </p:blipFill>
        <p:spPr bwMode="auto">
          <a:xfrm>
            <a:off x="4876800" y="935038"/>
            <a:ext cx="1666875" cy="1139825"/>
          </a:xfrm>
          <a:prstGeom prst="rect">
            <a:avLst/>
          </a:prstGeom>
          <a:noFill/>
          <a:ln w="9525">
            <a:noFill/>
            <a:miter lim="800000"/>
            <a:headEnd/>
            <a:tailEnd/>
          </a:ln>
        </p:spPr>
      </p:pic>
      <p:pic>
        <p:nvPicPr>
          <p:cNvPr id="28752" name="Picture 80" descr="A:\mononchus.JPG"/>
          <p:cNvPicPr>
            <a:picLocks noChangeAspect="1" noChangeArrowheads="1"/>
          </p:cNvPicPr>
          <p:nvPr/>
        </p:nvPicPr>
        <p:blipFill>
          <a:blip r:embed="rId17" cstate="email"/>
          <a:srcRect/>
          <a:stretch>
            <a:fillRect/>
          </a:stretch>
        </p:blipFill>
        <p:spPr bwMode="auto">
          <a:xfrm>
            <a:off x="5411788" y="3200400"/>
            <a:ext cx="1208087" cy="1828800"/>
          </a:xfrm>
          <a:prstGeom prst="rect">
            <a:avLst/>
          </a:prstGeom>
          <a:noFill/>
          <a:ln w="9525">
            <a:noFill/>
            <a:miter lim="800000"/>
            <a:headEnd/>
            <a:tailEnd/>
          </a:ln>
        </p:spPr>
      </p:pic>
      <p:pic>
        <p:nvPicPr>
          <p:cNvPr id="28753" name="Picture 81" descr="A:\aphelenchus.jpg"/>
          <p:cNvPicPr>
            <a:picLocks noChangeAspect="1" noChangeArrowheads="1"/>
          </p:cNvPicPr>
          <p:nvPr/>
        </p:nvPicPr>
        <p:blipFill>
          <a:blip r:embed="rId18" cstate="email"/>
          <a:srcRect/>
          <a:stretch>
            <a:fillRect/>
          </a:stretch>
        </p:blipFill>
        <p:spPr bwMode="auto">
          <a:xfrm>
            <a:off x="3200400" y="2743200"/>
            <a:ext cx="1447800" cy="858838"/>
          </a:xfrm>
          <a:prstGeom prst="rect">
            <a:avLst/>
          </a:prstGeom>
          <a:noFill/>
          <a:ln w="9525">
            <a:noFill/>
            <a:miter lim="800000"/>
            <a:headEnd/>
            <a:tailEnd/>
          </a:ln>
        </p:spPr>
      </p:pic>
      <p:pic>
        <p:nvPicPr>
          <p:cNvPr id="28754" name="Picture 82" descr="A:\788.JPG"/>
          <p:cNvPicPr>
            <a:picLocks noChangeAspect="1" noChangeArrowheads="1"/>
          </p:cNvPicPr>
          <p:nvPr/>
        </p:nvPicPr>
        <p:blipFill>
          <a:blip r:embed="rId19" cstate="email"/>
          <a:srcRect/>
          <a:stretch>
            <a:fillRect/>
          </a:stretch>
        </p:blipFill>
        <p:spPr bwMode="auto">
          <a:xfrm>
            <a:off x="2971800" y="4876800"/>
            <a:ext cx="1219200" cy="744538"/>
          </a:xfrm>
          <a:prstGeom prst="rect">
            <a:avLst/>
          </a:prstGeom>
          <a:noFill/>
          <a:ln w="9525">
            <a:noFill/>
            <a:miter lim="800000"/>
            <a:headEnd/>
            <a:tailEnd/>
          </a:ln>
        </p:spPr>
      </p:pic>
      <p:pic>
        <p:nvPicPr>
          <p:cNvPr id="28755" name="Picture 83" descr="A:\cruznema.JPG"/>
          <p:cNvPicPr>
            <a:picLocks noChangeAspect="1" noChangeArrowheads="1"/>
          </p:cNvPicPr>
          <p:nvPr/>
        </p:nvPicPr>
        <p:blipFill>
          <a:blip r:embed="rId20" cstate="email"/>
          <a:srcRect/>
          <a:stretch>
            <a:fillRect/>
          </a:stretch>
        </p:blipFill>
        <p:spPr bwMode="auto">
          <a:xfrm>
            <a:off x="4191000" y="5105400"/>
            <a:ext cx="684213" cy="1141413"/>
          </a:xfrm>
          <a:prstGeom prst="rect">
            <a:avLst/>
          </a:prstGeom>
          <a:noFill/>
          <a:ln w="9525">
            <a:noFill/>
            <a:miter lim="800000"/>
            <a:headEnd/>
            <a:tailEnd/>
          </a:ln>
        </p:spPr>
      </p:pic>
      <p:pic>
        <p:nvPicPr>
          <p:cNvPr id="28756" name="Picture 84" descr="A:\787.JPG"/>
          <p:cNvPicPr>
            <a:picLocks noChangeAspect="1" noChangeArrowheads="1"/>
          </p:cNvPicPr>
          <p:nvPr/>
        </p:nvPicPr>
        <p:blipFill>
          <a:blip r:embed="rId21" cstate="email"/>
          <a:srcRect/>
          <a:stretch>
            <a:fillRect/>
          </a:stretch>
        </p:blipFill>
        <p:spPr bwMode="auto">
          <a:xfrm>
            <a:off x="3124200" y="4376738"/>
            <a:ext cx="1566863" cy="804862"/>
          </a:xfrm>
          <a:prstGeom prst="rect">
            <a:avLst/>
          </a:prstGeom>
          <a:noFill/>
          <a:ln w="9525">
            <a:noFill/>
            <a:miter lim="800000"/>
            <a:headEnd/>
            <a:tailEnd/>
          </a:ln>
        </p:spPr>
      </p:pic>
      <p:pic>
        <p:nvPicPr>
          <p:cNvPr id="28757" name="Picture 85" descr="A:\783.JPG"/>
          <p:cNvPicPr>
            <a:picLocks noChangeAspect="1" noChangeArrowheads="1"/>
          </p:cNvPicPr>
          <p:nvPr/>
        </p:nvPicPr>
        <p:blipFill>
          <a:blip r:embed="rId22" cstate="email"/>
          <a:srcRect/>
          <a:stretch>
            <a:fillRect/>
          </a:stretch>
        </p:blipFill>
        <p:spPr bwMode="auto">
          <a:xfrm>
            <a:off x="1447800" y="5562600"/>
            <a:ext cx="1122363" cy="823913"/>
          </a:xfrm>
          <a:prstGeom prst="rect">
            <a:avLst/>
          </a:prstGeom>
          <a:noFill/>
          <a:ln w="9525">
            <a:noFill/>
            <a:miter lim="800000"/>
            <a:headEnd/>
            <a:tailEnd/>
          </a:ln>
        </p:spPr>
      </p:pic>
      <p:sp>
        <p:nvSpPr>
          <p:cNvPr id="19542" name="Text Box 86"/>
          <p:cNvSpPr txBox="1">
            <a:spLocks noChangeArrowheads="1"/>
          </p:cNvSpPr>
          <p:nvPr/>
        </p:nvSpPr>
        <p:spPr bwMode="auto">
          <a:xfrm>
            <a:off x="0" y="-30163"/>
            <a:ext cx="4119563" cy="457201"/>
          </a:xfrm>
          <a:prstGeom prst="rect">
            <a:avLst/>
          </a:prstGeom>
          <a:noFill/>
          <a:ln w="12700">
            <a:noFill/>
            <a:miter lim="800000"/>
            <a:headEnd/>
            <a:tailEnd/>
          </a:ln>
          <a:effectLst/>
        </p:spPr>
        <p:txBody>
          <a:bodyPr wrap="none" anchor="ctr">
            <a:spAutoFit/>
          </a:bodyPr>
          <a:lstStyle/>
          <a:p>
            <a:pPr>
              <a:defRPr/>
            </a:pPr>
            <a:r>
              <a:rPr lang="en-US">
                <a:solidFill>
                  <a:srgbClr val="0000CC"/>
                </a:solidFill>
                <a:effectLst>
                  <a:outerShdw blurRad="38100" dist="38100" dir="2700000" algn="tl">
                    <a:srgbClr val="000000"/>
                  </a:outerShdw>
                </a:effectLst>
              </a:rPr>
              <a:t>Cadeia alimentar estruturada</a:t>
            </a:r>
            <a:endParaRPr lang="en-US"/>
          </a:p>
        </p:txBody>
      </p:sp>
      <p:sp>
        <p:nvSpPr>
          <p:cNvPr id="19543" name="Text Box 87"/>
          <p:cNvSpPr txBox="1">
            <a:spLocks noChangeArrowheads="1"/>
          </p:cNvSpPr>
          <p:nvPr/>
        </p:nvSpPr>
        <p:spPr bwMode="auto">
          <a:xfrm>
            <a:off x="6994525" y="5927725"/>
            <a:ext cx="1458913" cy="336550"/>
          </a:xfrm>
          <a:prstGeom prst="rect">
            <a:avLst/>
          </a:prstGeom>
          <a:noFill/>
          <a:ln w="9525">
            <a:noFill/>
            <a:miter lim="800000"/>
            <a:headEnd/>
            <a:tailEnd/>
          </a:ln>
          <a:effectLst/>
        </p:spPr>
        <p:txBody>
          <a:bodyPr wrap="none">
            <a:spAutoFit/>
          </a:bodyPr>
          <a:lstStyle/>
          <a:p>
            <a:pPr>
              <a:defRPr/>
            </a:pPr>
            <a:r>
              <a:rPr lang="pt-BR" sz="1600">
                <a:effectLst>
                  <a:outerShdw blurRad="38100" dist="38100" dir="2700000" algn="tl">
                    <a:srgbClr val="FFFFFF"/>
                  </a:outerShdw>
                </a:effectLst>
              </a:rPr>
              <a:t>Howard Ferris</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Oval 2"/>
          <p:cNvSpPr>
            <a:spLocks noChangeArrowheads="1"/>
          </p:cNvSpPr>
          <p:nvPr/>
        </p:nvSpPr>
        <p:spPr bwMode="auto">
          <a:xfrm>
            <a:off x="2101850" y="14541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29699" name="Oval 3"/>
          <p:cNvSpPr>
            <a:spLocks noChangeArrowheads="1"/>
          </p:cNvSpPr>
          <p:nvPr/>
        </p:nvSpPr>
        <p:spPr bwMode="auto">
          <a:xfrm>
            <a:off x="2101850" y="32829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29700" name="Oval 4"/>
          <p:cNvSpPr>
            <a:spLocks noChangeArrowheads="1"/>
          </p:cNvSpPr>
          <p:nvPr/>
        </p:nvSpPr>
        <p:spPr bwMode="auto">
          <a:xfrm>
            <a:off x="3968750" y="14541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29701" name="Oval 5"/>
          <p:cNvSpPr>
            <a:spLocks noChangeArrowheads="1"/>
          </p:cNvSpPr>
          <p:nvPr/>
        </p:nvSpPr>
        <p:spPr bwMode="auto">
          <a:xfrm>
            <a:off x="3968750" y="238760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29702" name="Oval 6"/>
          <p:cNvSpPr>
            <a:spLocks noChangeArrowheads="1"/>
          </p:cNvSpPr>
          <p:nvPr/>
        </p:nvSpPr>
        <p:spPr bwMode="auto">
          <a:xfrm>
            <a:off x="3968750" y="32829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29703" name="Oval 7"/>
          <p:cNvSpPr>
            <a:spLocks noChangeArrowheads="1"/>
          </p:cNvSpPr>
          <p:nvPr/>
        </p:nvSpPr>
        <p:spPr bwMode="auto">
          <a:xfrm>
            <a:off x="3968750" y="41973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29704" name="Oval 8"/>
          <p:cNvSpPr>
            <a:spLocks noChangeArrowheads="1"/>
          </p:cNvSpPr>
          <p:nvPr/>
        </p:nvSpPr>
        <p:spPr bwMode="auto">
          <a:xfrm>
            <a:off x="3968750" y="51117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29705" name="Oval 9"/>
          <p:cNvSpPr>
            <a:spLocks noChangeArrowheads="1"/>
          </p:cNvSpPr>
          <p:nvPr/>
        </p:nvSpPr>
        <p:spPr bwMode="auto">
          <a:xfrm>
            <a:off x="5797550" y="14541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29706" name="Oval 10"/>
          <p:cNvSpPr>
            <a:spLocks noChangeArrowheads="1"/>
          </p:cNvSpPr>
          <p:nvPr/>
        </p:nvSpPr>
        <p:spPr bwMode="auto">
          <a:xfrm>
            <a:off x="5797550" y="238760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29707" name="Oval 11"/>
          <p:cNvSpPr>
            <a:spLocks noChangeArrowheads="1"/>
          </p:cNvSpPr>
          <p:nvPr/>
        </p:nvSpPr>
        <p:spPr bwMode="auto">
          <a:xfrm>
            <a:off x="5797550" y="32829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29708" name="Oval 12"/>
          <p:cNvSpPr>
            <a:spLocks noChangeArrowheads="1"/>
          </p:cNvSpPr>
          <p:nvPr/>
        </p:nvSpPr>
        <p:spPr bwMode="auto">
          <a:xfrm>
            <a:off x="5797550" y="41973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29709" name="AutoShape 13"/>
          <p:cNvSpPr>
            <a:spLocks noChangeArrowheads="1"/>
          </p:cNvSpPr>
          <p:nvPr/>
        </p:nvSpPr>
        <p:spPr bwMode="auto">
          <a:xfrm>
            <a:off x="844550" y="3206750"/>
            <a:ext cx="444500" cy="444500"/>
          </a:xfrm>
          <a:prstGeom prst="star16">
            <a:avLst>
              <a:gd name="adj" fmla="val 37500"/>
            </a:avLst>
          </a:prstGeom>
          <a:solidFill>
            <a:srgbClr val="4C2E00"/>
          </a:solidFill>
          <a:ln w="12700">
            <a:solidFill>
              <a:schemeClr val="tx1"/>
            </a:solidFill>
            <a:miter lim="800000"/>
            <a:headEnd/>
            <a:tailEnd/>
          </a:ln>
        </p:spPr>
        <p:txBody>
          <a:bodyPr wrap="none" anchor="ctr"/>
          <a:lstStyle/>
          <a:p>
            <a:endParaRPr lang="pt-BR"/>
          </a:p>
        </p:txBody>
      </p:sp>
      <p:sp>
        <p:nvSpPr>
          <p:cNvPr id="29710" name="Line 14"/>
          <p:cNvSpPr>
            <a:spLocks noChangeShapeType="1"/>
          </p:cNvSpPr>
          <p:nvPr/>
        </p:nvSpPr>
        <p:spPr bwMode="auto">
          <a:xfrm flipH="1">
            <a:off x="1193800" y="1854200"/>
            <a:ext cx="965200" cy="1320800"/>
          </a:xfrm>
          <a:prstGeom prst="line">
            <a:avLst/>
          </a:prstGeom>
          <a:noFill/>
          <a:ln w="50800">
            <a:solidFill>
              <a:schemeClr val="tx1"/>
            </a:solidFill>
            <a:round/>
            <a:headEnd type="triangle" w="med" len="med"/>
            <a:tailEnd/>
          </a:ln>
        </p:spPr>
        <p:txBody>
          <a:bodyPr wrap="none" anchor="ctr"/>
          <a:lstStyle/>
          <a:p>
            <a:endParaRPr lang="pt-BR"/>
          </a:p>
        </p:txBody>
      </p:sp>
      <p:sp>
        <p:nvSpPr>
          <p:cNvPr id="29711" name="Line 15"/>
          <p:cNvSpPr>
            <a:spLocks noChangeShapeType="1"/>
          </p:cNvSpPr>
          <p:nvPr/>
        </p:nvSpPr>
        <p:spPr bwMode="auto">
          <a:xfrm flipH="1" flipV="1">
            <a:off x="1193800" y="3556000"/>
            <a:ext cx="965200" cy="1574800"/>
          </a:xfrm>
          <a:prstGeom prst="line">
            <a:avLst/>
          </a:prstGeom>
          <a:noFill/>
          <a:ln w="50800">
            <a:solidFill>
              <a:schemeClr val="tx1"/>
            </a:solidFill>
            <a:round/>
            <a:headEnd type="triangle" w="med" len="med"/>
            <a:tailEnd/>
          </a:ln>
        </p:spPr>
        <p:txBody>
          <a:bodyPr wrap="none" anchor="ctr"/>
          <a:lstStyle/>
          <a:p>
            <a:endParaRPr lang="pt-BR"/>
          </a:p>
        </p:txBody>
      </p:sp>
      <p:sp>
        <p:nvSpPr>
          <p:cNvPr id="29712" name="Line 16"/>
          <p:cNvSpPr>
            <a:spLocks noChangeShapeType="1"/>
          </p:cNvSpPr>
          <p:nvPr/>
        </p:nvSpPr>
        <p:spPr bwMode="auto">
          <a:xfrm flipH="1" flipV="1">
            <a:off x="1270000" y="3556000"/>
            <a:ext cx="812800" cy="660400"/>
          </a:xfrm>
          <a:prstGeom prst="line">
            <a:avLst/>
          </a:prstGeom>
          <a:noFill/>
          <a:ln w="50800">
            <a:solidFill>
              <a:schemeClr val="tx1"/>
            </a:solidFill>
            <a:round/>
            <a:headEnd type="triangle" w="med" len="med"/>
            <a:tailEnd/>
          </a:ln>
        </p:spPr>
        <p:txBody>
          <a:bodyPr wrap="none" anchor="ctr"/>
          <a:lstStyle/>
          <a:p>
            <a:endParaRPr lang="pt-BR"/>
          </a:p>
        </p:txBody>
      </p:sp>
      <p:sp>
        <p:nvSpPr>
          <p:cNvPr id="29713" name="Line 17"/>
          <p:cNvSpPr>
            <a:spLocks noChangeShapeType="1"/>
          </p:cNvSpPr>
          <p:nvPr/>
        </p:nvSpPr>
        <p:spPr bwMode="auto">
          <a:xfrm flipH="1">
            <a:off x="1346200" y="3429000"/>
            <a:ext cx="736600" cy="0"/>
          </a:xfrm>
          <a:prstGeom prst="line">
            <a:avLst/>
          </a:prstGeom>
          <a:noFill/>
          <a:ln w="50800">
            <a:solidFill>
              <a:schemeClr val="tx1"/>
            </a:solidFill>
            <a:round/>
            <a:headEnd type="triangle" w="med" len="med"/>
            <a:tailEnd/>
          </a:ln>
        </p:spPr>
        <p:txBody>
          <a:bodyPr wrap="none" anchor="ctr"/>
          <a:lstStyle/>
          <a:p>
            <a:endParaRPr lang="pt-BR"/>
          </a:p>
        </p:txBody>
      </p:sp>
      <p:sp>
        <p:nvSpPr>
          <p:cNvPr id="29714" name="Oval 18"/>
          <p:cNvSpPr>
            <a:spLocks noChangeArrowheads="1"/>
          </p:cNvSpPr>
          <p:nvPr/>
        </p:nvSpPr>
        <p:spPr bwMode="auto">
          <a:xfrm>
            <a:off x="2101850" y="238760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29715" name="Oval 19"/>
          <p:cNvSpPr>
            <a:spLocks noChangeArrowheads="1"/>
          </p:cNvSpPr>
          <p:nvPr/>
        </p:nvSpPr>
        <p:spPr bwMode="auto">
          <a:xfrm>
            <a:off x="2101850" y="41973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29716" name="Oval 20"/>
          <p:cNvSpPr>
            <a:spLocks noChangeArrowheads="1"/>
          </p:cNvSpPr>
          <p:nvPr/>
        </p:nvSpPr>
        <p:spPr bwMode="auto">
          <a:xfrm>
            <a:off x="2101850" y="51117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29717" name="Line 21"/>
          <p:cNvSpPr>
            <a:spLocks noChangeShapeType="1"/>
          </p:cNvSpPr>
          <p:nvPr/>
        </p:nvSpPr>
        <p:spPr bwMode="auto">
          <a:xfrm flipV="1">
            <a:off x="1397000" y="2641600"/>
            <a:ext cx="635000" cy="660400"/>
          </a:xfrm>
          <a:prstGeom prst="line">
            <a:avLst/>
          </a:prstGeom>
          <a:noFill/>
          <a:ln w="50800">
            <a:solidFill>
              <a:schemeClr val="tx1"/>
            </a:solidFill>
            <a:round/>
            <a:headEnd/>
            <a:tailEnd type="triangle" w="med" len="med"/>
          </a:ln>
        </p:spPr>
        <p:txBody>
          <a:bodyPr wrap="none" anchor="ctr"/>
          <a:lstStyle/>
          <a:p>
            <a:endParaRPr lang="pt-BR"/>
          </a:p>
        </p:txBody>
      </p:sp>
      <p:sp>
        <p:nvSpPr>
          <p:cNvPr id="29718" name="Line 22"/>
          <p:cNvSpPr>
            <a:spLocks noChangeShapeType="1"/>
          </p:cNvSpPr>
          <p:nvPr/>
        </p:nvSpPr>
        <p:spPr bwMode="auto">
          <a:xfrm>
            <a:off x="2540000" y="16002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29719" name="Line 23"/>
          <p:cNvSpPr>
            <a:spLocks noChangeShapeType="1"/>
          </p:cNvSpPr>
          <p:nvPr/>
        </p:nvSpPr>
        <p:spPr bwMode="auto">
          <a:xfrm>
            <a:off x="2463800" y="1701800"/>
            <a:ext cx="1397000" cy="635000"/>
          </a:xfrm>
          <a:prstGeom prst="line">
            <a:avLst/>
          </a:prstGeom>
          <a:noFill/>
          <a:ln w="50800">
            <a:solidFill>
              <a:schemeClr val="tx1"/>
            </a:solidFill>
            <a:round/>
            <a:headEnd type="triangle" w="med" len="med"/>
            <a:tailEnd/>
          </a:ln>
        </p:spPr>
        <p:txBody>
          <a:bodyPr wrap="none" anchor="ctr"/>
          <a:lstStyle/>
          <a:p>
            <a:endParaRPr lang="pt-BR"/>
          </a:p>
        </p:txBody>
      </p:sp>
      <p:sp>
        <p:nvSpPr>
          <p:cNvPr id="29720" name="Line 24"/>
          <p:cNvSpPr>
            <a:spLocks noChangeShapeType="1"/>
          </p:cNvSpPr>
          <p:nvPr/>
        </p:nvSpPr>
        <p:spPr bwMode="auto">
          <a:xfrm>
            <a:off x="2540000" y="43434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29721" name="Line 25"/>
          <p:cNvSpPr>
            <a:spLocks noChangeShapeType="1"/>
          </p:cNvSpPr>
          <p:nvPr/>
        </p:nvSpPr>
        <p:spPr bwMode="auto">
          <a:xfrm flipV="1">
            <a:off x="2463800" y="4394200"/>
            <a:ext cx="1397000" cy="736600"/>
          </a:xfrm>
          <a:prstGeom prst="line">
            <a:avLst/>
          </a:prstGeom>
          <a:noFill/>
          <a:ln w="50800">
            <a:solidFill>
              <a:schemeClr val="tx1"/>
            </a:solidFill>
            <a:round/>
            <a:headEnd/>
            <a:tailEnd type="triangle" w="med" len="med"/>
          </a:ln>
        </p:spPr>
        <p:txBody>
          <a:bodyPr wrap="none" anchor="ctr"/>
          <a:lstStyle/>
          <a:p>
            <a:endParaRPr lang="pt-BR"/>
          </a:p>
        </p:txBody>
      </p:sp>
      <p:sp>
        <p:nvSpPr>
          <p:cNvPr id="29722" name="Line 26"/>
          <p:cNvSpPr>
            <a:spLocks noChangeShapeType="1"/>
          </p:cNvSpPr>
          <p:nvPr/>
        </p:nvSpPr>
        <p:spPr bwMode="auto">
          <a:xfrm>
            <a:off x="2463800" y="4521200"/>
            <a:ext cx="1397000" cy="558800"/>
          </a:xfrm>
          <a:prstGeom prst="line">
            <a:avLst/>
          </a:prstGeom>
          <a:noFill/>
          <a:ln w="50800">
            <a:solidFill>
              <a:schemeClr val="tx1"/>
            </a:solidFill>
            <a:round/>
            <a:headEnd type="triangle" w="med" len="med"/>
            <a:tailEnd/>
          </a:ln>
        </p:spPr>
        <p:txBody>
          <a:bodyPr wrap="none" anchor="ctr"/>
          <a:lstStyle/>
          <a:p>
            <a:endParaRPr lang="pt-BR"/>
          </a:p>
        </p:txBody>
      </p:sp>
      <p:sp>
        <p:nvSpPr>
          <p:cNvPr id="29723" name="Line 27"/>
          <p:cNvSpPr>
            <a:spLocks noChangeShapeType="1"/>
          </p:cNvSpPr>
          <p:nvPr/>
        </p:nvSpPr>
        <p:spPr bwMode="auto">
          <a:xfrm>
            <a:off x="2540000" y="25146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29724" name="Line 28"/>
          <p:cNvSpPr>
            <a:spLocks noChangeShapeType="1"/>
          </p:cNvSpPr>
          <p:nvPr/>
        </p:nvSpPr>
        <p:spPr bwMode="auto">
          <a:xfrm>
            <a:off x="2540000" y="34290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29725" name="Line 29"/>
          <p:cNvSpPr>
            <a:spLocks noChangeShapeType="1"/>
          </p:cNvSpPr>
          <p:nvPr/>
        </p:nvSpPr>
        <p:spPr bwMode="auto">
          <a:xfrm>
            <a:off x="2463800" y="3606800"/>
            <a:ext cx="1397000" cy="558800"/>
          </a:xfrm>
          <a:prstGeom prst="line">
            <a:avLst/>
          </a:prstGeom>
          <a:noFill/>
          <a:ln w="50800">
            <a:solidFill>
              <a:schemeClr val="tx1"/>
            </a:solidFill>
            <a:round/>
            <a:headEnd/>
            <a:tailEnd type="triangle" w="med" len="med"/>
          </a:ln>
        </p:spPr>
        <p:txBody>
          <a:bodyPr wrap="none" anchor="ctr"/>
          <a:lstStyle/>
          <a:p>
            <a:endParaRPr lang="pt-BR"/>
          </a:p>
        </p:txBody>
      </p:sp>
      <p:sp>
        <p:nvSpPr>
          <p:cNvPr id="29726" name="Line 30"/>
          <p:cNvSpPr>
            <a:spLocks noChangeShapeType="1"/>
          </p:cNvSpPr>
          <p:nvPr/>
        </p:nvSpPr>
        <p:spPr bwMode="auto">
          <a:xfrm>
            <a:off x="4368800" y="1600200"/>
            <a:ext cx="1244600" cy="0"/>
          </a:xfrm>
          <a:prstGeom prst="line">
            <a:avLst/>
          </a:prstGeom>
          <a:noFill/>
          <a:ln w="50800">
            <a:solidFill>
              <a:schemeClr val="tx1"/>
            </a:solidFill>
            <a:round/>
            <a:headEnd/>
            <a:tailEnd type="triangle" w="med" len="med"/>
          </a:ln>
        </p:spPr>
        <p:txBody>
          <a:bodyPr wrap="none" anchor="ctr"/>
          <a:lstStyle/>
          <a:p>
            <a:endParaRPr lang="pt-BR"/>
          </a:p>
        </p:txBody>
      </p:sp>
      <p:sp>
        <p:nvSpPr>
          <p:cNvPr id="29727" name="Line 31"/>
          <p:cNvSpPr>
            <a:spLocks noChangeShapeType="1"/>
          </p:cNvSpPr>
          <p:nvPr/>
        </p:nvSpPr>
        <p:spPr bwMode="auto">
          <a:xfrm flipV="1">
            <a:off x="4368800" y="1727200"/>
            <a:ext cx="1320800" cy="736600"/>
          </a:xfrm>
          <a:prstGeom prst="line">
            <a:avLst/>
          </a:prstGeom>
          <a:noFill/>
          <a:ln w="50800">
            <a:solidFill>
              <a:schemeClr val="tx1"/>
            </a:solidFill>
            <a:round/>
            <a:headEnd/>
            <a:tailEnd type="triangle" w="med" len="med"/>
          </a:ln>
        </p:spPr>
        <p:txBody>
          <a:bodyPr wrap="none" anchor="ctr"/>
          <a:lstStyle/>
          <a:p>
            <a:endParaRPr lang="pt-BR"/>
          </a:p>
        </p:txBody>
      </p:sp>
      <p:sp>
        <p:nvSpPr>
          <p:cNvPr id="29728" name="Line 32"/>
          <p:cNvSpPr>
            <a:spLocks noChangeShapeType="1"/>
          </p:cNvSpPr>
          <p:nvPr/>
        </p:nvSpPr>
        <p:spPr bwMode="auto">
          <a:xfrm>
            <a:off x="4368800" y="1701800"/>
            <a:ext cx="1320800" cy="635000"/>
          </a:xfrm>
          <a:prstGeom prst="line">
            <a:avLst/>
          </a:prstGeom>
          <a:noFill/>
          <a:ln w="50800">
            <a:solidFill>
              <a:schemeClr val="tx1"/>
            </a:solidFill>
            <a:round/>
            <a:headEnd/>
            <a:tailEnd type="triangle" w="med" len="med"/>
          </a:ln>
        </p:spPr>
        <p:txBody>
          <a:bodyPr wrap="none" anchor="ctr"/>
          <a:lstStyle/>
          <a:p>
            <a:endParaRPr lang="pt-BR"/>
          </a:p>
        </p:txBody>
      </p:sp>
      <p:sp>
        <p:nvSpPr>
          <p:cNvPr id="29729" name="Line 33"/>
          <p:cNvSpPr>
            <a:spLocks noChangeShapeType="1"/>
          </p:cNvSpPr>
          <p:nvPr/>
        </p:nvSpPr>
        <p:spPr bwMode="auto">
          <a:xfrm>
            <a:off x="4368800" y="25146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29730" name="Line 34"/>
          <p:cNvSpPr>
            <a:spLocks noChangeShapeType="1"/>
          </p:cNvSpPr>
          <p:nvPr/>
        </p:nvSpPr>
        <p:spPr bwMode="auto">
          <a:xfrm flipV="1">
            <a:off x="4368800" y="2565400"/>
            <a:ext cx="1397000" cy="736600"/>
          </a:xfrm>
          <a:prstGeom prst="line">
            <a:avLst/>
          </a:prstGeom>
          <a:noFill/>
          <a:ln w="50800">
            <a:solidFill>
              <a:schemeClr val="tx1"/>
            </a:solidFill>
            <a:round/>
            <a:headEnd/>
            <a:tailEnd type="triangle" w="med" len="med"/>
          </a:ln>
        </p:spPr>
        <p:txBody>
          <a:bodyPr wrap="none" anchor="ctr"/>
          <a:lstStyle/>
          <a:p>
            <a:endParaRPr lang="pt-BR"/>
          </a:p>
        </p:txBody>
      </p:sp>
      <p:sp>
        <p:nvSpPr>
          <p:cNvPr id="29731" name="Line 35"/>
          <p:cNvSpPr>
            <a:spLocks noChangeShapeType="1"/>
          </p:cNvSpPr>
          <p:nvPr/>
        </p:nvSpPr>
        <p:spPr bwMode="auto">
          <a:xfrm>
            <a:off x="4292600" y="1701800"/>
            <a:ext cx="1473200" cy="1549400"/>
          </a:xfrm>
          <a:prstGeom prst="line">
            <a:avLst/>
          </a:prstGeom>
          <a:noFill/>
          <a:ln w="50800">
            <a:solidFill>
              <a:schemeClr val="tx1"/>
            </a:solidFill>
            <a:round/>
            <a:headEnd/>
            <a:tailEnd type="triangle" w="med" len="med"/>
          </a:ln>
        </p:spPr>
        <p:txBody>
          <a:bodyPr wrap="none" anchor="ctr"/>
          <a:lstStyle/>
          <a:p>
            <a:endParaRPr lang="pt-BR"/>
          </a:p>
        </p:txBody>
      </p:sp>
      <p:sp>
        <p:nvSpPr>
          <p:cNvPr id="29732" name="Line 36"/>
          <p:cNvSpPr>
            <a:spLocks noChangeShapeType="1"/>
          </p:cNvSpPr>
          <p:nvPr/>
        </p:nvSpPr>
        <p:spPr bwMode="auto">
          <a:xfrm flipV="1">
            <a:off x="4368800" y="3479800"/>
            <a:ext cx="1320800" cy="736600"/>
          </a:xfrm>
          <a:prstGeom prst="line">
            <a:avLst/>
          </a:prstGeom>
          <a:noFill/>
          <a:ln w="50800">
            <a:solidFill>
              <a:schemeClr val="tx1"/>
            </a:solidFill>
            <a:round/>
            <a:headEnd/>
            <a:tailEnd type="triangle" w="med" len="med"/>
          </a:ln>
        </p:spPr>
        <p:txBody>
          <a:bodyPr wrap="none" anchor="ctr"/>
          <a:lstStyle/>
          <a:p>
            <a:endParaRPr lang="pt-BR"/>
          </a:p>
        </p:txBody>
      </p:sp>
      <p:sp>
        <p:nvSpPr>
          <p:cNvPr id="29733" name="Line 37"/>
          <p:cNvSpPr>
            <a:spLocks noChangeShapeType="1"/>
          </p:cNvSpPr>
          <p:nvPr/>
        </p:nvSpPr>
        <p:spPr bwMode="auto">
          <a:xfrm flipV="1">
            <a:off x="4368800" y="3556000"/>
            <a:ext cx="1397000" cy="1574800"/>
          </a:xfrm>
          <a:prstGeom prst="line">
            <a:avLst/>
          </a:prstGeom>
          <a:noFill/>
          <a:ln w="50800">
            <a:solidFill>
              <a:schemeClr val="tx1"/>
            </a:solidFill>
            <a:round/>
            <a:headEnd/>
            <a:tailEnd type="triangle" w="med" len="med"/>
          </a:ln>
        </p:spPr>
        <p:txBody>
          <a:bodyPr wrap="none" anchor="ctr"/>
          <a:lstStyle/>
          <a:p>
            <a:endParaRPr lang="pt-BR"/>
          </a:p>
        </p:txBody>
      </p:sp>
      <p:sp>
        <p:nvSpPr>
          <p:cNvPr id="29734" name="Line 38"/>
          <p:cNvSpPr>
            <a:spLocks noChangeShapeType="1"/>
          </p:cNvSpPr>
          <p:nvPr/>
        </p:nvSpPr>
        <p:spPr bwMode="auto">
          <a:xfrm>
            <a:off x="4368800" y="43434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29735" name="Line 39"/>
          <p:cNvSpPr>
            <a:spLocks noChangeShapeType="1"/>
          </p:cNvSpPr>
          <p:nvPr/>
        </p:nvSpPr>
        <p:spPr bwMode="auto">
          <a:xfrm>
            <a:off x="4368800" y="3606800"/>
            <a:ext cx="1320800" cy="558800"/>
          </a:xfrm>
          <a:prstGeom prst="line">
            <a:avLst/>
          </a:prstGeom>
          <a:noFill/>
          <a:ln w="50800">
            <a:solidFill>
              <a:schemeClr val="tx1"/>
            </a:solidFill>
            <a:round/>
            <a:headEnd/>
            <a:tailEnd type="triangle" w="med" len="med"/>
          </a:ln>
        </p:spPr>
        <p:txBody>
          <a:bodyPr wrap="none" anchor="ctr"/>
          <a:lstStyle/>
          <a:p>
            <a:endParaRPr lang="pt-BR"/>
          </a:p>
        </p:txBody>
      </p:sp>
      <p:sp>
        <p:nvSpPr>
          <p:cNvPr id="29736" name="Line 40"/>
          <p:cNvSpPr>
            <a:spLocks noChangeShapeType="1"/>
          </p:cNvSpPr>
          <p:nvPr/>
        </p:nvSpPr>
        <p:spPr bwMode="auto">
          <a:xfrm flipH="1" flipV="1">
            <a:off x="2489200" y="1651000"/>
            <a:ext cx="3251200" cy="812800"/>
          </a:xfrm>
          <a:prstGeom prst="line">
            <a:avLst/>
          </a:prstGeom>
          <a:noFill/>
          <a:ln w="50800">
            <a:solidFill>
              <a:schemeClr val="tx1"/>
            </a:solidFill>
            <a:round/>
            <a:headEnd/>
            <a:tailEnd type="triangle" w="med" len="med"/>
          </a:ln>
        </p:spPr>
        <p:txBody>
          <a:bodyPr wrap="none" anchor="ctr"/>
          <a:lstStyle/>
          <a:p>
            <a:endParaRPr lang="pt-BR"/>
          </a:p>
        </p:txBody>
      </p:sp>
      <p:sp>
        <p:nvSpPr>
          <p:cNvPr id="29737" name="Line 41"/>
          <p:cNvSpPr>
            <a:spLocks noChangeShapeType="1"/>
          </p:cNvSpPr>
          <p:nvPr/>
        </p:nvSpPr>
        <p:spPr bwMode="auto">
          <a:xfrm flipH="1">
            <a:off x="2413000" y="3454400"/>
            <a:ext cx="3327400" cy="787400"/>
          </a:xfrm>
          <a:prstGeom prst="line">
            <a:avLst/>
          </a:prstGeom>
          <a:noFill/>
          <a:ln w="50800">
            <a:solidFill>
              <a:schemeClr val="tx1"/>
            </a:solidFill>
            <a:round/>
            <a:headEnd/>
            <a:tailEnd type="triangle" w="med" len="med"/>
          </a:ln>
        </p:spPr>
        <p:txBody>
          <a:bodyPr wrap="none" anchor="ctr"/>
          <a:lstStyle/>
          <a:p>
            <a:endParaRPr lang="pt-BR"/>
          </a:p>
        </p:txBody>
      </p:sp>
      <p:sp>
        <p:nvSpPr>
          <p:cNvPr id="29738" name="Arc 42"/>
          <p:cNvSpPr>
            <a:spLocks/>
          </p:cNvSpPr>
          <p:nvPr/>
        </p:nvSpPr>
        <p:spPr bwMode="auto">
          <a:xfrm>
            <a:off x="1093788" y="1398588"/>
            <a:ext cx="1117600" cy="1727200"/>
          </a:xfrm>
          <a:custGeom>
            <a:avLst/>
            <a:gdLst>
              <a:gd name="T0" fmla="*/ 0 w 21600"/>
              <a:gd name="T1" fmla="*/ 138112020 h 21600"/>
              <a:gd name="T2" fmla="*/ 57742465 w 21600"/>
              <a:gd name="T3" fmla="*/ 0 h 21600"/>
              <a:gd name="T4" fmla="*/ 57825457 w 21600"/>
              <a:gd name="T5" fmla="*/ 13811202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2"/>
                  <a:pt x="9651" y="17"/>
                  <a:pt x="21569" y="0"/>
                </a:cubicBezTo>
              </a:path>
              <a:path w="21600" h="21600" stroke="0" extrusionOk="0">
                <a:moveTo>
                  <a:pt x="0" y="21600"/>
                </a:moveTo>
                <a:cubicBezTo>
                  <a:pt x="0" y="9682"/>
                  <a:pt x="9651" y="17"/>
                  <a:pt x="21569" y="0"/>
                </a:cubicBezTo>
                <a:lnTo>
                  <a:pt x="21600" y="21600"/>
                </a:lnTo>
                <a:close/>
              </a:path>
            </a:pathLst>
          </a:custGeom>
          <a:noFill/>
          <a:ln w="50800" cap="rnd">
            <a:solidFill>
              <a:schemeClr val="tx1"/>
            </a:solidFill>
            <a:round/>
            <a:headEnd type="triangle" w="med" len="med"/>
            <a:tailEnd/>
          </a:ln>
        </p:spPr>
        <p:txBody>
          <a:bodyPr wrap="none" anchor="ctr"/>
          <a:lstStyle/>
          <a:p>
            <a:endParaRPr lang="pt-BR"/>
          </a:p>
        </p:txBody>
      </p:sp>
      <p:sp>
        <p:nvSpPr>
          <p:cNvPr id="29739" name="Arc 43"/>
          <p:cNvSpPr>
            <a:spLocks/>
          </p:cNvSpPr>
          <p:nvPr/>
        </p:nvSpPr>
        <p:spPr bwMode="auto">
          <a:xfrm rot="10800000">
            <a:off x="1065213" y="3722688"/>
            <a:ext cx="1119187" cy="1727200"/>
          </a:xfrm>
          <a:custGeom>
            <a:avLst/>
            <a:gdLst>
              <a:gd name="T0" fmla="*/ 0 w 21631"/>
              <a:gd name="T1" fmla="*/ 0 h 21600"/>
              <a:gd name="T2" fmla="*/ 57906692 w 21631"/>
              <a:gd name="T3" fmla="*/ 138112020 h 21600"/>
              <a:gd name="T4" fmla="*/ 82991 w 21631"/>
              <a:gd name="T5" fmla="*/ 138112020 h 21600"/>
              <a:gd name="T6" fmla="*/ 0 60000 65536"/>
              <a:gd name="T7" fmla="*/ 0 60000 65536"/>
              <a:gd name="T8" fmla="*/ 0 60000 65536"/>
              <a:gd name="T9" fmla="*/ 0 w 21631"/>
              <a:gd name="T10" fmla="*/ 0 h 21600"/>
              <a:gd name="T11" fmla="*/ 21631 w 21631"/>
              <a:gd name="T12" fmla="*/ 21600 h 21600"/>
            </a:gdLst>
            <a:ahLst/>
            <a:cxnLst>
              <a:cxn ang="T6">
                <a:pos x="T0" y="T1"/>
              </a:cxn>
              <a:cxn ang="T7">
                <a:pos x="T2" y="T3"/>
              </a:cxn>
              <a:cxn ang="T8">
                <a:pos x="T4" y="T5"/>
              </a:cxn>
            </a:cxnLst>
            <a:rect l="T9" t="T10" r="T11" b="T12"/>
            <a:pathLst>
              <a:path w="21631" h="21600" fill="none" extrusionOk="0">
                <a:moveTo>
                  <a:pt x="0" y="0"/>
                </a:moveTo>
                <a:cubicBezTo>
                  <a:pt x="10" y="0"/>
                  <a:pt x="20" y="-1"/>
                  <a:pt x="31" y="0"/>
                </a:cubicBezTo>
                <a:cubicBezTo>
                  <a:pt x="11960" y="0"/>
                  <a:pt x="21631" y="9670"/>
                  <a:pt x="21631" y="21600"/>
                </a:cubicBezTo>
              </a:path>
              <a:path w="21631" h="21600" stroke="0" extrusionOk="0">
                <a:moveTo>
                  <a:pt x="0" y="0"/>
                </a:moveTo>
                <a:cubicBezTo>
                  <a:pt x="10" y="0"/>
                  <a:pt x="20" y="-1"/>
                  <a:pt x="31" y="0"/>
                </a:cubicBezTo>
                <a:cubicBezTo>
                  <a:pt x="11960" y="0"/>
                  <a:pt x="21631" y="9670"/>
                  <a:pt x="21631" y="21600"/>
                </a:cubicBezTo>
                <a:lnTo>
                  <a:pt x="31" y="21600"/>
                </a:lnTo>
                <a:close/>
              </a:path>
            </a:pathLst>
          </a:custGeom>
          <a:noFill/>
          <a:ln w="50800" cap="rnd">
            <a:solidFill>
              <a:schemeClr val="tx1"/>
            </a:solidFill>
            <a:round/>
            <a:headEnd/>
            <a:tailEnd type="triangle" w="med" len="med"/>
          </a:ln>
        </p:spPr>
        <p:txBody>
          <a:bodyPr wrap="none" anchor="ctr"/>
          <a:lstStyle/>
          <a:p>
            <a:endParaRPr lang="pt-BR"/>
          </a:p>
        </p:txBody>
      </p:sp>
      <p:sp>
        <p:nvSpPr>
          <p:cNvPr id="29740" name="Arc 44"/>
          <p:cNvSpPr>
            <a:spLocks/>
          </p:cNvSpPr>
          <p:nvPr/>
        </p:nvSpPr>
        <p:spPr bwMode="auto">
          <a:xfrm>
            <a:off x="1017588" y="1093788"/>
            <a:ext cx="1193800" cy="1955800"/>
          </a:xfrm>
          <a:custGeom>
            <a:avLst/>
            <a:gdLst>
              <a:gd name="T0" fmla="*/ 0 w 21600"/>
              <a:gd name="T1" fmla="*/ 177090428 h 21600"/>
              <a:gd name="T2" fmla="*/ 65890966 w 21600"/>
              <a:gd name="T3" fmla="*/ 0 h 21600"/>
              <a:gd name="T4" fmla="*/ 65979561 w 21600"/>
              <a:gd name="T5" fmla="*/ 17709042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1"/>
                  <a:pt x="9652" y="16"/>
                  <a:pt x="21571" y="0"/>
                </a:cubicBezTo>
              </a:path>
              <a:path w="21600" h="21600" stroke="0" extrusionOk="0">
                <a:moveTo>
                  <a:pt x="0" y="21600"/>
                </a:moveTo>
                <a:cubicBezTo>
                  <a:pt x="0" y="9681"/>
                  <a:pt x="9652" y="16"/>
                  <a:pt x="21571" y="0"/>
                </a:cubicBezTo>
                <a:lnTo>
                  <a:pt x="21600" y="21600"/>
                </a:lnTo>
                <a:close/>
              </a:path>
            </a:pathLst>
          </a:custGeom>
          <a:noFill/>
          <a:ln w="50800" cap="rnd">
            <a:solidFill>
              <a:schemeClr val="tx1"/>
            </a:solidFill>
            <a:round/>
            <a:headEnd type="triangle" w="med" len="med"/>
            <a:tailEnd/>
          </a:ln>
        </p:spPr>
        <p:txBody>
          <a:bodyPr wrap="none" anchor="ctr"/>
          <a:lstStyle/>
          <a:p>
            <a:endParaRPr lang="pt-BR"/>
          </a:p>
        </p:txBody>
      </p:sp>
      <p:sp>
        <p:nvSpPr>
          <p:cNvPr id="29741" name="Arc 45"/>
          <p:cNvSpPr>
            <a:spLocks/>
          </p:cNvSpPr>
          <p:nvPr/>
        </p:nvSpPr>
        <p:spPr bwMode="auto">
          <a:xfrm>
            <a:off x="928688" y="776288"/>
            <a:ext cx="1282700" cy="2273300"/>
          </a:xfrm>
          <a:custGeom>
            <a:avLst/>
            <a:gdLst>
              <a:gd name="T0" fmla="*/ 0 w 21600"/>
              <a:gd name="T1" fmla="*/ 239254319 h 21600"/>
              <a:gd name="T2" fmla="*/ 76076999 w 21600"/>
              <a:gd name="T3" fmla="*/ 0 h 21600"/>
              <a:gd name="T4" fmla="*/ 76172191 w 21600"/>
              <a:gd name="T5" fmla="*/ 23925431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1"/>
                  <a:pt x="9654" y="14"/>
                  <a:pt x="21573" y="0"/>
                </a:cubicBezTo>
              </a:path>
              <a:path w="21600" h="21600" stroke="0" extrusionOk="0">
                <a:moveTo>
                  <a:pt x="0" y="21600"/>
                </a:moveTo>
                <a:cubicBezTo>
                  <a:pt x="0" y="9681"/>
                  <a:pt x="9654" y="14"/>
                  <a:pt x="21573" y="0"/>
                </a:cubicBezTo>
                <a:lnTo>
                  <a:pt x="21600" y="21600"/>
                </a:lnTo>
                <a:close/>
              </a:path>
            </a:pathLst>
          </a:custGeom>
          <a:noFill/>
          <a:ln w="25400" cap="rnd">
            <a:solidFill>
              <a:schemeClr val="tx1"/>
            </a:solidFill>
            <a:round/>
            <a:headEnd type="triangle" w="med" len="med"/>
            <a:tailEnd/>
          </a:ln>
        </p:spPr>
        <p:txBody>
          <a:bodyPr wrap="none" anchor="ctr"/>
          <a:lstStyle/>
          <a:p>
            <a:endParaRPr lang="pt-BR"/>
          </a:p>
        </p:txBody>
      </p:sp>
      <p:sp>
        <p:nvSpPr>
          <p:cNvPr id="29742" name="Line 46"/>
          <p:cNvSpPr>
            <a:spLocks noChangeShapeType="1"/>
          </p:cNvSpPr>
          <p:nvPr/>
        </p:nvSpPr>
        <p:spPr bwMode="auto">
          <a:xfrm flipH="1" flipV="1">
            <a:off x="2184400" y="1041400"/>
            <a:ext cx="1955800" cy="431800"/>
          </a:xfrm>
          <a:prstGeom prst="line">
            <a:avLst/>
          </a:prstGeom>
          <a:noFill/>
          <a:ln w="50800">
            <a:solidFill>
              <a:schemeClr val="tx1"/>
            </a:solidFill>
            <a:round/>
            <a:headEnd/>
            <a:tailEnd/>
          </a:ln>
        </p:spPr>
        <p:txBody>
          <a:bodyPr wrap="none" anchor="ctr"/>
          <a:lstStyle/>
          <a:p>
            <a:endParaRPr lang="pt-BR"/>
          </a:p>
        </p:txBody>
      </p:sp>
      <p:sp>
        <p:nvSpPr>
          <p:cNvPr id="29743" name="Line 47"/>
          <p:cNvSpPr>
            <a:spLocks noChangeShapeType="1"/>
          </p:cNvSpPr>
          <p:nvPr/>
        </p:nvSpPr>
        <p:spPr bwMode="auto">
          <a:xfrm flipH="1" flipV="1">
            <a:off x="2197100" y="749300"/>
            <a:ext cx="3759200" cy="711200"/>
          </a:xfrm>
          <a:prstGeom prst="line">
            <a:avLst/>
          </a:prstGeom>
          <a:noFill/>
          <a:ln w="25400">
            <a:solidFill>
              <a:schemeClr val="tx1"/>
            </a:solidFill>
            <a:round/>
            <a:headEnd/>
            <a:tailEnd/>
          </a:ln>
        </p:spPr>
        <p:txBody>
          <a:bodyPr wrap="none" anchor="ctr"/>
          <a:lstStyle/>
          <a:p>
            <a:endParaRPr lang="pt-BR"/>
          </a:p>
        </p:txBody>
      </p:sp>
      <p:sp>
        <p:nvSpPr>
          <p:cNvPr id="29744" name="Arc 48"/>
          <p:cNvSpPr>
            <a:spLocks/>
          </p:cNvSpPr>
          <p:nvPr/>
        </p:nvSpPr>
        <p:spPr bwMode="auto">
          <a:xfrm rot="10800000">
            <a:off x="989013" y="3836988"/>
            <a:ext cx="1195387" cy="1955800"/>
          </a:xfrm>
          <a:custGeom>
            <a:avLst/>
            <a:gdLst>
              <a:gd name="T0" fmla="*/ 0 w 21629"/>
              <a:gd name="T1" fmla="*/ 0 h 21600"/>
              <a:gd name="T2" fmla="*/ 66066400 w 21629"/>
              <a:gd name="T3" fmla="*/ 177090428 h 21600"/>
              <a:gd name="T4" fmla="*/ 88594 w 21629"/>
              <a:gd name="T5" fmla="*/ 177090428 h 21600"/>
              <a:gd name="T6" fmla="*/ 0 60000 65536"/>
              <a:gd name="T7" fmla="*/ 0 60000 65536"/>
              <a:gd name="T8" fmla="*/ 0 60000 65536"/>
              <a:gd name="T9" fmla="*/ 0 w 21629"/>
              <a:gd name="T10" fmla="*/ 0 h 21600"/>
              <a:gd name="T11" fmla="*/ 21629 w 21629"/>
              <a:gd name="T12" fmla="*/ 21600 h 21600"/>
            </a:gdLst>
            <a:ahLst/>
            <a:cxnLst>
              <a:cxn ang="T6">
                <a:pos x="T0" y="T1"/>
              </a:cxn>
              <a:cxn ang="T7">
                <a:pos x="T2" y="T3"/>
              </a:cxn>
              <a:cxn ang="T8">
                <a:pos x="T4" y="T5"/>
              </a:cxn>
            </a:cxnLst>
            <a:rect l="T9" t="T10" r="T11" b="T12"/>
            <a:pathLst>
              <a:path w="21629" h="21600" fill="none" extrusionOk="0">
                <a:moveTo>
                  <a:pt x="0" y="0"/>
                </a:moveTo>
                <a:cubicBezTo>
                  <a:pt x="9" y="0"/>
                  <a:pt x="19" y="-1"/>
                  <a:pt x="29" y="0"/>
                </a:cubicBezTo>
                <a:cubicBezTo>
                  <a:pt x="11958" y="0"/>
                  <a:pt x="21629" y="9670"/>
                  <a:pt x="21629" y="21600"/>
                </a:cubicBezTo>
              </a:path>
              <a:path w="21629" h="21600" stroke="0" extrusionOk="0">
                <a:moveTo>
                  <a:pt x="0" y="0"/>
                </a:moveTo>
                <a:cubicBezTo>
                  <a:pt x="9" y="0"/>
                  <a:pt x="19" y="-1"/>
                  <a:pt x="29" y="0"/>
                </a:cubicBezTo>
                <a:cubicBezTo>
                  <a:pt x="11958" y="0"/>
                  <a:pt x="21629" y="9670"/>
                  <a:pt x="21629" y="21600"/>
                </a:cubicBezTo>
                <a:lnTo>
                  <a:pt x="29" y="21600"/>
                </a:lnTo>
                <a:close/>
              </a:path>
            </a:pathLst>
          </a:custGeom>
          <a:noFill/>
          <a:ln w="50800" cap="rnd">
            <a:solidFill>
              <a:schemeClr val="tx1"/>
            </a:solidFill>
            <a:round/>
            <a:headEnd/>
            <a:tailEnd type="triangle" w="med" len="med"/>
          </a:ln>
        </p:spPr>
        <p:txBody>
          <a:bodyPr wrap="none" anchor="ctr"/>
          <a:lstStyle/>
          <a:p>
            <a:endParaRPr lang="pt-BR"/>
          </a:p>
        </p:txBody>
      </p:sp>
      <p:sp>
        <p:nvSpPr>
          <p:cNvPr id="29745" name="Line 49"/>
          <p:cNvSpPr>
            <a:spLocks noChangeShapeType="1"/>
          </p:cNvSpPr>
          <p:nvPr/>
        </p:nvSpPr>
        <p:spPr bwMode="auto">
          <a:xfrm flipH="1">
            <a:off x="2184400" y="5435600"/>
            <a:ext cx="1955800" cy="330200"/>
          </a:xfrm>
          <a:prstGeom prst="line">
            <a:avLst/>
          </a:prstGeom>
          <a:noFill/>
          <a:ln w="50800">
            <a:solidFill>
              <a:schemeClr val="tx1"/>
            </a:solidFill>
            <a:round/>
            <a:headEnd/>
            <a:tailEnd/>
          </a:ln>
        </p:spPr>
        <p:txBody>
          <a:bodyPr wrap="none" anchor="ctr"/>
          <a:lstStyle/>
          <a:p>
            <a:endParaRPr lang="pt-BR"/>
          </a:p>
        </p:txBody>
      </p:sp>
      <p:sp>
        <p:nvSpPr>
          <p:cNvPr id="29746" name="Arc 50"/>
          <p:cNvSpPr>
            <a:spLocks/>
          </p:cNvSpPr>
          <p:nvPr/>
        </p:nvSpPr>
        <p:spPr bwMode="auto">
          <a:xfrm rot="10800000">
            <a:off x="912813" y="3748088"/>
            <a:ext cx="1284287" cy="2273300"/>
          </a:xfrm>
          <a:custGeom>
            <a:avLst/>
            <a:gdLst>
              <a:gd name="T0" fmla="*/ 0 w 21627"/>
              <a:gd name="T1" fmla="*/ 0 h 21600"/>
              <a:gd name="T2" fmla="*/ 76265462 w 21627"/>
              <a:gd name="T3" fmla="*/ 239254319 h 21600"/>
              <a:gd name="T4" fmla="*/ 95192 w 21627"/>
              <a:gd name="T5" fmla="*/ 239254319 h 21600"/>
              <a:gd name="T6" fmla="*/ 0 60000 65536"/>
              <a:gd name="T7" fmla="*/ 0 60000 65536"/>
              <a:gd name="T8" fmla="*/ 0 60000 65536"/>
              <a:gd name="T9" fmla="*/ 0 w 21627"/>
              <a:gd name="T10" fmla="*/ 0 h 21600"/>
              <a:gd name="T11" fmla="*/ 21627 w 21627"/>
              <a:gd name="T12" fmla="*/ 21600 h 21600"/>
            </a:gdLst>
            <a:ahLst/>
            <a:cxnLst>
              <a:cxn ang="T6">
                <a:pos x="T0" y="T1"/>
              </a:cxn>
              <a:cxn ang="T7">
                <a:pos x="T2" y="T3"/>
              </a:cxn>
              <a:cxn ang="T8">
                <a:pos x="T4" y="T5"/>
              </a:cxn>
            </a:cxnLst>
            <a:rect l="T9" t="T10" r="T11" b="T12"/>
            <a:pathLst>
              <a:path w="21627" h="21600" fill="none" extrusionOk="0">
                <a:moveTo>
                  <a:pt x="0" y="0"/>
                </a:moveTo>
                <a:cubicBezTo>
                  <a:pt x="9" y="0"/>
                  <a:pt x="18" y="-1"/>
                  <a:pt x="27" y="0"/>
                </a:cubicBezTo>
                <a:cubicBezTo>
                  <a:pt x="11956" y="0"/>
                  <a:pt x="21627" y="9670"/>
                  <a:pt x="21627" y="21600"/>
                </a:cubicBezTo>
              </a:path>
              <a:path w="21627" h="21600" stroke="0" extrusionOk="0">
                <a:moveTo>
                  <a:pt x="0" y="0"/>
                </a:moveTo>
                <a:cubicBezTo>
                  <a:pt x="9" y="0"/>
                  <a:pt x="18" y="-1"/>
                  <a:pt x="27" y="0"/>
                </a:cubicBezTo>
                <a:cubicBezTo>
                  <a:pt x="11956" y="0"/>
                  <a:pt x="21627" y="9670"/>
                  <a:pt x="21627" y="21600"/>
                </a:cubicBezTo>
                <a:lnTo>
                  <a:pt x="27" y="21600"/>
                </a:lnTo>
                <a:close/>
              </a:path>
            </a:pathLst>
          </a:custGeom>
          <a:noFill/>
          <a:ln w="25400" cap="rnd">
            <a:solidFill>
              <a:schemeClr val="tx1"/>
            </a:solidFill>
            <a:round/>
            <a:headEnd/>
            <a:tailEnd type="triangle" w="med" len="med"/>
          </a:ln>
        </p:spPr>
        <p:txBody>
          <a:bodyPr wrap="none" anchor="ctr"/>
          <a:lstStyle/>
          <a:p>
            <a:endParaRPr lang="pt-BR"/>
          </a:p>
        </p:txBody>
      </p:sp>
      <p:sp>
        <p:nvSpPr>
          <p:cNvPr id="29747" name="Arc 51"/>
          <p:cNvSpPr>
            <a:spLocks/>
          </p:cNvSpPr>
          <p:nvPr/>
        </p:nvSpPr>
        <p:spPr bwMode="auto">
          <a:xfrm>
            <a:off x="2133600" y="4495800"/>
            <a:ext cx="3797300" cy="1511300"/>
          </a:xfrm>
          <a:custGeom>
            <a:avLst/>
            <a:gdLst>
              <a:gd name="T0" fmla="*/ 667568790 w 21600"/>
              <a:gd name="T1" fmla="*/ 0 h 21600"/>
              <a:gd name="T2" fmla="*/ 0 w 21600"/>
              <a:gd name="T3" fmla="*/ 105742019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5400" cap="rnd">
            <a:solidFill>
              <a:schemeClr val="tx1"/>
            </a:solidFill>
            <a:round/>
            <a:headEnd/>
            <a:tailEnd/>
          </a:ln>
        </p:spPr>
        <p:txBody>
          <a:bodyPr wrap="none" anchor="ctr"/>
          <a:lstStyle/>
          <a:p>
            <a:endParaRPr lang="pt-BR"/>
          </a:p>
        </p:txBody>
      </p:sp>
      <p:pic>
        <p:nvPicPr>
          <p:cNvPr id="29748" name="Picture 52" descr="A:\images\Slide_2.jpg"/>
          <p:cNvPicPr>
            <a:picLocks noChangeAspect="1" noChangeArrowheads="1"/>
          </p:cNvPicPr>
          <p:nvPr/>
        </p:nvPicPr>
        <p:blipFill>
          <a:blip r:embed="rId3" cstate="email"/>
          <a:srcRect l="-23"/>
          <a:stretch>
            <a:fillRect/>
          </a:stretch>
        </p:blipFill>
        <p:spPr bwMode="auto">
          <a:xfrm>
            <a:off x="1600200" y="838200"/>
            <a:ext cx="1239838" cy="1295400"/>
          </a:xfrm>
          <a:prstGeom prst="rect">
            <a:avLst/>
          </a:prstGeom>
          <a:noFill/>
          <a:ln w="9525">
            <a:noFill/>
            <a:miter lim="800000"/>
            <a:headEnd/>
            <a:tailEnd/>
          </a:ln>
        </p:spPr>
      </p:pic>
      <p:pic>
        <p:nvPicPr>
          <p:cNvPr id="29749" name="Picture 53" descr="A:\acrobeles.jpg"/>
          <p:cNvPicPr>
            <a:picLocks noChangeAspect="1" noChangeArrowheads="1"/>
          </p:cNvPicPr>
          <p:nvPr/>
        </p:nvPicPr>
        <p:blipFill>
          <a:blip r:embed="rId4" cstate="email"/>
          <a:srcRect/>
          <a:stretch>
            <a:fillRect/>
          </a:stretch>
        </p:blipFill>
        <p:spPr bwMode="auto">
          <a:xfrm>
            <a:off x="3352800" y="3657600"/>
            <a:ext cx="1447800" cy="874713"/>
          </a:xfrm>
          <a:prstGeom prst="rect">
            <a:avLst/>
          </a:prstGeom>
          <a:noFill/>
          <a:ln w="9525">
            <a:noFill/>
            <a:miter lim="800000"/>
            <a:headEnd/>
            <a:tailEnd/>
          </a:ln>
        </p:spPr>
      </p:pic>
      <p:pic>
        <p:nvPicPr>
          <p:cNvPr id="29750" name="Picture 54" descr="A:\782.JPG"/>
          <p:cNvPicPr>
            <a:picLocks noChangeAspect="1" noChangeArrowheads="1"/>
          </p:cNvPicPr>
          <p:nvPr/>
        </p:nvPicPr>
        <p:blipFill>
          <a:blip r:embed="rId5" cstate="email"/>
          <a:srcRect/>
          <a:stretch>
            <a:fillRect/>
          </a:stretch>
        </p:blipFill>
        <p:spPr bwMode="auto">
          <a:xfrm>
            <a:off x="1752600" y="3886200"/>
            <a:ext cx="1143000" cy="1981200"/>
          </a:xfrm>
          <a:prstGeom prst="rect">
            <a:avLst/>
          </a:prstGeom>
          <a:noFill/>
          <a:ln w="9525">
            <a:noFill/>
            <a:miter lim="800000"/>
            <a:headEnd/>
            <a:tailEnd/>
          </a:ln>
        </p:spPr>
      </p:pic>
      <p:pic>
        <p:nvPicPr>
          <p:cNvPr id="29751" name="Picture 55" descr="A:\785.JPG"/>
          <p:cNvPicPr>
            <a:picLocks noChangeAspect="1" noChangeArrowheads="1"/>
          </p:cNvPicPr>
          <p:nvPr/>
        </p:nvPicPr>
        <p:blipFill>
          <a:blip r:embed="rId6" cstate="email"/>
          <a:srcRect/>
          <a:stretch>
            <a:fillRect/>
          </a:stretch>
        </p:blipFill>
        <p:spPr bwMode="auto">
          <a:xfrm>
            <a:off x="1752600" y="2895600"/>
            <a:ext cx="1309688" cy="922338"/>
          </a:xfrm>
          <a:prstGeom prst="rect">
            <a:avLst/>
          </a:prstGeom>
          <a:noFill/>
          <a:ln w="9525">
            <a:noFill/>
            <a:miter lim="800000"/>
            <a:headEnd/>
            <a:tailEnd/>
          </a:ln>
        </p:spPr>
      </p:pic>
      <p:pic>
        <p:nvPicPr>
          <p:cNvPr id="29752" name="Picture 56" descr="A:\784.JPG"/>
          <p:cNvPicPr>
            <a:picLocks noChangeAspect="1" noChangeArrowheads="1"/>
          </p:cNvPicPr>
          <p:nvPr/>
        </p:nvPicPr>
        <p:blipFill>
          <a:blip r:embed="rId7" cstate="email"/>
          <a:srcRect/>
          <a:stretch>
            <a:fillRect/>
          </a:stretch>
        </p:blipFill>
        <p:spPr bwMode="auto">
          <a:xfrm>
            <a:off x="1752600" y="2209800"/>
            <a:ext cx="1085850" cy="819150"/>
          </a:xfrm>
          <a:prstGeom prst="rect">
            <a:avLst/>
          </a:prstGeom>
          <a:noFill/>
          <a:ln w="9525">
            <a:noFill/>
            <a:miter lim="800000"/>
            <a:headEnd/>
            <a:tailEnd/>
          </a:ln>
        </p:spPr>
      </p:pic>
      <p:pic>
        <p:nvPicPr>
          <p:cNvPr id="29753" name="Picture 57" descr="A:\spring4.jpg"/>
          <p:cNvPicPr>
            <a:picLocks noChangeAspect="1" noChangeArrowheads="1"/>
          </p:cNvPicPr>
          <p:nvPr/>
        </p:nvPicPr>
        <p:blipFill>
          <a:blip r:embed="rId8" cstate="email"/>
          <a:srcRect/>
          <a:stretch>
            <a:fillRect/>
          </a:stretch>
        </p:blipFill>
        <p:spPr bwMode="auto">
          <a:xfrm>
            <a:off x="3352800" y="1828800"/>
            <a:ext cx="1447800" cy="1042988"/>
          </a:xfrm>
          <a:prstGeom prst="rect">
            <a:avLst/>
          </a:prstGeom>
          <a:noFill/>
          <a:ln w="9525">
            <a:noFill/>
            <a:miter lim="800000"/>
            <a:headEnd/>
            <a:tailEnd/>
          </a:ln>
        </p:spPr>
      </p:pic>
      <p:pic>
        <p:nvPicPr>
          <p:cNvPr id="29754" name="Picture 58" descr="A:\792.JPG"/>
          <p:cNvPicPr>
            <a:picLocks noChangeAspect="1" noChangeArrowheads="1"/>
          </p:cNvPicPr>
          <p:nvPr/>
        </p:nvPicPr>
        <p:blipFill>
          <a:blip r:embed="rId9" cstate="email"/>
          <a:srcRect/>
          <a:stretch>
            <a:fillRect/>
          </a:stretch>
        </p:blipFill>
        <p:spPr bwMode="auto">
          <a:xfrm>
            <a:off x="3581400" y="1014413"/>
            <a:ext cx="1173163" cy="796925"/>
          </a:xfrm>
          <a:prstGeom prst="rect">
            <a:avLst/>
          </a:prstGeom>
          <a:noFill/>
          <a:ln w="9525">
            <a:noFill/>
            <a:miter lim="800000"/>
            <a:headEnd/>
            <a:tailEnd/>
          </a:ln>
        </p:spPr>
      </p:pic>
      <p:pic>
        <p:nvPicPr>
          <p:cNvPr id="29755" name="Picture 59" descr="A:\795.JPG"/>
          <p:cNvPicPr>
            <a:picLocks noChangeAspect="1" noChangeArrowheads="1"/>
          </p:cNvPicPr>
          <p:nvPr/>
        </p:nvPicPr>
        <p:blipFill>
          <a:blip r:embed="rId10" cstate="email"/>
          <a:srcRect/>
          <a:stretch>
            <a:fillRect/>
          </a:stretch>
        </p:blipFill>
        <p:spPr bwMode="auto">
          <a:xfrm>
            <a:off x="4953000" y="1981200"/>
            <a:ext cx="1600200" cy="1412875"/>
          </a:xfrm>
          <a:prstGeom prst="rect">
            <a:avLst/>
          </a:prstGeom>
          <a:noFill/>
          <a:ln w="9525">
            <a:noFill/>
            <a:miter lim="800000"/>
            <a:headEnd/>
            <a:tailEnd/>
          </a:ln>
        </p:spPr>
      </p:pic>
      <p:pic>
        <p:nvPicPr>
          <p:cNvPr id="29756" name="Picture 60" descr="A:\831.JPG"/>
          <p:cNvPicPr>
            <a:picLocks noChangeAspect="1" noChangeArrowheads="1"/>
          </p:cNvPicPr>
          <p:nvPr/>
        </p:nvPicPr>
        <p:blipFill>
          <a:blip r:embed="rId11" cstate="email"/>
          <a:srcRect/>
          <a:stretch>
            <a:fillRect/>
          </a:stretch>
        </p:blipFill>
        <p:spPr bwMode="auto">
          <a:xfrm>
            <a:off x="4876800" y="935038"/>
            <a:ext cx="1666875" cy="1139825"/>
          </a:xfrm>
          <a:prstGeom prst="rect">
            <a:avLst/>
          </a:prstGeom>
          <a:noFill/>
          <a:ln w="9525">
            <a:noFill/>
            <a:miter lim="800000"/>
            <a:headEnd/>
            <a:tailEnd/>
          </a:ln>
        </p:spPr>
      </p:pic>
      <p:pic>
        <p:nvPicPr>
          <p:cNvPr id="29757" name="Picture 61" descr="A:\mononchus.JPG"/>
          <p:cNvPicPr>
            <a:picLocks noChangeAspect="1" noChangeArrowheads="1"/>
          </p:cNvPicPr>
          <p:nvPr/>
        </p:nvPicPr>
        <p:blipFill>
          <a:blip r:embed="rId12" cstate="email"/>
          <a:srcRect/>
          <a:stretch>
            <a:fillRect/>
          </a:stretch>
        </p:blipFill>
        <p:spPr bwMode="auto">
          <a:xfrm>
            <a:off x="5411788" y="3200400"/>
            <a:ext cx="1208087" cy="1828800"/>
          </a:xfrm>
          <a:prstGeom prst="rect">
            <a:avLst/>
          </a:prstGeom>
          <a:noFill/>
          <a:ln w="9525">
            <a:noFill/>
            <a:miter lim="800000"/>
            <a:headEnd/>
            <a:tailEnd/>
          </a:ln>
        </p:spPr>
      </p:pic>
      <p:pic>
        <p:nvPicPr>
          <p:cNvPr id="29758" name="Picture 62" descr="A:\aphelenchus.jpg"/>
          <p:cNvPicPr>
            <a:picLocks noChangeAspect="1" noChangeArrowheads="1"/>
          </p:cNvPicPr>
          <p:nvPr/>
        </p:nvPicPr>
        <p:blipFill>
          <a:blip r:embed="rId13" cstate="email"/>
          <a:srcRect/>
          <a:stretch>
            <a:fillRect/>
          </a:stretch>
        </p:blipFill>
        <p:spPr bwMode="auto">
          <a:xfrm>
            <a:off x="3200400" y="2743200"/>
            <a:ext cx="1447800" cy="858838"/>
          </a:xfrm>
          <a:prstGeom prst="rect">
            <a:avLst/>
          </a:prstGeom>
          <a:noFill/>
          <a:ln w="9525">
            <a:noFill/>
            <a:miter lim="800000"/>
            <a:headEnd/>
            <a:tailEnd/>
          </a:ln>
        </p:spPr>
      </p:pic>
      <p:pic>
        <p:nvPicPr>
          <p:cNvPr id="29759" name="Picture 63" descr="A:\788.JPG"/>
          <p:cNvPicPr>
            <a:picLocks noChangeAspect="1" noChangeArrowheads="1"/>
          </p:cNvPicPr>
          <p:nvPr/>
        </p:nvPicPr>
        <p:blipFill>
          <a:blip r:embed="rId14" cstate="email"/>
          <a:srcRect/>
          <a:stretch>
            <a:fillRect/>
          </a:stretch>
        </p:blipFill>
        <p:spPr bwMode="auto">
          <a:xfrm>
            <a:off x="2971800" y="4876800"/>
            <a:ext cx="1219200" cy="744538"/>
          </a:xfrm>
          <a:prstGeom prst="rect">
            <a:avLst/>
          </a:prstGeom>
          <a:noFill/>
          <a:ln w="9525">
            <a:noFill/>
            <a:miter lim="800000"/>
            <a:headEnd/>
            <a:tailEnd/>
          </a:ln>
        </p:spPr>
      </p:pic>
      <p:pic>
        <p:nvPicPr>
          <p:cNvPr id="29760" name="Picture 64" descr="A:\cruznema.JPG"/>
          <p:cNvPicPr>
            <a:picLocks noChangeAspect="1" noChangeArrowheads="1"/>
          </p:cNvPicPr>
          <p:nvPr/>
        </p:nvPicPr>
        <p:blipFill>
          <a:blip r:embed="rId15" cstate="email"/>
          <a:srcRect/>
          <a:stretch>
            <a:fillRect/>
          </a:stretch>
        </p:blipFill>
        <p:spPr bwMode="auto">
          <a:xfrm>
            <a:off x="4191000" y="5105400"/>
            <a:ext cx="684213" cy="1141413"/>
          </a:xfrm>
          <a:prstGeom prst="rect">
            <a:avLst/>
          </a:prstGeom>
          <a:noFill/>
          <a:ln w="9525">
            <a:noFill/>
            <a:miter lim="800000"/>
            <a:headEnd/>
            <a:tailEnd/>
          </a:ln>
        </p:spPr>
      </p:pic>
      <p:pic>
        <p:nvPicPr>
          <p:cNvPr id="29761" name="Picture 65" descr="A:\787.JPG"/>
          <p:cNvPicPr>
            <a:picLocks noChangeAspect="1" noChangeArrowheads="1"/>
          </p:cNvPicPr>
          <p:nvPr/>
        </p:nvPicPr>
        <p:blipFill>
          <a:blip r:embed="rId16" cstate="email"/>
          <a:srcRect/>
          <a:stretch>
            <a:fillRect/>
          </a:stretch>
        </p:blipFill>
        <p:spPr bwMode="auto">
          <a:xfrm>
            <a:off x="3124200" y="4376738"/>
            <a:ext cx="1566863" cy="804862"/>
          </a:xfrm>
          <a:prstGeom prst="rect">
            <a:avLst/>
          </a:prstGeom>
          <a:noFill/>
          <a:ln w="9525">
            <a:noFill/>
            <a:miter lim="800000"/>
            <a:headEnd/>
            <a:tailEnd/>
          </a:ln>
        </p:spPr>
      </p:pic>
      <p:pic>
        <p:nvPicPr>
          <p:cNvPr id="29762" name="Picture 66" descr="A:\783.JPG"/>
          <p:cNvPicPr>
            <a:picLocks noChangeAspect="1" noChangeArrowheads="1"/>
          </p:cNvPicPr>
          <p:nvPr/>
        </p:nvPicPr>
        <p:blipFill>
          <a:blip r:embed="rId17" cstate="email"/>
          <a:srcRect/>
          <a:stretch>
            <a:fillRect/>
          </a:stretch>
        </p:blipFill>
        <p:spPr bwMode="auto">
          <a:xfrm>
            <a:off x="1447800" y="5562600"/>
            <a:ext cx="1122363" cy="823913"/>
          </a:xfrm>
          <a:prstGeom prst="rect">
            <a:avLst/>
          </a:prstGeom>
          <a:noFill/>
          <a:ln w="9525">
            <a:noFill/>
            <a:miter lim="800000"/>
            <a:headEnd/>
            <a:tailEnd/>
          </a:ln>
        </p:spPr>
      </p:pic>
      <p:sp>
        <p:nvSpPr>
          <p:cNvPr id="22595" name="Text Box 67"/>
          <p:cNvSpPr txBox="1">
            <a:spLocks noChangeArrowheads="1"/>
          </p:cNvSpPr>
          <p:nvPr/>
        </p:nvSpPr>
        <p:spPr bwMode="auto">
          <a:xfrm>
            <a:off x="0" y="0"/>
            <a:ext cx="4356100" cy="457200"/>
          </a:xfrm>
          <a:prstGeom prst="rect">
            <a:avLst/>
          </a:prstGeom>
          <a:noFill/>
          <a:ln w="12700">
            <a:noFill/>
            <a:miter lim="800000"/>
            <a:headEnd/>
            <a:tailEnd/>
          </a:ln>
          <a:effectLst/>
        </p:spPr>
        <p:txBody>
          <a:bodyPr wrap="none" anchor="ctr">
            <a:spAutoFit/>
          </a:bodyPr>
          <a:lstStyle/>
          <a:p>
            <a:pPr>
              <a:defRPr/>
            </a:pPr>
            <a:r>
              <a:rPr lang="en-US">
                <a:effectLst>
                  <a:outerShdw blurRad="38100" dist="38100" dir="2700000" algn="tl">
                    <a:srgbClr val="FFFFFF"/>
                  </a:outerShdw>
                </a:effectLst>
              </a:rPr>
              <a:t>Efeitos de pequenos distúrbios</a:t>
            </a:r>
          </a:p>
        </p:txBody>
      </p:sp>
      <p:sp>
        <p:nvSpPr>
          <p:cNvPr id="22596" name="Rectangle 68"/>
          <p:cNvSpPr>
            <a:spLocks noChangeArrowheads="1"/>
          </p:cNvSpPr>
          <p:nvPr/>
        </p:nvSpPr>
        <p:spPr bwMode="auto">
          <a:xfrm>
            <a:off x="7315200" y="6248400"/>
            <a:ext cx="1458913" cy="336550"/>
          </a:xfrm>
          <a:prstGeom prst="rect">
            <a:avLst/>
          </a:prstGeom>
          <a:noFill/>
          <a:ln w="9525">
            <a:noFill/>
            <a:miter lim="800000"/>
            <a:headEnd/>
            <a:tailEnd/>
          </a:ln>
          <a:effectLst/>
        </p:spPr>
        <p:txBody>
          <a:bodyPr wrap="none">
            <a:spAutoFit/>
          </a:bodyPr>
          <a:lstStyle/>
          <a:p>
            <a:pPr>
              <a:defRPr/>
            </a:pPr>
            <a:r>
              <a:rPr lang="pt-BR" sz="1600">
                <a:effectLst>
                  <a:outerShdw blurRad="38100" dist="38100" dir="2700000" algn="tl">
                    <a:srgbClr val="FFFFFF"/>
                  </a:outerShdw>
                </a:effectLst>
              </a:rPr>
              <a:t>Howard Ferris</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Oval 2"/>
          <p:cNvSpPr>
            <a:spLocks noChangeArrowheads="1"/>
          </p:cNvSpPr>
          <p:nvPr/>
        </p:nvSpPr>
        <p:spPr bwMode="auto">
          <a:xfrm>
            <a:off x="2101850" y="14541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0723" name="Oval 3"/>
          <p:cNvSpPr>
            <a:spLocks noChangeArrowheads="1"/>
          </p:cNvSpPr>
          <p:nvPr/>
        </p:nvSpPr>
        <p:spPr bwMode="auto">
          <a:xfrm>
            <a:off x="2101850" y="32829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0724" name="Oval 4"/>
          <p:cNvSpPr>
            <a:spLocks noChangeArrowheads="1"/>
          </p:cNvSpPr>
          <p:nvPr/>
        </p:nvSpPr>
        <p:spPr bwMode="auto">
          <a:xfrm>
            <a:off x="3968750" y="14541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0725" name="Oval 5"/>
          <p:cNvSpPr>
            <a:spLocks noChangeArrowheads="1"/>
          </p:cNvSpPr>
          <p:nvPr/>
        </p:nvSpPr>
        <p:spPr bwMode="auto">
          <a:xfrm>
            <a:off x="3968750" y="238760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0726" name="Oval 6"/>
          <p:cNvSpPr>
            <a:spLocks noChangeArrowheads="1"/>
          </p:cNvSpPr>
          <p:nvPr/>
        </p:nvSpPr>
        <p:spPr bwMode="auto">
          <a:xfrm>
            <a:off x="3968750" y="32829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0727" name="Oval 7"/>
          <p:cNvSpPr>
            <a:spLocks noChangeArrowheads="1"/>
          </p:cNvSpPr>
          <p:nvPr/>
        </p:nvSpPr>
        <p:spPr bwMode="auto">
          <a:xfrm>
            <a:off x="3968750" y="41973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0728" name="Oval 8"/>
          <p:cNvSpPr>
            <a:spLocks noChangeArrowheads="1"/>
          </p:cNvSpPr>
          <p:nvPr/>
        </p:nvSpPr>
        <p:spPr bwMode="auto">
          <a:xfrm>
            <a:off x="3968750" y="51117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0729" name="AutoShape 9"/>
          <p:cNvSpPr>
            <a:spLocks noChangeArrowheads="1"/>
          </p:cNvSpPr>
          <p:nvPr/>
        </p:nvSpPr>
        <p:spPr bwMode="auto">
          <a:xfrm>
            <a:off x="844550" y="3206750"/>
            <a:ext cx="444500" cy="444500"/>
          </a:xfrm>
          <a:prstGeom prst="star16">
            <a:avLst>
              <a:gd name="adj" fmla="val 37500"/>
            </a:avLst>
          </a:prstGeom>
          <a:solidFill>
            <a:srgbClr val="4C2E00"/>
          </a:solidFill>
          <a:ln w="12700">
            <a:solidFill>
              <a:schemeClr val="tx1"/>
            </a:solidFill>
            <a:miter lim="800000"/>
            <a:headEnd/>
            <a:tailEnd/>
          </a:ln>
        </p:spPr>
        <p:txBody>
          <a:bodyPr wrap="none" anchor="ctr"/>
          <a:lstStyle/>
          <a:p>
            <a:endParaRPr lang="pt-BR"/>
          </a:p>
        </p:txBody>
      </p:sp>
      <p:sp>
        <p:nvSpPr>
          <p:cNvPr id="30730" name="Line 10"/>
          <p:cNvSpPr>
            <a:spLocks noChangeShapeType="1"/>
          </p:cNvSpPr>
          <p:nvPr/>
        </p:nvSpPr>
        <p:spPr bwMode="auto">
          <a:xfrm flipH="1">
            <a:off x="1193800" y="1854200"/>
            <a:ext cx="965200" cy="1320800"/>
          </a:xfrm>
          <a:prstGeom prst="line">
            <a:avLst/>
          </a:prstGeom>
          <a:noFill/>
          <a:ln w="50800">
            <a:solidFill>
              <a:schemeClr val="tx1"/>
            </a:solidFill>
            <a:round/>
            <a:headEnd type="triangle" w="med" len="med"/>
            <a:tailEnd/>
          </a:ln>
        </p:spPr>
        <p:txBody>
          <a:bodyPr wrap="none" anchor="ctr"/>
          <a:lstStyle/>
          <a:p>
            <a:endParaRPr lang="pt-BR"/>
          </a:p>
        </p:txBody>
      </p:sp>
      <p:sp>
        <p:nvSpPr>
          <p:cNvPr id="30731" name="Line 11"/>
          <p:cNvSpPr>
            <a:spLocks noChangeShapeType="1"/>
          </p:cNvSpPr>
          <p:nvPr/>
        </p:nvSpPr>
        <p:spPr bwMode="auto">
          <a:xfrm flipH="1" flipV="1">
            <a:off x="1193800" y="3556000"/>
            <a:ext cx="965200" cy="1574800"/>
          </a:xfrm>
          <a:prstGeom prst="line">
            <a:avLst/>
          </a:prstGeom>
          <a:noFill/>
          <a:ln w="50800">
            <a:solidFill>
              <a:schemeClr val="tx1"/>
            </a:solidFill>
            <a:round/>
            <a:headEnd type="triangle" w="med" len="med"/>
            <a:tailEnd/>
          </a:ln>
        </p:spPr>
        <p:txBody>
          <a:bodyPr wrap="none" anchor="ctr"/>
          <a:lstStyle/>
          <a:p>
            <a:endParaRPr lang="pt-BR"/>
          </a:p>
        </p:txBody>
      </p:sp>
      <p:sp>
        <p:nvSpPr>
          <p:cNvPr id="30732" name="Line 12"/>
          <p:cNvSpPr>
            <a:spLocks noChangeShapeType="1"/>
          </p:cNvSpPr>
          <p:nvPr/>
        </p:nvSpPr>
        <p:spPr bwMode="auto">
          <a:xfrm flipH="1" flipV="1">
            <a:off x="1270000" y="3556000"/>
            <a:ext cx="812800" cy="660400"/>
          </a:xfrm>
          <a:prstGeom prst="line">
            <a:avLst/>
          </a:prstGeom>
          <a:noFill/>
          <a:ln w="50800">
            <a:solidFill>
              <a:schemeClr val="tx1"/>
            </a:solidFill>
            <a:round/>
            <a:headEnd type="triangle" w="med" len="med"/>
            <a:tailEnd/>
          </a:ln>
        </p:spPr>
        <p:txBody>
          <a:bodyPr wrap="none" anchor="ctr"/>
          <a:lstStyle/>
          <a:p>
            <a:endParaRPr lang="pt-BR"/>
          </a:p>
        </p:txBody>
      </p:sp>
      <p:sp>
        <p:nvSpPr>
          <p:cNvPr id="30733" name="Line 13"/>
          <p:cNvSpPr>
            <a:spLocks noChangeShapeType="1"/>
          </p:cNvSpPr>
          <p:nvPr/>
        </p:nvSpPr>
        <p:spPr bwMode="auto">
          <a:xfrm flipH="1">
            <a:off x="1346200" y="3429000"/>
            <a:ext cx="736600" cy="0"/>
          </a:xfrm>
          <a:prstGeom prst="line">
            <a:avLst/>
          </a:prstGeom>
          <a:noFill/>
          <a:ln w="50800">
            <a:solidFill>
              <a:schemeClr val="tx1"/>
            </a:solidFill>
            <a:round/>
            <a:headEnd type="triangle" w="med" len="med"/>
            <a:tailEnd/>
          </a:ln>
        </p:spPr>
        <p:txBody>
          <a:bodyPr wrap="none" anchor="ctr"/>
          <a:lstStyle/>
          <a:p>
            <a:endParaRPr lang="pt-BR"/>
          </a:p>
        </p:txBody>
      </p:sp>
      <p:sp>
        <p:nvSpPr>
          <p:cNvPr id="30734" name="Oval 14"/>
          <p:cNvSpPr>
            <a:spLocks noChangeArrowheads="1"/>
          </p:cNvSpPr>
          <p:nvPr/>
        </p:nvSpPr>
        <p:spPr bwMode="auto">
          <a:xfrm>
            <a:off x="2101850" y="238760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0735" name="Oval 15"/>
          <p:cNvSpPr>
            <a:spLocks noChangeArrowheads="1"/>
          </p:cNvSpPr>
          <p:nvPr/>
        </p:nvSpPr>
        <p:spPr bwMode="auto">
          <a:xfrm>
            <a:off x="2101850" y="41973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0736" name="Oval 16"/>
          <p:cNvSpPr>
            <a:spLocks noChangeArrowheads="1"/>
          </p:cNvSpPr>
          <p:nvPr/>
        </p:nvSpPr>
        <p:spPr bwMode="auto">
          <a:xfrm>
            <a:off x="2101850" y="51117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0737" name="Line 17"/>
          <p:cNvSpPr>
            <a:spLocks noChangeShapeType="1"/>
          </p:cNvSpPr>
          <p:nvPr/>
        </p:nvSpPr>
        <p:spPr bwMode="auto">
          <a:xfrm flipV="1">
            <a:off x="1397000" y="2641600"/>
            <a:ext cx="635000" cy="660400"/>
          </a:xfrm>
          <a:prstGeom prst="line">
            <a:avLst/>
          </a:prstGeom>
          <a:noFill/>
          <a:ln w="50800">
            <a:solidFill>
              <a:schemeClr val="tx1"/>
            </a:solidFill>
            <a:round/>
            <a:headEnd/>
            <a:tailEnd type="triangle" w="med" len="med"/>
          </a:ln>
        </p:spPr>
        <p:txBody>
          <a:bodyPr wrap="none" anchor="ctr"/>
          <a:lstStyle/>
          <a:p>
            <a:endParaRPr lang="pt-BR"/>
          </a:p>
        </p:txBody>
      </p:sp>
      <p:sp>
        <p:nvSpPr>
          <p:cNvPr id="30738" name="Line 18"/>
          <p:cNvSpPr>
            <a:spLocks noChangeShapeType="1"/>
          </p:cNvSpPr>
          <p:nvPr/>
        </p:nvSpPr>
        <p:spPr bwMode="auto">
          <a:xfrm>
            <a:off x="2540000" y="16002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0739" name="Line 19"/>
          <p:cNvSpPr>
            <a:spLocks noChangeShapeType="1"/>
          </p:cNvSpPr>
          <p:nvPr/>
        </p:nvSpPr>
        <p:spPr bwMode="auto">
          <a:xfrm>
            <a:off x="2463800" y="1701800"/>
            <a:ext cx="1397000" cy="635000"/>
          </a:xfrm>
          <a:prstGeom prst="line">
            <a:avLst/>
          </a:prstGeom>
          <a:noFill/>
          <a:ln w="50800">
            <a:solidFill>
              <a:schemeClr val="tx1"/>
            </a:solidFill>
            <a:round/>
            <a:headEnd type="triangle" w="med" len="med"/>
            <a:tailEnd/>
          </a:ln>
        </p:spPr>
        <p:txBody>
          <a:bodyPr wrap="none" anchor="ctr"/>
          <a:lstStyle/>
          <a:p>
            <a:endParaRPr lang="pt-BR"/>
          </a:p>
        </p:txBody>
      </p:sp>
      <p:sp>
        <p:nvSpPr>
          <p:cNvPr id="30740" name="Line 20"/>
          <p:cNvSpPr>
            <a:spLocks noChangeShapeType="1"/>
          </p:cNvSpPr>
          <p:nvPr/>
        </p:nvSpPr>
        <p:spPr bwMode="auto">
          <a:xfrm>
            <a:off x="2540000" y="43434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0741" name="Line 21"/>
          <p:cNvSpPr>
            <a:spLocks noChangeShapeType="1"/>
          </p:cNvSpPr>
          <p:nvPr/>
        </p:nvSpPr>
        <p:spPr bwMode="auto">
          <a:xfrm flipV="1">
            <a:off x="2463800" y="4394200"/>
            <a:ext cx="1397000" cy="736600"/>
          </a:xfrm>
          <a:prstGeom prst="line">
            <a:avLst/>
          </a:prstGeom>
          <a:noFill/>
          <a:ln w="50800">
            <a:solidFill>
              <a:schemeClr val="tx1"/>
            </a:solidFill>
            <a:round/>
            <a:headEnd/>
            <a:tailEnd type="triangle" w="med" len="med"/>
          </a:ln>
        </p:spPr>
        <p:txBody>
          <a:bodyPr wrap="none" anchor="ctr"/>
          <a:lstStyle/>
          <a:p>
            <a:endParaRPr lang="pt-BR"/>
          </a:p>
        </p:txBody>
      </p:sp>
      <p:sp>
        <p:nvSpPr>
          <p:cNvPr id="30742" name="Line 22"/>
          <p:cNvSpPr>
            <a:spLocks noChangeShapeType="1"/>
          </p:cNvSpPr>
          <p:nvPr/>
        </p:nvSpPr>
        <p:spPr bwMode="auto">
          <a:xfrm>
            <a:off x="2463800" y="4521200"/>
            <a:ext cx="1397000" cy="558800"/>
          </a:xfrm>
          <a:prstGeom prst="line">
            <a:avLst/>
          </a:prstGeom>
          <a:noFill/>
          <a:ln w="50800">
            <a:solidFill>
              <a:schemeClr val="tx1"/>
            </a:solidFill>
            <a:round/>
            <a:headEnd type="triangle" w="med" len="med"/>
            <a:tailEnd/>
          </a:ln>
        </p:spPr>
        <p:txBody>
          <a:bodyPr wrap="none" anchor="ctr"/>
          <a:lstStyle/>
          <a:p>
            <a:endParaRPr lang="pt-BR"/>
          </a:p>
        </p:txBody>
      </p:sp>
      <p:sp>
        <p:nvSpPr>
          <p:cNvPr id="30743" name="Line 23"/>
          <p:cNvSpPr>
            <a:spLocks noChangeShapeType="1"/>
          </p:cNvSpPr>
          <p:nvPr/>
        </p:nvSpPr>
        <p:spPr bwMode="auto">
          <a:xfrm>
            <a:off x="2540000" y="25146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0744" name="Line 24"/>
          <p:cNvSpPr>
            <a:spLocks noChangeShapeType="1"/>
          </p:cNvSpPr>
          <p:nvPr/>
        </p:nvSpPr>
        <p:spPr bwMode="auto">
          <a:xfrm>
            <a:off x="2540000" y="34290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0745" name="Line 25"/>
          <p:cNvSpPr>
            <a:spLocks noChangeShapeType="1"/>
          </p:cNvSpPr>
          <p:nvPr/>
        </p:nvSpPr>
        <p:spPr bwMode="auto">
          <a:xfrm>
            <a:off x="2463800" y="3606800"/>
            <a:ext cx="1397000" cy="558800"/>
          </a:xfrm>
          <a:prstGeom prst="line">
            <a:avLst/>
          </a:prstGeom>
          <a:noFill/>
          <a:ln w="50800">
            <a:solidFill>
              <a:schemeClr val="tx1"/>
            </a:solidFill>
            <a:round/>
            <a:headEnd/>
            <a:tailEnd type="triangle" w="med" len="med"/>
          </a:ln>
        </p:spPr>
        <p:txBody>
          <a:bodyPr wrap="none" anchor="ctr"/>
          <a:lstStyle/>
          <a:p>
            <a:endParaRPr lang="pt-BR"/>
          </a:p>
        </p:txBody>
      </p:sp>
      <p:sp>
        <p:nvSpPr>
          <p:cNvPr id="30746" name="Arc 26"/>
          <p:cNvSpPr>
            <a:spLocks/>
          </p:cNvSpPr>
          <p:nvPr/>
        </p:nvSpPr>
        <p:spPr bwMode="auto">
          <a:xfrm>
            <a:off x="1093788" y="1398588"/>
            <a:ext cx="1117600" cy="1727200"/>
          </a:xfrm>
          <a:custGeom>
            <a:avLst/>
            <a:gdLst>
              <a:gd name="T0" fmla="*/ 0 w 21600"/>
              <a:gd name="T1" fmla="*/ 138112020 h 21600"/>
              <a:gd name="T2" fmla="*/ 57742465 w 21600"/>
              <a:gd name="T3" fmla="*/ 0 h 21600"/>
              <a:gd name="T4" fmla="*/ 57825457 w 21600"/>
              <a:gd name="T5" fmla="*/ 13811202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2"/>
                  <a:pt x="9651" y="17"/>
                  <a:pt x="21569" y="0"/>
                </a:cubicBezTo>
              </a:path>
              <a:path w="21600" h="21600" stroke="0" extrusionOk="0">
                <a:moveTo>
                  <a:pt x="0" y="21600"/>
                </a:moveTo>
                <a:cubicBezTo>
                  <a:pt x="0" y="9682"/>
                  <a:pt x="9651" y="17"/>
                  <a:pt x="21569" y="0"/>
                </a:cubicBezTo>
                <a:lnTo>
                  <a:pt x="21600" y="21600"/>
                </a:lnTo>
                <a:close/>
              </a:path>
            </a:pathLst>
          </a:custGeom>
          <a:noFill/>
          <a:ln w="50800" cap="rnd">
            <a:solidFill>
              <a:schemeClr val="tx1"/>
            </a:solidFill>
            <a:round/>
            <a:headEnd type="triangle" w="med" len="med"/>
            <a:tailEnd/>
          </a:ln>
        </p:spPr>
        <p:txBody>
          <a:bodyPr wrap="none" anchor="ctr"/>
          <a:lstStyle/>
          <a:p>
            <a:endParaRPr lang="pt-BR"/>
          </a:p>
        </p:txBody>
      </p:sp>
      <p:sp>
        <p:nvSpPr>
          <p:cNvPr id="30747" name="Arc 27"/>
          <p:cNvSpPr>
            <a:spLocks/>
          </p:cNvSpPr>
          <p:nvPr/>
        </p:nvSpPr>
        <p:spPr bwMode="auto">
          <a:xfrm rot="10800000">
            <a:off x="1065213" y="3722688"/>
            <a:ext cx="1119187" cy="1727200"/>
          </a:xfrm>
          <a:custGeom>
            <a:avLst/>
            <a:gdLst>
              <a:gd name="T0" fmla="*/ 0 w 21631"/>
              <a:gd name="T1" fmla="*/ 0 h 21600"/>
              <a:gd name="T2" fmla="*/ 57906692 w 21631"/>
              <a:gd name="T3" fmla="*/ 138112020 h 21600"/>
              <a:gd name="T4" fmla="*/ 82991 w 21631"/>
              <a:gd name="T5" fmla="*/ 138112020 h 21600"/>
              <a:gd name="T6" fmla="*/ 0 60000 65536"/>
              <a:gd name="T7" fmla="*/ 0 60000 65536"/>
              <a:gd name="T8" fmla="*/ 0 60000 65536"/>
              <a:gd name="T9" fmla="*/ 0 w 21631"/>
              <a:gd name="T10" fmla="*/ 0 h 21600"/>
              <a:gd name="T11" fmla="*/ 21631 w 21631"/>
              <a:gd name="T12" fmla="*/ 21600 h 21600"/>
            </a:gdLst>
            <a:ahLst/>
            <a:cxnLst>
              <a:cxn ang="T6">
                <a:pos x="T0" y="T1"/>
              </a:cxn>
              <a:cxn ang="T7">
                <a:pos x="T2" y="T3"/>
              </a:cxn>
              <a:cxn ang="T8">
                <a:pos x="T4" y="T5"/>
              </a:cxn>
            </a:cxnLst>
            <a:rect l="T9" t="T10" r="T11" b="T12"/>
            <a:pathLst>
              <a:path w="21631" h="21600" fill="none" extrusionOk="0">
                <a:moveTo>
                  <a:pt x="0" y="0"/>
                </a:moveTo>
                <a:cubicBezTo>
                  <a:pt x="10" y="0"/>
                  <a:pt x="20" y="-1"/>
                  <a:pt x="31" y="0"/>
                </a:cubicBezTo>
                <a:cubicBezTo>
                  <a:pt x="11960" y="0"/>
                  <a:pt x="21631" y="9670"/>
                  <a:pt x="21631" y="21600"/>
                </a:cubicBezTo>
              </a:path>
              <a:path w="21631" h="21600" stroke="0" extrusionOk="0">
                <a:moveTo>
                  <a:pt x="0" y="0"/>
                </a:moveTo>
                <a:cubicBezTo>
                  <a:pt x="10" y="0"/>
                  <a:pt x="20" y="-1"/>
                  <a:pt x="31" y="0"/>
                </a:cubicBezTo>
                <a:cubicBezTo>
                  <a:pt x="11960" y="0"/>
                  <a:pt x="21631" y="9670"/>
                  <a:pt x="21631" y="21600"/>
                </a:cubicBezTo>
                <a:lnTo>
                  <a:pt x="31" y="21600"/>
                </a:lnTo>
                <a:close/>
              </a:path>
            </a:pathLst>
          </a:custGeom>
          <a:noFill/>
          <a:ln w="50800" cap="rnd">
            <a:solidFill>
              <a:schemeClr val="tx1"/>
            </a:solidFill>
            <a:round/>
            <a:headEnd/>
            <a:tailEnd type="triangle" w="med" len="med"/>
          </a:ln>
        </p:spPr>
        <p:txBody>
          <a:bodyPr wrap="none" anchor="ctr"/>
          <a:lstStyle/>
          <a:p>
            <a:endParaRPr lang="pt-BR"/>
          </a:p>
        </p:txBody>
      </p:sp>
      <p:sp>
        <p:nvSpPr>
          <p:cNvPr id="30748" name="Arc 28"/>
          <p:cNvSpPr>
            <a:spLocks/>
          </p:cNvSpPr>
          <p:nvPr/>
        </p:nvSpPr>
        <p:spPr bwMode="auto">
          <a:xfrm>
            <a:off x="1017588" y="1093788"/>
            <a:ext cx="1193800" cy="1955800"/>
          </a:xfrm>
          <a:custGeom>
            <a:avLst/>
            <a:gdLst>
              <a:gd name="T0" fmla="*/ 0 w 21600"/>
              <a:gd name="T1" fmla="*/ 177090428 h 21600"/>
              <a:gd name="T2" fmla="*/ 65890966 w 21600"/>
              <a:gd name="T3" fmla="*/ 0 h 21600"/>
              <a:gd name="T4" fmla="*/ 65979561 w 21600"/>
              <a:gd name="T5" fmla="*/ 17709042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1"/>
                  <a:pt x="9652" y="16"/>
                  <a:pt x="21571" y="0"/>
                </a:cubicBezTo>
              </a:path>
              <a:path w="21600" h="21600" stroke="0" extrusionOk="0">
                <a:moveTo>
                  <a:pt x="0" y="21600"/>
                </a:moveTo>
                <a:cubicBezTo>
                  <a:pt x="0" y="9681"/>
                  <a:pt x="9652" y="16"/>
                  <a:pt x="21571" y="0"/>
                </a:cubicBezTo>
                <a:lnTo>
                  <a:pt x="21600" y="21600"/>
                </a:lnTo>
                <a:close/>
              </a:path>
            </a:pathLst>
          </a:custGeom>
          <a:noFill/>
          <a:ln w="50800" cap="rnd">
            <a:solidFill>
              <a:schemeClr val="tx1"/>
            </a:solidFill>
            <a:round/>
            <a:headEnd type="triangle" w="med" len="med"/>
            <a:tailEnd/>
          </a:ln>
        </p:spPr>
        <p:txBody>
          <a:bodyPr wrap="none" anchor="ctr"/>
          <a:lstStyle/>
          <a:p>
            <a:endParaRPr lang="pt-BR"/>
          </a:p>
        </p:txBody>
      </p:sp>
      <p:sp>
        <p:nvSpPr>
          <p:cNvPr id="30749" name="Line 29"/>
          <p:cNvSpPr>
            <a:spLocks noChangeShapeType="1"/>
          </p:cNvSpPr>
          <p:nvPr/>
        </p:nvSpPr>
        <p:spPr bwMode="auto">
          <a:xfrm flipH="1" flipV="1">
            <a:off x="2184400" y="1041400"/>
            <a:ext cx="1955800" cy="431800"/>
          </a:xfrm>
          <a:prstGeom prst="line">
            <a:avLst/>
          </a:prstGeom>
          <a:noFill/>
          <a:ln w="50800">
            <a:solidFill>
              <a:schemeClr val="tx1"/>
            </a:solidFill>
            <a:round/>
            <a:headEnd/>
            <a:tailEnd/>
          </a:ln>
        </p:spPr>
        <p:txBody>
          <a:bodyPr wrap="none" anchor="ctr"/>
          <a:lstStyle/>
          <a:p>
            <a:endParaRPr lang="pt-BR"/>
          </a:p>
        </p:txBody>
      </p:sp>
      <p:sp>
        <p:nvSpPr>
          <p:cNvPr id="30750" name="Arc 30"/>
          <p:cNvSpPr>
            <a:spLocks/>
          </p:cNvSpPr>
          <p:nvPr/>
        </p:nvSpPr>
        <p:spPr bwMode="auto">
          <a:xfrm rot="10800000">
            <a:off x="989013" y="3836988"/>
            <a:ext cx="1195387" cy="1955800"/>
          </a:xfrm>
          <a:custGeom>
            <a:avLst/>
            <a:gdLst>
              <a:gd name="T0" fmla="*/ 0 w 21629"/>
              <a:gd name="T1" fmla="*/ 0 h 21600"/>
              <a:gd name="T2" fmla="*/ 66066400 w 21629"/>
              <a:gd name="T3" fmla="*/ 177090428 h 21600"/>
              <a:gd name="T4" fmla="*/ 88594 w 21629"/>
              <a:gd name="T5" fmla="*/ 177090428 h 21600"/>
              <a:gd name="T6" fmla="*/ 0 60000 65536"/>
              <a:gd name="T7" fmla="*/ 0 60000 65536"/>
              <a:gd name="T8" fmla="*/ 0 60000 65536"/>
              <a:gd name="T9" fmla="*/ 0 w 21629"/>
              <a:gd name="T10" fmla="*/ 0 h 21600"/>
              <a:gd name="T11" fmla="*/ 21629 w 21629"/>
              <a:gd name="T12" fmla="*/ 21600 h 21600"/>
            </a:gdLst>
            <a:ahLst/>
            <a:cxnLst>
              <a:cxn ang="T6">
                <a:pos x="T0" y="T1"/>
              </a:cxn>
              <a:cxn ang="T7">
                <a:pos x="T2" y="T3"/>
              </a:cxn>
              <a:cxn ang="T8">
                <a:pos x="T4" y="T5"/>
              </a:cxn>
            </a:cxnLst>
            <a:rect l="T9" t="T10" r="T11" b="T12"/>
            <a:pathLst>
              <a:path w="21629" h="21600" fill="none" extrusionOk="0">
                <a:moveTo>
                  <a:pt x="0" y="0"/>
                </a:moveTo>
                <a:cubicBezTo>
                  <a:pt x="9" y="0"/>
                  <a:pt x="19" y="-1"/>
                  <a:pt x="29" y="0"/>
                </a:cubicBezTo>
                <a:cubicBezTo>
                  <a:pt x="11958" y="0"/>
                  <a:pt x="21629" y="9670"/>
                  <a:pt x="21629" y="21600"/>
                </a:cubicBezTo>
              </a:path>
              <a:path w="21629" h="21600" stroke="0" extrusionOk="0">
                <a:moveTo>
                  <a:pt x="0" y="0"/>
                </a:moveTo>
                <a:cubicBezTo>
                  <a:pt x="9" y="0"/>
                  <a:pt x="19" y="-1"/>
                  <a:pt x="29" y="0"/>
                </a:cubicBezTo>
                <a:cubicBezTo>
                  <a:pt x="11958" y="0"/>
                  <a:pt x="21629" y="9670"/>
                  <a:pt x="21629" y="21600"/>
                </a:cubicBezTo>
                <a:lnTo>
                  <a:pt x="29" y="21600"/>
                </a:lnTo>
                <a:close/>
              </a:path>
            </a:pathLst>
          </a:custGeom>
          <a:noFill/>
          <a:ln w="50800" cap="rnd">
            <a:solidFill>
              <a:schemeClr val="tx1"/>
            </a:solidFill>
            <a:round/>
            <a:headEnd/>
            <a:tailEnd type="triangle" w="med" len="med"/>
          </a:ln>
        </p:spPr>
        <p:txBody>
          <a:bodyPr wrap="none" anchor="ctr"/>
          <a:lstStyle/>
          <a:p>
            <a:endParaRPr lang="pt-BR"/>
          </a:p>
        </p:txBody>
      </p:sp>
      <p:sp>
        <p:nvSpPr>
          <p:cNvPr id="30751" name="Line 31"/>
          <p:cNvSpPr>
            <a:spLocks noChangeShapeType="1"/>
          </p:cNvSpPr>
          <p:nvPr/>
        </p:nvSpPr>
        <p:spPr bwMode="auto">
          <a:xfrm flipH="1">
            <a:off x="2184400" y="5435600"/>
            <a:ext cx="1955800" cy="330200"/>
          </a:xfrm>
          <a:prstGeom prst="line">
            <a:avLst/>
          </a:prstGeom>
          <a:noFill/>
          <a:ln w="50800">
            <a:solidFill>
              <a:schemeClr val="tx1"/>
            </a:solidFill>
            <a:round/>
            <a:headEnd/>
            <a:tailEnd/>
          </a:ln>
        </p:spPr>
        <p:txBody>
          <a:bodyPr wrap="none" anchor="ctr"/>
          <a:lstStyle/>
          <a:p>
            <a:endParaRPr lang="pt-BR"/>
          </a:p>
        </p:txBody>
      </p:sp>
      <p:pic>
        <p:nvPicPr>
          <p:cNvPr id="30752" name="Picture 32" descr="A:\images\Slide_2.jpg"/>
          <p:cNvPicPr>
            <a:picLocks noChangeAspect="1" noChangeArrowheads="1"/>
          </p:cNvPicPr>
          <p:nvPr/>
        </p:nvPicPr>
        <p:blipFill>
          <a:blip r:embed="rId3" cstate="email"/>
          <a:srcRect l="-23"/>
          <a:stretch>
            <a:fillRect/>
          </a:stretch>
        </p:blipFill>
        <p:spPr bwMode="auto">
          <a:xfrm>
            <a:off x="1600200" y="838200"/>
            <a:ext cx="1239838" cy="1295400"/>
          </a:xfrm>
          <a:prstGeom prst="rect">
            <a:avLst/>
          </a:prstGeom>
          <a:noFill/>
          <a:ln w="9525">
            <a:noFill/>
            <a:miter lim="800000"/>
            <a:headEnd/>
            <a:tailEnd/>
          </a:ln>
        </p:spPr>
      </p:pic>
      <p:pic>
        <p:nvPicPr>
          <p:cNvPr id="30753" name="Picture 33" descr="A:\acrobeles.jpg"/>
          <p:cNvPicPr>
            <a:picLocks noChangeAspect="1" noChangeArrowheads="1"/>
          </p:cNvPicPr>
          <p:nvPr/>
        </p:nvPicPr>
        <p:blipFill>
          <a:blip r:embed="rId4" cstate="email"/>
          <a:srcRect/>
          <a:stretch>
            <a:fillRect/>
          </a:stretch>
        </p:blipFill>
        <p:spPr bwMode="auto">
          <a:xfrm>
            <a:off x="3352800" y="3657600"/>
            <a:ext cx="1447800" cy="874713"/>
          </a:xfrm>
          <a:prstGeom prst="rect">
            <a:avLst/>
          </a:prstGeom>
          <a:noFill/>
          <a:ln w="9525">
            <a:noFill/>
            <a:miter lim="800000"/>
            <a:headEnd/>
            <a:tailEnd/>
          </a:ln>
        </p:spPr>
      </p:pic>
      <p:pic>
        <p:nvPicPr>
          <p:cNvPr id="30754" name="Picture 34" descr="A:\782.JPG"/>
          <p:cNvPicPr>
            <a:picLocks noChangeAspect="1" noChangeArrowheads="1"/>
          </p:cNvPicPr>
          <p:nvPr/>
        </p:nvPicPr>
        <p:blipFill>
          <a:blip r:embed="rId5" cstate="email"/>
          <a:srcRect/>
          <a:stretch>
            <a:fillRect/>
          </a:stretch>
        </p:blipFill>
        <p:spPr bwMode="auto">
          <a:xfrm>
            <a:off x="1752600" y="3886200"/>
            <a:ext cx="1143000" cy="1981200"/>
          </a:xfrm>
          <a:prstGeom prst="rect">
            <a:avLst/>
          </a:prstGeom>
          <a:noFill/>
          <a:ln w="9525">
            <a:noFill/>
            <a:miter lim="800000"/>
            <a:headEnd/>
            <a:tailEnd/>
          </a:ln>
        </p:spPr>
      </p:pic>
      <p:pic>
        <p:nvPicPr>
          <p:cNvPr id="30755" name="Picture 35" descr="A:\785.JPG"/>
          <p:cNvPicPr>
            <a:picLocks noChangeAspect="1" noChangeArrowheads="1"/>
          </p:cNvPicPr>
          <p:nvPr/>
        </p:nvPicPr>
        <p:blipFill>
          <a:blip r:embed="rId6" cstate="email"/>
          <a:srcRect/>
          <a:stretch>
            <a:fillRect/>
          </a:stretch>
        </p:blipFill>
        <p:spPr bwMode="auto">
          <a:xfrm>
            <a:off x="1752600" y="2895600"/>
            <a:ext cx="1309688" cy="922338"/>
          </a:xfrm>
          <a:prstGeom prst="rect">
            <a:avLst/>
          </a:prstGeom>
          <a:noFill/>
          <a:ln w="9525">
            <a:noFill/>
            <a:miter lim="800000"/>
            <a:headEnd/>
            <a:tailEnd/>
          </a:ln>
        </p:spPr>
      </p:pic>
      <p:pic>
        <p:nvPicPr>
          <p:cNvPr id="30756" name="Picture 36" descr="A:\784.JPG"/>
          <p:cNvPicPr>
            <a:picLocks noChangeAspect="1" noChangeArrowheads="1"/>
          </p:cNvPicPr>
          <p:nvPr/>
        </p:nvPicPr>
        <p:blipFill>
          <a:blip r:embed="rId7" cstate="email"/>
          <a:srcRect/>
          <a:stretch>
            <a:fillRect/>
          </a:stretch>
        </p:blipFill>
        <p:spPr bwMode="auto">
          <a:xfrm>
            <a:off x="1752600" y="2209800"/>
            <a:ext cx="1085850" cy="819150"/>
          </a:xfrm>
          <a:prstGeom prst="rect">
            <a:avLst/>
          </a:prstGeom>
          <a:noFill/>
          <a:ln w="9525">
            <a:noFill/>
            <a:miter lim="800000"/>
            <a:headEnd/>
            <a:tailEnd/>
          </a:ln>
        </p:spPr>
      </p:pic>
      <p:pic>
        <p:nvPicPr>
          <p:cNvPr id="30757" name="Picture 37" descr="A:\spring4.jpg"/>
          <p:cNvPicPr>
            <a:picLocks noChangeAspect="1" noChangeArrowheads="1"/>
          </p:cNvPicPr>
          <p:nvPr/>
        </p:nvPicPr>
        <p:blipFill>
          <a:blip r:embed="rId8" cstate="email"/>
          <a:srcRect/>
          <a:stretch>
            <a:fillRect/>
          </a:stretch>
        </p:blipFill>
        <p:spPr bwMode="auto">
          <a:xfrm>
            <a:off x="3352800" y="1828800"/>
            <a:ext cx="1447800" cy="1042988"/>
          </a:xfrm>
          <a:prstGeom prst="rect">
            <a:avLst/>
          </a:prstGeom>
          <a:noFill/>
          <a:ln w="9525">
            <a:noFill/>
            <a:miter lim="800000"/>
            <a:headEnd/>
            <a:tailEnd/>
          </a:ln>
        </p:spPr>
      </p:pic>
      <p:pic>
        <p:nvPicPr>
          <p:cNvPr id="30758" name="Picture 38" descr="A:\792.JPG"/>
          <p:cNvPicPr>
            <a:picLocks noChangeAspect="1" noChangeArrowheads="1"/>
          </p:cNvPicPr>
          <p:nvPr/>
        </p:nvPicPr>
        <p:blipFill>
          <a:blip r:embed="rId9" cstate="email"/>
          <a:srcRect/>
          <a:stretch>
            <a:fillRect/>
          </a:stretch>
        </p:blipFill>
        <p:spPr bwMode="auto">
          <a:xfrm>
            <a:off x="3581400" y="1014413"/>
            <a:ext cx="1173163" cy="796925"/>
          </a:xfrm>
          <a:prstGeom prst="rect">
            <a:avLst/>
          </a:prstGeom>
          <a:noFill/>
          <a:ln w="9525">
            <a:noFill/>
            <a:miter lim="800000"/>
            <a:headEnd/>
            <a:tailEnd/>
          </a:ln>
        </p:spPr>
      </p:pic>
      <p:pic>
        <p:nvPicPr>
          <p:cNvPr id="30759" name="Picture 39" descr="A:\aphelenchus.jpg"/>
          <p:cNvPicPr>
            <a:picLocks noChangeAspect="1" noChangeArrowheads="1"/>
          </p:cNvPicPr>
          <p:nvPr/>
        </p:nvPicPr>
        <p:blipFill>
          <a:blip r:embed="rId10" cstate="email"/>
          <a:srcRect/>
          <a:stretch>
            <a:fillRect/>
          </a:stretch>
        </p:blipFill>
        <p:spPr bwMode="auto">
          <a:xfrm>
            <a:off x="3200400" y="2743200"/>
            <a:ext cx="1447800" cy="858838"/>
          </a:xfrm>
          <a:prstGeom prst="rect">
            <a:avLst/>
          </a:prstGeom>
          <a:noFill/>
          <a:ln w="9525">
            <a:noFill/>
            <a:miter lim="800000"/>
            <a:headEnd/>
            <a:tailEnd/>
          </a:ln>
        </p:spPr>
      </p:pic>
      <p:pic>
        <p:nvPicPr>
          <p:cNvPr id="30760" name="Picture 40" descr="A:\788.JPG"/>
          <p:cNvPicPr>
            <a:picLocks noChangeAspect="1" noChangeArrowheads="1"/>
          </p:cNvPicPr>
          <p:nvPr/>
        </p:nvPicPr>
        <p:blipFill>
          <a:blip r:embed="rId11" cstate="email"/>
          <a:srcRect/>
          <a:stretch>
            <a:fillRect/>
          </a:stretch>
        </p:blipFill>
        <p:spPr bwMode="auto">
          <a:xfrm>
            <a:off x="2971800" y="4876800"/>
            <a:ext cx="1219200" cy="744538"/>
          </a:xfrm>
          <a:prstGeom prst="rect">
            <a:avLst/>
          </a:prstGeom>
          <a:noFill/>
          <a:ln w="9525">
            <a:noFill/>
            <a:miter lim="800000"/>
            <a:headEnd/>
            <a:tailEnd/>
          </a:ln>
        </p:spPr>
      </p:pic>
      <p:pic>
        <p:nvPicPr>
          <p:cNvPr id="30761" name="Picture 41" descr="A:\cruznema.JPG"/>
          <p:cNvPicPr>
            <a:picLocks noChangeAspect="1" noChangeArrowheads="1"/>
          </p:cNvPicPr>
          <p:nvPr/>
        </p:nvPicPr>
        <p:blipFill>
          <a:blip r:embed="rId12" cstate="email"/>
          <a:srcRect/>
          <a:stretch>
            <a:fillRect/>
          </a:stretch>
        </p:blipFill>
        <p:spPr bwMode="auto">
          <a:xfrm>
            <a:off x="4191000" y="5105400"/>
            <a:ext cx="684213" cy="1141413"/>
          </a:xfrm>
          <a:prstGeom prst="rect">
            <a:avLst/>
          </a:prstGeom>
          <a:noFill/>
          <a:ln w="9525">
            <a:noFill/>
            <a:miter lim="800000"/>
            <a:headEnd/>
            <a:tailEnd/>
          </a:ln>
        </p:spPr>
      </p:pic>
      <p:pic>
        <p:nvPicPr>
          <p:cNvPr id="30762" name="Picture 42" descr="A:\787.JPG"/>
          <p:cNvPicPr>
            <a:picLocks noChangeAspect="1" noChangeArrowheads="1"/>
          </p:cNvPicPr>
          <p:nvPr/>
        </p:nvPicPr>
        <p:blipFill>
          <a:blip r:embed="rId13" cstate="email"/>
          <a:srcRect/>
          <a:stretch>
            <a:fillRect/>
          </a:stretch>
        </p:blipFill>
        <p:spPr bwMode="auto">
          <a:xfrm>
            <a:off x="3124200" y="4376738"/>
            <a:ext cx="1566863" cy="804862"/>
          </a:xfrm>
          <a:prstGeom prst="rect">
            <a:avLst/>
          </a:prstGeom>
          <a:noFill/>
          <a:ln w="9525">
            <a:noFill/>
            <a:miter lim="800000"/>
            <a:headEnd/>
            <a:tailEnd/>
          </a:ln>
        </p:spPr>
      </p:pic>
      <p:pic>
        <p:nvPicPr>
          <p:cNvPr id="30763" name="Picture 43" descr="A:\783.JPG"/>
          <p:cNvPicPr>
            <a:picLocks noChangeAspect="1" noChangeArrowheads="1"/>
          </p:cNvPicPr>
          <p:nvPr/>
        </p:nvPicPr>
        <p:blipFill>
          <a:blip r:embed="rId14" cstate="email"/>
          <a:srcRect/>
          <a:stretch>
            <a:fillRect/>
          </a:stretch>
        </p:blipFill>
        <p:spPr bwMode="auto">
          <a:xfrm>
            <a:off x="1447800" y="5562600"/>
            <a:ext cx="1122363" cy="823913"/>
          </a:xfrm>
          <a:prstGeom prst="rect">
            <a:avLst/>
          </a:prstGeom>
          <a:noFill/>
          <a:ln w="9525">
            <a:noFill/>
            <a:miter lim="800000"/>
            <a:headEnd/>
            <a:tailEnd/>
          </a:ln>
        </p:spPr>
      </p:pic>
      <p:sp>
        <p:nvSpPr>
          <p:cNvPr id="24620" name="Text Box 44"/>
          <p:cNvSpPr txBox="1">
            <a:spLocks noChangeArrowheads="1"/>
          </p:cNvSpPr>
          <p:nvPr/>
        </p:nvSpPr>
        <p:spPr bwMode="auto">
          <a:xfrm>
            <a:off x="0" y="0"/>
            <a:ext cx="4100513" cy="457200"/>
          </a:xfrm>
          <a:prstGeom prst="rect">
            <a:avLst/>
          </a:prstGeom>
          <a:noFill/>
          <a:ln w="12700">
            <a:noFill/>
            <a:miter lim="800000"/>
            <a:headEnd/>
            <a:tailEnd/>
          </a:ln>
          <a:effectLst/>
        </p:spPr>
        <p:txBody>
          <a:bodyPr wrap="none" anchor="ctr">
            <a:spAutoFit/>
          </a:bodyPr>
          <a:lstStyle/>
          <a:p>
            <a:pPr>
              <a:defRPr/>
            </a:pPr>
            <a:r>
              <a:rPr lang="en-US">
                <a:solidFill>
                  <a:srgbClr val="0000CC"/>
                </a:solidFill>
                <a:effectLst>
                  <a:outerShdw blurRad="38100" dist="38100" dir="2700000" algn="tl">
                    <a:srgbClr val="000000"/>
                  </a:outerShdw>
                </a:effectLst>
              </a:rPr>
              <a:t>Efeitos de maiores distúrbios</a:t>
            </a:r>
          </a:p>
        </p:txBody>
      </p:sp>
      <p:sp>
        <p:nvSpPr>
          <p:cNvPr id="24621" name="Rectangle 45"/>
          <p:cNvSpPr>
            <a:spLocks noChangeArrowheads="1"/>
          </p:cNvSpPr>
          <p:nvPr/>
        </p:nvSpPr>
        <p:spPr bwMode="auto">
          <a:xfrm>
            <a:off x="7391400" y="6324600"/>
            <a:ext cx="1458913" cy="336550"/>
          </a:xfrm>
          <a:prstGeom prst="rect">
            <a:avLst/>
          </a:prstGeom>
          <a:noFill/>
          <a:ln w="9525">
            <a:noFill/>
            <a:miter lim="800000"/>
            <a:headEnd/>
            <a:tailEnd/>
          </a:ln>
          <a:effectLst/>
        </p:spPr>
        <p:txBody>
          <a:bodyPr wrap="none">
            <a:spAutoFit/>
          </a:bodyPr>
          <a:lstStyle/>
          <a:p>
            <a:pPr>
              <a:defRPr/>
            </a:pPr>
            <a:r>
              <a:rPr lang="pt-BR" sz="1600">
                <a:effectLst>
                  <a:outerShdw blurRad="38100" dist="38100" dir="2700000" algn="tl">
                    <a:srgbClr val="FFFFFF"/>
                  </a:outerShdw>
                </a:effectLst>
              </a:rPr>
              <a:t>Howard Ferris</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2"/>
          <p:cNvPicPr>
            <a:picLocks noChangeAspect="1" noChangeArrowheads="1"/>
          </p:cNvPicPr>
          <p:nvPr/>
        </p:nvPicPr>
        <p:blipFill>
          <a:blip r:embed="rId3"/>
          <a:srcRect/>
          <a:stretch>
            <a:fillRect/>
          </a:stretch>
        </p:blipFill>
        <p:spPr bwMode="auto">
          <a:xfrm>
            <a:off x="1116013" y="476250"/>
            <a:ext cx="6811962" cy="3630613"/>
          </a:xfrm>
          <a:prstGeom prst="rect">
            <a:avLst/>
          </a:prstGeom>
          <a:noFill/>
          <a:ln w="9525">
            <a:noFill/>
            <a:miter lim="800000"/>
            <a:headEnd/>
            <a:tailEnd/>
          </a:ln>
        </p:spPr>
      </p:pic>
      <p:sp>
        <p:nvSpPr>
          <p:cNvPr id="2053" name="Text Box 3"/>
          <p:cNvSpPr txBox="1">
            <a:spLocks noChangeArrowheads="1"/>
          </p:cNvSpPr>
          <p:nvPr/>
        </p:nvSpPr>
        <p:spPr bwMode="auto">
          <a:xfrm>
            <a:off x="395288" y="4221163"/>
            <a:ext cx="5545137" cy="2536825"/>
          </a:xfrm>
          <a:prstGeom prst="rect">
            <a:avLst/>
          </a:prstGeom>
          <a:noFill/>
          <a:ln w="9525">
            <a:noFill/>
            <a:miter lim="800000"/>
            <a:headEnd/>
            <a:tailEnd/>
          </a:ln>
        </p:spPr>
        <p:txBody>
          <a:bodyPr>
            <a:spAutoFit/>
          </a:bodyPr>
          <a:lstStyle/>
          <a:p>
            <a:r>
              <a:rPr lang="pt-BR" sz="1600" b="1"/>
              <a:t>Dados da Área:</a:t>
            </a:r>
          </a:p>
          <a:p>
            <a:endParaRPr lang="pt-BR" sz="1600" b="1"/>
          </a:p>
          <a:p>
            <a:pPr>
              <a:buFontTx/>
              <a:buChar char="•"/>
            </a:pPr>
            <a:r>
              <a:rPr lang="pt-BR" sz="1600" b="1"/>
              <a:t>  Distância da Cidade: 7,5 km</a:t>
            </a:r>
          </a:p>
          <a:p>
            <a:pPr>
              <a:buFontTx/>
              <a:buChar char="•"/>
            </a:pPr>
            <a:r>
              <a:rPr lang="pt-BR" sz="1600" b="1"/>
              <a:t>  Distância do Aeroporto: 3,5 km</a:t>
            </a:r>
          </a:p>
          <a:p>
            <a:pPr>
              <a:buFontTx/>
              <a:buChar char="•"/>
            </a:pPr>
            <a:r>
              <a:rPr lang="pt-BR" sz="1600" b="1"/>
              <a:t>  Área Total (aberta): 612 ha  </a:t>
            </a:r>
          </a:p>
          <a:p>
            <a:pPr>
              <a:buFontTx/>
              <a:buChar char="•"/>
            </a:pPr>
            <a:r>
              <a:rPr lang="pt-BR" sz="1600" b="1"/>
              <a:t>  Ärea de Reserva: 600 ha (Mun. de Apiacás)</a:t>
            </a:r>
          </a:p>
          <a:p>
            <a:pPr>
              <a:buFontTx/>
              <a:buChar char="•"/>
            </a:pPr>
            <a:r>
              <a:rPr lang="pt-BR" sz="1600" b="1"/>
              <a:t>  Característica de solo: Latossolo Amarelo, argiloso 	(46%), plano, representativo da região</a:t>
            </a:r>
          </a:p>
          <a:p>
            <a:pPr>
              <a:buFontTx/>
              <a:buChar char="•"/>
            </a:pPr>
            <a:r>
              <a:rPr lang="pt-BR" sz="1600" b="1"/>
              <a:t>  Altitude: 380m</a:t>
            </a:r>
          </a:p>
          <a:p>
            <a:pPr>
              <a:buFontTx/>
              <a:buChar char="•"/>
            </a:pPr>
            <a:r>
              <a:rPr lang="pt-BR" sz="1600" b="1"/>
              <a:t>  Precipitação: 2000 a 2.200 mm/ano</a:t>
            </a:r>
          </a:p>
        </p:txBody>
      </p:sp>
      <p:sp>
        <p:nvSpPr>
          <p:cNvPr id="2054" name="Text Box 4"/>
          <p:cNvSpPr txBox="1">
            <a:spLocks noChangeArrowheads="1"/>
          </p:cNvSpPr>
          <p:nvPr/>
        </p:nvSpPr>
        <p:spPr bwMode="auto">
          <a:xfrm>
            <a:off x="5992813" y="4456113"/>
            <a:ext cx="184150" cy="366712"/>
          </a:xfrm>
          <a:prstGeom prst="rect">
            <a:avLst/>
          </a:prstGeom>
          <a:noFill/>
          <a:ln w="9525">
            <a:noFill/>
            <a:miter lim="800000"/>
            <a:headEnd/>
            <a:tailEnd/>
          </a:ln>
        </p:spPr>
        <p:txBody>
          <a:bodyPr wrap="none">
            <a:spAutoFit/>
          </a:bodyPr>
          <a:lstStyle/>
          <a:p>
            <a:endParaRPr lang="pt-BR"/>
          </a:p>
        </p:txBody>
      </p:sp>
      <p:sp>
        <p:nvSpPr>
          <p:cNvPr id="2055" name="Text Box 5"/>
          <p:cNvSpPr txBox="1">
            <a:spLocks noChangeArrowheads="1"/>
          </p:cNvSpPr>
          <p:nvPr/>
        </p:nvSpPr>
        <p:spPr bwMode="auto">
          <a:xfrm>
            <a:off x="6927850" y="5032375"/>
            <a:ext cx="184150" cy="366713"/>
          </a:xfrm>
          <a:prstGeom prst="rect">
            <a:avLst/>
          </a:prstGeom>
          <a:noFill/>
          <a:ln w="9525">
            <a:noFill/>
            <a:miter lim="800000"/>
            <a:headEnd/>
            <a:tailEnd/>
          </a:ln>
        </p:spPr>
        <p:txBody>
          <a:bodyPr wrap="none">
            <a:spAutoFit/>
          </a:bodyPr>
          <a:lstStyle/>
          <a:p>
            <a:endParaRPr lang="pt-BR"/>
          </a:p>
        </p:txBody>
      </p:sp>
      <p:sp>
        <p:nvSpPr>
          <p:cNvPr id="2056" name="Text Box 6"/>
          <p:cNvSpPr txBox="1">
            <a:spLocks noChangeArrowheads="1"/>
          </p:cNvSpPr>
          <p:nvPr/>
        </p:nvSpPr>
        <p:spPr bwMode="auto">
          <a:xfrm>
            <a:off x="6280150" y="4600575"/>
            <a:ext cx="184150" cy="366713"/>
          </a:xfrm>
          <a:prstGeom prst="rect">
            <a:avLst/>
          </a:prstGeom>
          <a:noFill/>
          <a:ln w="9525">
            <a:noFill/>
            <a:miter lim="800000"/>
            <a:headEnd/>
            <a:tailEnd/>
          </a:ln>
        </p:spPr>
        <p:txBody>
          <a:bodyPr wrap="none">
            <a:spAutoFit/>
          </a:bodyPr>
          <a:lstStyle/>
          <a:p>
            <a:endParaRPr lang="pt-BR"/>
          </a:p>
        </p:txBody>
      </p:sp>
      <p:sp>
        <p:nvSpPr>
          <p:cNvPr id="2057" name="Text Box 7"/>
          <p:cNvSpPr txBox="1">
            <a:spLocks noChangeArrowheads="1"/>
          </p:cNvSpPr>
          <p:nvPr/>
        </p:nvSpPr>
        <p:spPr bwMode="auto">
          <a:xfrm>
            <a:off x="6351588" y="5608638"/>
            <a:ext cx="184150" cy="366712"/>
          </a:xfrm>
          <a:prstGeom prst="rect">
            <a:avLst/>
          </a:prstGeom>
          <a:noFill/>
          <a:ln w="9525">
            <a:noFill/>
            <a:miter lim="800000"/>
            <a:headEnd/>
            <a:tailEnd/>
          </a:ln>
        </p:spPr>
        <p:txBody>
          <a:bodyPr wrap="none">
            <a:spAutoFit/>
          </a:bodyPr>
          <a:lstStyle/>
          <a:p>
            <a:endParaRPr lang="pt-BR"/>
          </a:p>
        </p:txBody>
      </p:sp>
      <p:graphicFrame>
        <p:nvGraphicFramePr>
          <p:cNvPr id="2050" name="Object 9"/>
          <p:cNvGraphicFramePr>
            <a:graphicFrameLocks noChangeAspect="1"/>
          </p:cNvGraphicFramePr>
          <p:nvPr/>
        </p:nvGraphicFramePr>
        <p:xfrm>
          <a:off x="6804025" y="3213100"/>
          <a:ext cx="460375" cy="460375"/>
        </p:xfrm>
        <a:graphic>
          <a:graphicData uri="http://schemas.openxmlformats.org/presentationml/2006/ole">
            <p:oleObj spid="_x0000_s2050" name="CorelDRAW" r:id="rId4" imgW="460248" imgH="460248" progId="CorelDRAW.Graphic.12">
              <p:embed/>
            </p:oleObj>
          </a:graphicData>
        </a:graphic>
      </p:graphicFrame>
      <p:graphicFrame>
        <p:nvGraphicFramePr>
          <p:cNvPr id="2051" name="Object 17"/>
          <p:cNvGraphicFramePr>
            <a:graphicFrameLocks noChangeAspect="1"/>
          </p:cNvGraphicFramePr>
          <p:nvPr/>
        </p:nvGraphicFramePr>
        <p:xfrm>
          <a:off x="6227763" y="4332288"/>
          <a:ext cx="2520950" cy="1833562"/>
        </p:xfrm>
        <a:graphic>
          <a:graphicData uri="http://schemas.openxmlformats.org/presentationml/2006/ole">
            <p:oleObj spid="_x0000_s2051" name="CorelDRAW" r:id="rId5" imgW="1113711" imgH="811054" progId="CorelDRAW.Graphic.12">
              <p:embed/>
            </p:oleObj>
          </a:graphicData>
        </a:graphic>
      </p:graphicFrame>
      <p:pic>
        <p:nvPicPr>
          <p:cNvPr id="2058" name="Picture 18"/>
          <p:cNvPicPr>
            <a:picLocks noChangeAspect="1" noChangeArrowheads="1"/>
          </p:cNvPicPr>
          <p:nvPr/>
        </p:nvPicPr>
        <p:blipFill>
          <a:blip r:embed="rId6"/>
          <a:srcRect/>
          <a:stretch>
            <a:fillRect/>
          </a:stretch>
        </p:blipFill>
        <p:spPr bwMode="auto">
          <a:xfrm>
            <a:off x="7734300" y="6267450"/>
            <a:ext cx="1409700" cy="590550"/>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Oval 2"/>
          <p:cNvSpPr>
            <a:spLocks noChangeArrowheads="1"/>
          </p:cNvSpPr>
          <p:nvPr/>
        </p:nvSpPr>
        <p:spPr bwMode="auto">
          <a:xfrm>
            <a:off x="2101850" y="14541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1747" name="Oval 3"/>
          <p:cNvSpPr>
            <a:spLocks noChangeArrowheads="1"/>
          </p:cNvSpPr>
          <p:nvPr/>
        </p:nvSpPr>
        <p:spPr bwMode="auto">
          <a:xfrm>
            <a:off x="2101850" y="32829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1748" name="Oval 4"/>
          <p:cNvSpPr>
            <a:spLocks noChangeArrowheads="1"/>
          </p:cNvSpPr>
          <p:nvPr/>
        </p:nvSpPr>
        <p:spPr bwMode="auto">
          <a:xfrm>
            <a:off x="3968750" y="32829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1749" name="Oval 5"/>
          <p:cNvSpPr>
            <a:spLocks noChangeArrowheads="1"/>
          </p:cNvSpPr>
          <p:nvPr/>
        </p:nvSpPr>
        <p:spPr bwMode="auto">
          <a:xfrm>
            <a:off x="3968750" y="41973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1750" name="Oval 6"/>
          <p:cNvSpPr>
            <a:spLocks noChangeArrowheads="1"/>
          </p:cNvSpPr>
          <p:nvPr/>
        </p:nvSpPr>
        <p:spPr bwMode="auto">
          <a:xfrm>
            <a:off x="3968750" y="51117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1751" name="AutoShape 7"/>
          <p:cNvSpPr>
            <a:spLocks noChangeArrowheads="1"/>
          </p:cNvSpPr>
          <p:nvPr/>
        </p:nvSpPr>
        <p:spPr bwMode="auto">
          <a:xfrm>
            <a:off x="844550" y="3206750"/>
            <a:ext cx="444500" cy="444500"/>
          </a:xfrm>
          <a:prstGeom prst="star16">
            <a:avLst>
              <a:gd name="adj" fmla="val 37500"/>
            </a:avLst>
          </a:prstGeom>
          <a:solidFill>
            <a:srgbClr val="4C2E00"/>
          </a:solidFill>
          <a:ln w="12700">
            <a:solidFill>
              <a:schemeClr val="tx1"/>
            </a:solidFill>
            <a:miter lim="800000"/>
            <a:headEnd/>
            <a:tailEnd/>
          </a:ln>
        </p:spPr>
        <p:txBody>
          <a:bodyPr wrap="none" anchor="ctr"/>
          <a:lstStyle/>
          <a:p>
            <a:endParaRPr lang="pt-BR"/>
          </a:p>
        </p:txBody>
      </p:sp>
      <p:sp>
        <p:nvSpPr>
          <p:cNvPr id="31752" name="Line 8"/>
          <p:cNvSpPr>
            <a:spLocks noChangeShapeType="1"/>
          </p:cNvSpPr>
          <p:nvPr/>
        </p:nvSpPr>
        <p:spPr bwMode="auto">
          <a:xfrm flipH="1">
            <a:off x="1193800" y="1854200"/>
            <a:ext cx="965200" cy="1320800"/>
          </a:xfrm>
          <a:prstGeom prst="line">
            <a:avLst/>
          </a:prstGeom>
          <a:noFill/>
          <a:ln w="50800">
            <a:solidFill>
              <a:schemeClr val="tx1"/>
            </a:solidFill>
            <a:round/>
            <a:headEnd type="triangle" w="med" len="med"/>
            <a:tailEnd/>
          </a:ln>
        </p:spPr>
        <p:txBody>
          <a:bodyPr wrap="none" anchor="ctr"/>
          <a:lstStyle/>
          <a:p>
            <a:endParaRPr lang="pt-BR"/>
          </a:p>
        </p:txBody>
      </p:sp>
      <p:sp>
        <p:nvSpPr>
          <p:cNvPr id="31753" name="Line 9"/>
          <p:cNvSpPr>
            <a:spLocks noChangeShapeType="1"/>
          </p:cNvSpPr>
          <p:nvPr/>
        </p:nvSpPr>
        <p:spPr bwMode="auto">
          <a:xfrm flipH="1" flipV="1">
            <a:off x="1193800" y="3556000"/>
            <a:ext cx="965200" cy="1574800"/>
          </a:xfrm>
          <a:prstGeom prst="line">
            <a:avLst/>
          </a:prstGeom>
          <a:noFill/>
          <a:ln w="50800">
            <a:solidFill>
              <a:schemeClr val="tx1"/>
            </a:solidFill>
            <a:round/>
            <a:headEnd type="triangle" w="med" len="med"/>
            <a:tailEnd/>
          </a:ln>
        </p:spPr>
        <p:txBody>
          <a:bodyPr wrap="none" anchor="ctr"/>
          <a:lstStyle/>
          <a:p>
            <a:endParaRPr lang="pt-BR"/>
          </a:p>
        </p:txBody>
      </p:sp>
      <p:sp>
        <p:nvSpPr>
          <p:cNvPr id="31754" name="Line 10"/>
          <p:cNvSpPr>
            <a:spLocks noChangeShapeType="1"/>
          </p:cNvSpPr>
          <p:nvPr/>
        </p:nvSpPr>
        <p:spPr bwMode="auto">
          <a:xfrm flipH="1" flipV="1">
            <a:off x="1270000" y="3556000"/>
            <a:ext cx="812800" cy="660400"/>
          </a:xfrm>
          <a:prstGeom prst="line">
            <a:avLst/>
          </a:prstGeom>
          <a:noFill/>
          <a:ln w="50800">
            <a:solidFill>
              <a:schemeClr val="tx1"/>
            </a:solidFill>
            <a:round/>
            <a:headEnd type="triangle" w="med" len="med"/>
            <a:tailEnd/>
          </a:ln>
        </p:spPr>
        <p:txBody>
          <a:bodyPr wrap="none" anchor="ctr"/>
          <a:lstStyle/>
          <a:p>
            <a:endParaRPr lang="pt-BR"/>
          </a:p>
        </p:txBody>
      </p:sp>
      <p:sp>
        <p:nvSpPr>
          <p:cNvPr id="31755" name="Line 11"/>
          <p:cNvSpPr>
            <a:spLocks noChangeShapeType="1"/>
          </p:cNvSpPr>
          <p:nvPr/>
        </p:nvSpPr>
        <p:spPr bwMode="auto">
          <a:xfrm flipH="1">
            <a:off x="1346200" y="3429000"/>
            <a:ext cx="736600" cy="0"/>
          </a:xfrm>
          <a:prstGeom prst="line">
            <a:avLst/>
          </a:prstGeom>
          <a:noFill/>
          <a:ln w="50800">
            <a:solidFill>
              <a:schemeClr val="tx1"/>
            </a:solidFill>
            <a:round/>
            <a:headEnd type="triangle" w="med" len="med"/>
            <a:tailEnd/>
          </a:ln>
        </p:spPr>
        <p:txBody>
          <a:bodyPr wrap="none" anchor="ctr"/>
          <a:lstStyle/>
          <a:p>
            <a:endParaRPr lang="pt-BR"/>
          </a:p>
        </p:txBody>
      </p:sp>
      <p:sp>
        <p:nvSpPr>
          <p:cNvPr id="31756" name="Oval 12"/>
          <p:cNvSpPr>
            <a:spLocks noChangeArrowheads="1"/>
          </p:cNvSpPr>
          <p:nvPr/>
        </p:nvSpPr>
        <p:spPr bwMode="auto">
          <a:xfrm>
            <a:off x="2101850" y="238760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1757" name="Oval 13"/>
          <p:cNvSpPr>
            <a:spLocks noChangeArrowheads="1"/>
          </p:cNvSpPr>
          <p:nvPr/>
        </p:nvSpPr>
        <p:spPr bwMode="auto">
          <a:xfrm>
            <a:off x="2101850" y="41973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1758" name="Oval 14"/>
          <p:cNvSpPr>
            <a:spLocks noChangeArrowheads="1"/>
          </p:cNvSpPr>
          <p:nvPr/>
        </p:nvSpPr>
        <p:spPr bwMode="auto">
          <a:xfrm>
            <a:off x="2101850" y="51117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1759" name="Line 15"/>
          <p:cNvSpPr>
            <a:spLocks noChangeShapeType="1"/>
          </p:cNvSpPr>
          <p:nvPr/>
        </p:nvSpPr>
        <p:spPr bwMode="auto">
          <a:xfrm flipV="1">
            <a:off x="1397000" y="2641600"/>
            <a:ext cx="635000" cy="660400"/>
          </a:xfrm>
          <a:prstGeom prst="line">
            <a:avLst/>
          </a:prstGeom>
          <a:noFill/>
          <a:ln w="50800">
            <a:solidFill>
              <a:schemeClr val="tx1"/>
            </a:solidFill>
            <a:round/>
            <a:headEnd/>
            <a:tailEnd type="triangle" w="med" len="med"/>
          </a:ln>
        </p:spPr>
        <p:txBody>
          <a:bodyPr wrap="none" anchor="ctr"/>
          <a:lstStyle/>
          <a:p>
            <a:endParaRPr lang="pt-BR"/>
          </a:p>
        </p:txBody>
      </p:sp>
      <p:sp>
        <p:nvSpPr>
          <p:cNvPr id="31760" name="Line 16"/>
          <p:cNvSpPr>
            <a:spLocks noChangeShapeType="1"/>
          </p:cNvSpPr>
          <p:nvPr/>
        </p:nvSpPr>
        <p:spPr bwMode="auto">
          <a:xfrm>
            <a:off x="2540000" y="43434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1761" name="Line 17"/>
          <p:cNvSpPr>
            <a:spLocks noChangeShapeType="1"/>
          </p:cNvSpPr>
          <p:nvPr/>
        </p:nvSpPr>
        <p:spPr bwMode="auto">
          <a:xfrm flipV="1">
            <a:off x="2463800" y="4394200"/>
            <a:ext cx="1397000" cy="736600"/>
          </a:xfrm>
          <a:prstGeom prst="line">
            <a:avLst/>
          </a:prstGeom>
          <a:noFill/>
          <a:ln w="50800">
            <a:solidFill>
              <a:schemeClr val="tx1"/>
            </a:solidFill>
            <a:round/>
            <a:headEnd/>
            <a:tailEnd type="triangle" w="med" len="med"/>
          </a:ln>
        </p:spPr>
        <p:txBody>
          <a:bodyPr wrap="none" anchor="ctr"/>
          <a:lstStyle/>
          <a:p>
            <a:endParaRPr lang="pt-BR"/>
          </a:p>
        </p:txBody>
      </p:sp>
      <p:sp>
        <p:nvSpPr>
          <p:cNvPr id="31762" name="Line 18"/>
          <p:cNvSpPr>
            <a:spLocks noChangeShapeType="1"/>
          </p:cNvSpPr>
          <p:nvPr/>
        </p:nvSpPr>
        <p:spPr bwMode="auto">
          <a:xfrm>
            <a:off x="2463800" y="4521200"/>
            <a:ext cx="1397000" cy="558800"/>
          </a:xfrm>
          <a:prstGeom prst="line">
            <a:avLst/>
          </a:prstGeom>
          <a:noFill/>
          <a:ln w="50800">
            <a:solidFill>
              <a:schemeClr val="tx1"/>
            </a:solidFill>
            <a:round/>
            <a:headEnd type="triangle" w="med" len="med"/>
            <a:tailEnd/>
          </a:ln>
        </p:spPr>
        <p:txBody>
          <a:bodyPr wrap="none" anchor="ctr"/>
          <a:lstStyle/>
          <a:p>
            <a:endParaRPr lang="pt-BR"/>
          </a:p>
        </p:txBody>
      </p:sp>
      <p:sp>
        <p:nvSpPr>
          <p:cNvPr id="31763" name="Line 19"/>
          <p:cNvSpPr>
            <a:spLocks noChangeShapeType="1"/>
          </p:cNvSpPr>
          <p:nvPr/>
        </p:nvSpPr>
        <p:spPr bwMode="auto">
          <a:xfrm>
            <a:off x="2540000" y="34290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1764" name="Line 20"/>
          <p:cNvSpPr>
            <a:spLocks noChangeShapeType="1"/>
          </p:cNvSpPr>
          <p:nvPr/>
        </p:nvSpPr>
        <p:spPr bwMode="auto">
          <a:xfrm>
            <a:off x="2463800" y="3606800"/>
            <a:ext cx="1397000" cy="558800"/>
          </a:xfrm>
          <a:prstGeom prst="line">
            <a:avLst/>
          </a:prstGeom>
          <a:noFill/>
          <a:ln w="50800">
            <a:solidFill>
              <a:schemeClr val="tx1"/>
            </a:solidFill>
            <a:round/>
            <a:headEnd/>
            <a:tailEnd type="triangle" w="med" len="med"/>
          </a:ln>
        </p:spPr>
        <p:txBody>
          <a:bodyPr wrap="none" anchor="ctr"/>
          <a:lstStyle/>
          <a:p>
            <a:endParaRPr lang="pt-BR"/>
          </a:p>
        </p:txBody>
      </p:sp>
      <p:sp>
        <p:nvSpPr>
          <p:cNvPr id="31765" name="Arc 21"/>
          <p:cNvSpPr>
            <a:spLocks/>
          </p:cNvSpPr>
          <p:nvPr/>
        </p:nvSpPr>
        <p:spPr bwMode="auto">
          <a:xfrm>
            <a:off x="1093788" y="1398588"/>
            <a:ext cx="1117600" cy="1727200"/>
          </a:xfrm>
          <a:custGeom>
            <a:avLst/>
            <a:gdLst>
              <a:gd name="T0" fmla="*/ 0 w 21600"/>
              <a:gd name="T1" fmla="*/ 138112020 h 21600"/>
              <a:gd name="T2" fmla="*/ 57742465 w 21600"/>
              <a:gd name="T3" fmla="*/ 0 h 21600"/>
              <a:gd name="T4" fmla="*/ 57825457 w 21600"/>
              <a:gd name="T5" fmla="*/ 13811202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2"/>
                  <a:pt x="9651" y="17"/>
                  <a:pt x="21569" y="0"/>
                </a:cubicBezTo>
              </a:path>
              <a:path w="21600" h="21600" stroke="0" extrusionOk="0">
                <a:moveTo>
                  <a:pt x="0" y="21600"/>
                </a:moveTo>
                <a:cubicBezTo>
                  <a:pt x="0" y="9682"/>
                  <a:pt x="9651" y="17"/>
                  <a:pt x="21569" y="0"/>
                </a:cubicBezTo>
                <a:lnTo>
                  <a:pt x="21600" y="21600"/>
                </a:lnTo>
                <a:close/>
              </a:path>
            </a:pathLst>
          </a:custGeom>
          <a:noFill/>
          <a:ln w="50800" cap="rnd">
            <a:solidFill>
              <a:schemeClr val="tx1"/>
            </a:solidFill>
            <a:round/>
            <a:headEnd type="triangle" w="med" len="med"/>
            <a:tailEnd/>
          </a:ln>
        </p:spPr>
        <p:txBody>
          <a:bodyPr wrap="none" anchor="ctr"/>
          <a:lstStyle/>
          <a:p>
            <a:endParaRPr lang="pt-BR"/>
          </a:p>
        </p:txBody>
      </p:sp>
      <p:sp>
        <p:nvSpPr>
          <p:cNvPr id="31766" name="Arc 22"/>
          <p:cNvSpPr>
            <a:spLocks/>
          </p:cNvSpPr>
          <p:nvPr/>
        </p:nvSpPr>
        <p:spPr bwMode="auto">
          <a:xfrm rot="10800000">
            <a:off x="1065213" y="3722688"/>
            <a:ext cx="1119187" cy="1727200"/>
          </a:xfrm>
          <a:custGeom>
            <a:avLst/>
            <a:gdLst>
              <a:gd name="T0" fmla="*/ 0 w 21631"/>
              <a:gd name="T1" fmla="*/ 0 h 21600"/>
              <a:gd name="T2" fmla="*/ 57906692 w 21631"/>
              <a:gd name="T3" fmla="*/ 138112020 h 21600"/>
              <a:gd name="T4" fmla="*/ 82991 w 21631"/>
              <a:gd name="T5" fmla="*/ 138112020 h 21600"/>
              <a:gd name="T6" fmla="*/ 0 60000 65536"/>
              <a:gd name="T7" fmla="*/ 0 60000 65536"/>
              <a:gd name="T8" fmla="*/ 0 60000 65536"/>
              <a:gd name="T9" fmla="*/ 0 w 21631"/>
              <a:gd name="T10" fmla="*/ 0 h 21600"/>
              <a:gd name="T11" fmla="*/ 21631 w 21631"/>
              <a:gd name="T12" fmla="*/ 21600 h 21600"/>
            </a:gdLst>
            <a:ahLst/>
            <a:cxnLst>
              <a:cxn ang="T6">
                <a:pos x="T0" y="T1"/>
              </a:cxn>
              <a:cxn ang="T7">
                <a:pos x="T2" y="T3"/>
              </a:cxn>
              <a:cxn ang="T8">
                <a:pos x="T4" y="T5"/>
              </a:cxn>
            </a:cxnLst>
            <a:rect l="T9" t="T10" r="T11" b="T12"/>
            <a:pathLst>
              <a:path w="21631" h="21600" fill="none" extrusionOk="0">
                <a:moveTo>
                  <a:pt x="0" y="0"/>
                </a:moveTo>
                <a:cubicBezTo>
                  <a:pt x="10" y="0"/>
                  <a:pt x="20" y="-1"/>
                  <a:pt x="31" y="0"/>
                </a:cubicBezTo>
                <a:cubicBezTo>
                  <a:pt x="11960" y="0"/>
                  <a:pt x="21631" y="9670"/>
                  <a:pt x="21631" y="21600"/>
                </a:cubicBezTo>
              </a:path>
              <a:path w="21631" h="21600" stroke="0" extrusionOk="0">
                <a:moveTo>
                  <a:pt x="0" y="0"/>
                </a:moveTo>
                <a:cubicBezTo>
                  <a:pt x="10" y="0"/>
                  <a:pt x="20" y="-1"/>
                  <a:pt x="31" y="0"/>
                </a:cubicBezTo>
                <a:cubicBezTo>
                  <a:pt x="11960" y="0"/>
                  <a:pt x="21631" y="9670"/>
                  <a:pt x="21631" y="21600"/>
                </a:cubicBezTo>
                <a:lnTo>
                  <a:pt x="31" y="21600"/>
                </a:lnTo>
                <a:close/>
              </a:path>
            </a:pathLst>
          </a:custGeom>
          <a:noFill/>
          <a:ln w="50800" cap="rnd">
            <a:solidFill>
              <a:schemeClr val="tx1"/>
            </a:solidFill>
            <a:round/>
            <a:headEnd/>
            <a:tailEnd type="triangle" w="med" len="med"/>
          </a:ln>
        </p:spPr>
        <p:txBody>
          <a:bodyPr wrap="none" anchor="ctr"/>
          <a:lstStyle/>
          <a:p>
            <a:endParaRPr lang="pt-BR"/>
          </a:p>
        </p:txBody>
      </p:sp>
      <p:sp>
        <p:nvSpPr>
          <p:cNvPr id="31767" name="Arc 23"/>
          <p:cNvSpPr>
            <a:spLocks/>
          </p:cNvSpPr>
          <p:nvPr/>
        </p:nvSpPr>
        <p:spPr bwMode="auto">
          <a:xfrm>
            <a:off x="1017588" y="1093788"/>
            <a:ext cx="1193800" cy="1955800"/>
          </a:xfrm>
          <a:custGeom>
            <a:avLst/>
            <a:gdLst>
              <a:gd name="T0" fmla="*/ 0 w 21600"/>
              <a:gd name="T1" fmla="*/ 177090428 h 21600"/>
              <a:gd name="T2" fmla="*/ 65890966 w 21600"/>
              <a:gd name="T3" fmla="*/ 0 h 21600"/>
              <a:gd name="T4" fmla="*/ 65979561 w 21600"/>
              <a:gd name="T5" fmla="*/ 17709042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1"/>
                  <a:pt x="9652" y="16"/>
                  <a:pt x="21571" y="0"/>
                </a:cubicBezTo>
              </a:path>
              <a:path w="21600" h="21600" stroke="0" extrusionOk="0">
                <a:moveTo>
                  <a:pt x="0" y="21600"/>
                </a:moveTo>
                <a:cubicBezTo>
                  <a:pt x="0" y="9681"/>
                  <a:pt x="9652" y="16"/>
                  <a:pt x="21571" y="0"/>
                </a:cubicBezTo>
                <a:lnTo>
                  <a:pt x="21600" y="21600"/>
                </a:lnTo>
                <a:close/>
              </a:path>
            </a:pathLst>
          </a:custGeom>
          <a:noFill/>
          <a:ln w="50800" cap="rnd">
            <a:solidFill>
              <a:schemeClr val="tx1"/>
            </a:solidFill>
            <a:round/>
            <a:headEnd type="triangle" w="med" len="med"/>
            <a:tailEnd/>
          </a:ln>
        </p:spPr>
        <p:txBody>
          <a:bodyPr wrap="none" anchor="ctr"/>
          <a:lstStyle/>
          <a:p>
            <a:endParaRPr lang="pt-BR"/>
          </a:p>
        </p:txBody>
      </p:sp>
      <p:sp>
        <p:nvSpPr>
          <p:cNvPr id="31768" name="Arc 24"/>
          <p:cNvSpPr>
            <a:spLocks/>
          </p:cNvSpPr>
          <p:nvPr/>
        </p:nvSpPr>
        <p:spPr bwMode="auto">
          <a:xfrm rot="10800000">
            <a:off x="989013" y="3836988"/>
            <a:ext cx="1195387" cy="1955800"/>
          </a:xfrm>
          <a:custGeom>
            <a:avLst/>
            <a:gdLst>
              <a:gd name="T0" fmla="*/ 0 w 21629"/>
              <a:gd name="T1" fmla="*/ 0 h 21600"/>
              <a:gd name="T2" fmla="*/ 66066400 w 21629"/>
              <a:gd name="T3" fmla="*/ 177090428 h 21600"/>
              <a:gd name="T4" fmla="*/ 88594 w 21629"/>
              <a:gd name="T5" fmla="*/ 177090428 h 21600"/>
              <a:gd name="T6" fmla="*/ 0 60000 65536"/>
              <a:gd name="T7" fmla="*/ 0 60000 65536"/>
              <a:gd name="T8" fmla="*/ 0 60000 65536"/>
              <a:gd name="T9" fmla="*/ 0 w 21629"/>
              <a:gd name="T10" fmla="*/ 0 h 21600"/>
              <a:gd name="T11" fmla="*/ 21629 w 21629"/>
              <a:gd name="T12" fmla="*/ 21600 h 21600"/>
            </a:gdLst>
            <a:ahLst/>
            <a:cxnLst>
              <a:cxn ang="T6">
                <a:pos x="T0" y="T1"/>
              </a:cxn>
              <a:cxn ang="T7">
                <a:pos x="T2" y="T3"/>
              </a:cxn>
              <a:cxn ang="T8">
                <a:pos x="T4" y="T5"/>
              </a:cxn>
            </a:cxnLst>
            <a:rect l="T9" t="T10" r="T11" b="T12"/>
            <a:pathLst>
              <a:path w="21629" h="21600" fill="none" extrusionOk="0">
                <a:moveTo>
                  <a:pt x="0" y="0"/>
                </a:moveTo>
                <a:cubicBezTo>
                  <a:pt x="9" y="0"/>
                  <a:pt x="19" y="-1"/>
                  <a:pt x="29" y="0"/>
                </a:cubicBezTo>
                <a:cubicBezTo>
                  <a:pt x="11958" y="0"/>
                  <a:pt x="21629" y="9670"/>
                  <a:pt x="21629" y="21600"/>
                </a:cubicBezTo>
              </a:path>
              <a:path w="21629" h="21600" stroke="0" extrusionOk="0">
                <a:moveTo>
                  <a:pt x="0" y="0"/>
                </a:moveTo>
                <a:cubicBezTo>
                  <a:pt x="9" y="0"/>
                  <a:pt x="19" y="-1"/>
                  <a:pt x="29" y="0"/>
                </a:cubicBezTo>
                <a:cubicBezTo>
                  <a:pt x="11958" y="0"/>
                  <a:pt x="21629" y="9670"/>
                  <a:pt x="21629" y="21600"/>
                </a:cubicBezTo>
                <a:lnTo>
                  <a:pt x="29" y="21600"/>
                </a:lnTo>
                <a:close/>
              </a:path>
            </a:pathLst>
          </a:custGeom>
          <a:noFill/>
          <a:ln w="50800" cap="rnd">
            <a:solidFill>
              <a:schemeClr val="tx1"/>
            </a:solidFill>
            <a:round/>
            <a:headEnd/>
            <a:tailEnd type="triangle" w="med" len="med"/>
          </a:ln>
        </p:spPr>
        <p:txBody>
          <a:bodyPr wrap="none" anchor="ctr"/>
          <a:lstStyle/>
          <a:p>
            <a:endParaRPr lang="pt-BR"/>
          </a:p>
        </p:txBody>
      </p:sp>
      <p:sp>
        <p:nvSpPr>
          <p:cNvPr id="31769" name="Line 25"/>
          <p:cNvSpPr>
            <a:spLocks noChangeShapeType="1"/>
          </p:cNvSpPr>
          <p:nvPr/>
        </p:nvSpPr>
        <p:spPr bwMode="auto">
          <a:xfrm flipH="1">
            <a:off x="2184400" y="5435600"/>
            <a:ext cx="1955800" cy="330200"/>
          </a:xfrm>
          <a:prstGeom prst="line">
            <a:avLst/>
          </a:prstGeom>
          <a:noFill/>
          <a:ln w="50800">
            <a:solidFill>
              <a:schemeClr val="tx1"/>
            </a:solidFill>
            <a:round/>
            <a:headEnd/>
            <a:tailEnd/>
          </a:ln>
        </p:spPr>
        <p:txBody>
          <a:bodyPr wrap="none" anchor="ctr"/>
          <a:lstStyle/>
          <a:p>
            <a:endParaRPr lang="pt-BR"/>
          </a:p>
        </p:txBody>
      </p:sp>
      <p:pic>
        <p:nvPicPr>
          <p:cNvPr id="31770" name="Picture 26" descr="A:\images\Slide_2.jpg"/>
          <p:cNvPicPr>
            <a:picLocks noChangeAspect="1" noChangeArrowheads="1"/>
          </p:cNvPicPr>
          <p:nvPr/>
        </p:nvPicPr>
        <p:blipFill>
          <a:blip r:embed="rId3" cstate="email"/>
          <a:srcRect l="-23"/>
          <a:stretch>
            <a:fillRect/>
          </a:stretch>
        </p:blipFill>
        <p:spPr bwMode="auto">
          <a:xfrm>
            <a:off x="1600200" y="838200"/>
            <a:ext cx="1239838" cy="1295400"/>
          </a:xfrm>
          <a:prstGeom prst="rect">
            <a:avLst/>
          </a:prstGeom>
          <a:noFill/>
          <a:ln w="9525">
            <a:noFill/>
            <a:miter lim="800000"/>
            <a:headEnd/>
            <a:tailEnd/>
          </a:ln>
        </p:spPr>
      </p:pic>
      <p:pic>
        <p:nvPicPr>
          <p:cNvPr id="31771" name="Picture 27" descr="A:\acrobeles.jpg"/>
          <p:cNvPicPr>
            <a:picLocks noChangeAspect="1" noChangeArrowheads="1"/>
          </p:cNvPicPr>
          <p:nvPr/>
        </p:nvPicPr>
        <p:blipFill>
          <a:blip r:embed="rId4" cstate="email"/>
          <a:srcRect/>
          <a:stretch>
            <a:fillRect/>
          </a:stretch>
        </p:blipFill>
        <p:spPr bwMode="auto">
          <a:xfrm>
            <a:off x="3352800" y="3657600"/>
            <a:ext cx="1447800" cy="874713"/>
          </a:xfrm>
          <a:prstGeom prst="rect">
            <a:avLst/>
          </a:prstGeom>
          <a:noFill/>
          <a:ln w="9525">
            <a:noFill/>
            <a:miter lim="800000"/>
            <a:headEnd/>
            <a:tailEnd/>
          </a:ln>
        </p:spPr>
      </p:pic>
      <p:pic>
        <p:nvPicPr>
          <p:cNvPr id="31772" name="Picture 28" descr="A:\782.JPG"/>
          <p:cNvPicPr>
            <a:picLocks noChangeAspect="1" noChangeArrowheads="1"/>
          </p:cNvPicPr>
          <p:nvPr/>
        </p:nvPicPr>
        <p:blipFill>
          <a:blip r:embed="rId5" cstate="email"/>
          <a:srcRect/>
          <a:stretch>
            <a:fillRect/>
          </a:stretch>
        </p:blipFill>
        <p:spPr bwMode="auto">
          <a:xfrm>
            <a:off x="1752600" y="3886200"/>
            <a:ext cx="1143000" cy="1981200"/>
          </a:xfrm>
          <a:prstGeom prst="rect">
            <a:avLst/>
          </a:prstGeom>
          <a:noFill/>
          <a:ln w="9525">
            <a:noFill/>
            <a:miter lim="800000"/>
            <a:headEnd/>
            <a:tailEnd/>
          </a:ln>
        </p:spPr>
      </p:pic>
      <p:pic>
        <p:nvPicPr>
          <p:cNvPr id="31773" name="Picture 29" descr="A:\785.JPG"/>
          <p:cNvPicPr>
            <a:picLocks noChangeAspect="1" noChangeArrowheads="1"/>
          </p:cNvPicPr>
          <p:nvPr/>
        </p:nvPicPr>
        <p:blipFill>
          <a:blip r:embed="rId6" cstate="email"/>
          <a:srcRect/>
          <a:stretch>
            <a:fillRect/>
          </a:stretch>
        </p:blipFill>
        <p:spPr bwMode="auto">
          <a:xfrm>
            <a:off x="1752600" y="2895600"/>
            <a:ext cx="1309688" cy="922338"/>
          </a:xfrm>
          <a:prstGeom prst="rect">
            <a:avLst/>
          </a:prstGeom>
          <a:noFill/>
          <a:ln w="9525">
            <a:noFill/>
            <a:miter lim="800000"/>
            <a:headEnd/>
            <a:tailEnd/>
          </a:ln>
        </p:spPr>
      </p:pic>
      <p:pic>
        <p:nvPicPr>
          <p:cNvPr id="31774" name="Picture 30" descr="A:\784.JPG"/>
          <p:cNvPicPr>
            <a:picLocks noChangeAspect="1" noChangeArrowheads="1"/>
          </p:cNvPicPr>
          <p:nvPr/>
        </p:nvPicPr>
        <p:blipFill>
          <a:blip r:embed="rId7" cstate="email"/>
          <a:srcRect/>
          <a:stretch>
            <a:fillRect/>
          </a:stretch>
        </p:blipFill>
        <p:spPr bwMode="auto">
          <a:xfrm>
            <a:off x="1752600" y="2209800"/>
            <a:ext cx="1085850" cy="819150"/>
          </a:xfrm>
          <a:prstGeom prst="rect">
            <a:avLst/>
          </a:prstGeom>
          <a:noFill/>
          <a:ln w="9525">
            <a:noFill/>
            <a:miter lim="800000"/>
            <a:headEnd/>
            <a:tailEnd/>
          </a:ln>
        </p:spPr>
      </p:pic>
      <p:pic>
        <p:nvPicPr>
          <p:cNvPr id="31775" name="Picture 31" descr="A:\aphelenchus.jpg"/>
          <p:cNvPicPr>
            <a:picLocks noChangeAspect="1" noChangeArrowheads="1"/>
          </p:cNvPicPr>
          <p:nvPr/>
        </p:nvPicPr>
        <p:blipFill>
          <a:blip r:embed="rId8" cstate="email"/>
          <a:srcRect/>
          <a:stretch>
            <a:fillRect/>
          </a:stretch>
        </p:blipFill>
        <p:spPr bwMode="auto">
          <a:xfrm>
            <a:off x="3200400" y="2743200"/>
            <a:ext cx="1447800" cy="858838"/>
          </a:xfrm>
          <a:prstGeom prst="rect">
            <a:avLst/>
          </a:prstGeom>
          <a:noFill/>
          <a:ln w="9525">
            <a:noFill/>
            <a:miter lim="800000"/>
            <a:headEnd/>
            <a:tailEnd/>
          </a:ln>
        </p:spPr>
      </p:pic>
      <p:pic>
        <p:nvPicPr>
          <p:cNvPr id="31776" name="Picture 32" descr="A:\788.JPG"/>
          <p:cNvPicPr>
            <a:picLocks noChangeAspect="1" noChangeArrowheads="1"/>
          </p:cNvPicPr>
          <p:nvPr/>
        </p:nvPicPr>
        <p:blipFill>
          <a:blip r:embed="rId9" cstate="email"/>
          <a:srcRect/>
          <a:stretch>
            <a:fillRect/>
          </a:stretch>
        </p:blipFill>
        <p:spPr bwMode="auto">
          <a:xfrm>
            <a:off x="2971800" y="4876800"/>
            <a:ext cx="1219200" cy="744538"/>
          </a:xfrm>
          <a:prstGeom prst="rect">
            <a:avLst/>
          </a:prstGeom>
          <a:noFill/>
          <a:ln w="9525">
            <a:noFill/>
            <a:miter lim="800000"/>
            <a:headEnd/>
            <a:tailEnd/>
          </a:ln>
        </p:spPr>
      </p:pic>
      <p:pic>
        <p:nvPicPr>
          <p:cNvPr id="31777" name="Picture 33" descr="A:\cruznema.JPG"/>
          <p:cNvPicPr>
            <a:picLocks noChangeAspect="1" noChangeArrowheads="1"/>
          </p:cNvPicPr>
          <p:nvPr/>
        </p:nvPicPr>
        <p:blipFill>
          <a:blip r:embed="rId10" cstate="email"/>
          <a:srcRect/>
          <a:stretch>
            <a:fillRect/>
          </a:stretch>
        </p:blipFill>
        <p:spPr bwMode="auto">
          <a:xfrm>
            <a:off x="4191000" y="5105400"/>
            <a:ext cx="684213" cy="1141413"/>
          </a:xfrm>
          <a:prstGeom prst="rect">
            <a:avLst/>
          </a:prstGeom>
          <a:noFill/>
          <a:ln w="9525">
            <a:noFill/>
            <a:miter lim="800000"/>
            <a:headEnd/>
            <a:tailEnd/>
          </a:ln>
        </p:spPr>
      </p:pic>
      <p:pic>
        <p:nvPicPr>
          <p:cNvPr id="31778" name="Picture 34" descr="A:\783.JPG"/>
          <p:cNvPicPr>
            <a:picLocks noChangeAspect="1" noChangeArrowheads="1"/>
          </p:cNvPicPr>
          <p:nvPr/>
        </p:nvPicPr>
        <p:blipFill>
          <a:blip r:embed="rId11" cstate="email"/>
          <a:srcRect/>
          <a:stretch>
            <a:fillRect/>
          </a:stretch>
        </p:blipFill>
        <p:spPr bwMode="auto">
          <a:xfrm>
            <a:off x="1447800" y="5562600"/>
            <a:ext cx="1122363" cy="823913"/>
          </a:xfrm>
          <a:prstGeom prst="rect">
            <a:avLst/>
          </a:prstGeom>
          <a:noFill/>
          <a:ln w="9525">
            <a:noFill/>
            <a:miter lim="800000"/>
            <a:headEnd/>
            <a:tailEnd/>
          </a:ln>
        </p:spPr>
      </p:pic>
      <p:sp>
        <p:nvSpPr>
          <p:cNvPr id="26659" name="Text Box 35"/>
          <p:cNvSpPr txBox="1">
            <a:spLocks noChangeArrowheads="1"/>
          </p:cNvSpPr>
          <p:nvPr/>
        </p:nvSpPr>
        <p:spPr bwMode="auto">
          <a:xfrm>
            <a:off x="0" y="0"/>
            <a:ext cx="1370013" cy="457200"/>
          </a:xfrm>
          <a:prstGeom prst="rect">
            <a:avLst/>
          </a:prstGeom>
          <a:noFill/>
          <a:ln w="12700">
            <a:noFill/>
            <a:miter lim="800000"/>
            <a:headEnd/>
            <a:tailEnd/>
          </a:ln>
          <a:effectLst/>
        </p:spPr>
        <p:txBody>
          <a:bodyPr wrap="none" anchor="ctr">
            <a:spAutoFit/>
          </a:bodyPr>
          <a:lstStyle/>
          <a:p>
            <a:pPr>
              <a:defRPr/>
            </a:pPr>
            <a:r>
              <a:rPr lang="en-US">
                <a:solidFill>
                  <a:srgbClr val="FF0000"/>
                </a:solidFill>
                <a:effectLst>
                  <a:outerShdw blurRad="38100" dist="38100" dir="2700000" algn="tl">
                    <a:srgbClr val="000000"/>
                  </a:outerShdw>
                </a:effectLst>
              </a:rPr>
              <a:t>Estresse</a:t>
            </a:r>
          </a:p>
        </p:txBody>
      </p:sp>
      <p:sp>
        <p:nvSpPr>
          <p:cNvPr id="26660" name="Rectangle 36"/>
          <p:cNvSpPr>
            <a:spLocks noChangeArrowheads="1"/>
          </p:cNvSpPr>
          <p:nvPr/>
        </p:nvSpPr>
        <p:spPr bwMode="auto">
          <a:xfrm>
            <a:off x="7239000" y="6248400"/>
            <a:ext cx="1458913" cy="336550"/>
          </a:xfrm>
          <a:prstGeom prst="rect">
            <a:avLst/>
          </a:prstGeom>
          <a:noFill/>
          <a:ln w="9525">
            <a:noFill/>
            <a:miter lim="800000"/>
            <a:headEnd/>
            <a:tailEnd/>
          </a:ln>
          <a:effectLst/>
        </p:spPr>
        <p:txBody>
          <a:bodyPr wrap="none">
            <a:spAutoFit/>
          </a:bodyPr>
          <a:lstStyle/>
          <a:p>
            <a:pPr>
              <a:defRPr/>
            </a:pPr>
            <a:r>
              <a:rPr lang="pt-BR" sz="1600">
                <a:effectLst>
                  <a:outerShdw blurRad="38100" dist="38100" dir="2700000" algn="tl">
                    <a:srgbClr val="FFFFFF"/>
                  </a:outerShdw>
                </a:effectLst>
              </a:rPr>
              <a:t>Howard Ferris</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Oval 2"/>
          <p:cNvSpPr>
            <a:spLocks noChangeArrowheads="1"/>
          </p:cNvSpPr>
          <p:nvPr/>
        </p:nvSpPr>
        <p:spPr bwMode="auto">
          <a:xfrm>
            <a:off x="2101850" y="32829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2771" name="Oval 3"/>
          <p:cNvSpPr>
            <a:spLocks noChangeArrowheads="1"/>
          </p:cNvSpPr>
          <p:nvPr/>
        </p:nvSpPr>
        <p:spPr bwMode="auto">
          <a:xfrm>
            <a:off x="3968750" y="32829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2772" name="Oval 4"/>
          <p:cNvSpPr>
            <a:spLocks noChangeArrowheads="1"/>
          </p:cNvSpPr>
          <p:nvPr/>
        </p:nvSpPr>
        <p:spPr bwMode="auto">
          <a:xfrm>
            <a:off x="3968750" y="41973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2773" name="AutoShape 5"/>
          <p:cNvSpPr>
            <a:spLocks noChangeArrowheads="1"/>
          </p:cNvSpPr>
          <p:nvPr/>
        </p:nvSpPr>
        <p:spPr bwMode="auto">
          <a:xfrm>
            <a:off x="844550" y="3206750"/>
            <a:ext cx="444500" cy="444500"/>
          </a:xfrm>
          <a:prstGeom prst="star16">
            <a:avLst>
              <a:gd name="adj" fmla="val 37500"/>
            </a:avLst>
          </a:prstGeom>
          <a:solidFill>
            <a:srgbClr val="4C2E00"/>
          </a:solidFill>
          <a:ln w="12700">
            <a:solidFill>
              <a:schemeClr val="tx1"/>
            </a:solidFill>
            <a:miter lim="800000"/>
            <a:headEnd/>
            <a:tailEnd/>
          </a:ln>
        </p:spPr>
        <p:txBody>
          <a:bodyPr wrap="none" anchor="ctr"/>
          <a:lstStyle/>
          <a:p>
            <a:endParaRPr lang="pt-BR"/>
          </a:p>
        </p:txBody>
      </p:sp>
      <p:sp>
        <p:nvSpPr>
          <p:cNvPr id="32774" name="Line 6"/>
          <p:cNvSpPr>
            <a:spLocks noChangeShapeType="1"/>
          </p:cNvSpPr>
          <p:nvPr/>
        </p:nvSpPr>
        <p:spPr bwMode="auto">
          <a:xfrm flipH="1" flipV="1">
            <a:off x="1270000" y="3556000"/>
            <a:ext cx="812800" cy="660400"/>
          </a:xfrm>
          <a:prstGeom prst="line">
            <a:avLst/>
          </a:prstGeom>
          <a:noFill/>
          <a:ln w="50800">
            <a:solidFill>
              <a:schemeClr val="tx1"/>
            </a:solidFill>
            <a:round/>
            <a:headEnd type="triangle" w="med" len="med"/>
            <a:tailEnd/>
          </a:ln>
        </p:spPr>
        <p:txBody>
          <a:bodyPr wrap="none" anchor="ctr"/>
          <a:lstStyle/>
          <a:p>
            <a:endParaRPr lang="pt-BR"/>
          </a:p>
        </p:txBody>
      </p:sp>
      <p:sp>
        <p:nvSpPr>
          <p:cNvPr id="32775" name="Line 7"/>
          <p:cNvSpPr>
            <a:spLocks noChangeShapeType="1"/>
          </p:cNvSpPr>
          <p:nvPr/>
        </p:nvSpPr>
        <p:spPr bwMode="auto">
          <a:xfrm flipH="1">
            <a:off x="1346200" y="3429000"/>
            <a:ext cx="736600" cy="0"/>
          </a:xfrm>
          <a:prstGeom prst="line">
            <a:avLst/>
          </a:prstGeom>
          <a:noFill/>
          <a:ln w="50800">
            <a:solidFill>
              <a:schemeClr val="tx1"/>
            </a:solidFill>
            <a:round/>
            <a:headEnd type="triangle" w="med" len="med"/>
            <a:tailEnd/>
          </a:ln>
        </p:spPr>
        <p:txBody>
          <a:bodyPr wrap="none" anchor="ctr"/>
          <a:lstStyle/>
          <a:p>
            <a:endParaRPr lang="pt-BR"/>
          </a:p>
        </p:txBody>
      </p:sp>
      <p:sp>
        <p:nvSpPr>
          <p:cNvPr id="32776" name="Oval 8"/>
          <p:cNvSpPr>
            <a:spLocks noChangeArrowheads="1"/>
          </p:cNvSpPr>
          <p:nvPr/>
        </p:nvSpPr>
        <p:spPr bwMode="auto">
          <a:xfrm>
            <a:off x="2101850" y="41973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2777" name="Line 9"/>
          <p:cNvSpPr>
            <a:spLocks noChangeShapeType="1"/>
          </p:cNvSpPr>
          <p:nvPr/>
        </p:nvSpPr>
        <p:spPr bwMode="auto">
          <a:xfrm>
            <a:off x="2540000" y="43434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2778" name="Line 10"/>
          <p:cNvSpPr>
            <a:spLocks noChangeShapeType="1"/>
          </p:cNvSpPr>
          <p:nvPr/>
        </p:nvSpPr>
        <p:spPr bwMode="auto">
          <a:xfrm>
            <a:off x="2540000" y="3429000"/>
            <a:ext cx="1320800" cy="0"/>
          </a:xfrm>
          <a:prstGeom prst="line">
            <a:avLst/>
          </a:prstGeom>
          <a:noFill/>
          <a:ln w="50800">
            <a:solidFill>
              <a:schemeClr val="tx1"/>
            </a:solidFill>
            <a:round/>
            <a:headEnd/>
            <a:tailEnd type="triangle" w="med" len="med"/>
          </a:ln>
        </p:spPr>
        <p:txBody>
          <a:bodyPr wrap="none" anchor="ctr"/>
          <a:lstStyle/>
          <a:p>
            <a:endParaRPr lang="pt-BR"/>
          </a:p>
        </p:txBody>
      </p:sp>
      <p:pic>
        <p:nvPicPr>
          <p:cNvPr id="32779" name="Picture 11" descr="A:\acrobeles.jpg"/>
          <p:cNvPicPr>
            <a:picLocks noChangeAspect="1" noChangeArrowheads="1"/>
          </p:cNvPicPr>
          <p:nvPr/>
        </p:nvPicPr>
        <p:blipFill>
          <a:blip r:embed="rId3" cstate="email"/>
          <a:srcRect/>
          <a:stretch>
            <a:fillRect/>
          </a:stretch>
        </p:blipFill>
        <p:spPr bwMode="auto">
          <a:xfrm>
            <a:off x="3505200" y="3962400"/>
            <a:ext cx="1066800" cy="644525"/>
          </a:xfrm>
          <a:prstGeom prst="rect">
            <a:avLst/>
          </a:prstGeom>
          <a:noFill/>
          <a:ln w="9525">
            <a:noFill/>
            <a:miter lim="800000"/>
            <a:headEnd/>
            <a:tailEnd/>
          </a:ln>
        </p:spPr>
      </p:pic>
      <p:pic>
        <p:nvPicPr>
          <p:cNvPr id="32780" name="Picture 12" descr="A:\782.JPG"/>
          <p:cNvPicPr>
            <a:picLocks noChangeAspect="1" noChangeArrowheads="1"/>
          </p:cNvPicPr>
          <p:nvPr/>
        </p:nvPicPr>
        <p:blipFill>
          <a:blip r:embed="rId4" cstate="email"/>
          <a:srcRect/>
          <a:stretch>
            <a:fillRect/>
          </a:stretch>
        </p:blipFill>
        <p:spPr bwMode="auto">
          <a:xfrm>
            <a:off x="1752600" y="3886200"/>
            <a:ext cx="1143000" cy="762000"/>
          </a:xfrm>
          <a:prstGeom prst="rect">
            <a:avLst/>
          </a:prstGeom>
          <a:noFill/>
          <a:ln w="9525">
            <a:noFill/>
            <a:miter lim="800000"/>
            <a:headEnd/>
            <a:tailEnd/>
          </a:ln>
        </p:spPr>
      </p:pic>
      <p:pic>
        <p:nvPicPr>
          <p:cNvPr id="32781" name="Picture 13" descr="A:\785.JPG"/>
          <p:cNvPicPr>
            <a:picLocks noChangeAspect="1" noChangeArrowheads="1"/>
          </p:cNvPicPr>
          <p:nvPr/>
        </p:nvPicPr>
        <p:blipFill>
          <a:blip r:embed="rId5" cstate="email"/>
          <a:srcRect/>
          <a:stretch>
            <a:fillRect/>
          </a:stretch>
        </p:blipFill>
        <p:spPr bwMode="auto">
          <a:xfrm>
            <a:off x="1752600" y="3067050"/>
            <a:ext cx="1066800" cy="750888"/>
          </a:xfrm>
          <a:prstGeom prst="rect">
            <a:avLst/>
          </a:prstGeom>
          <a:noFill/>
          <a:ln w="9525">
            <a:noFill/>
            <a:miter lim="800000"/>
            <a:headEnd/>
            <a:tailEnd/>
          </a:ln>
        </p:spPr>
      </p:pic>
      <p:pic>
        <p:nvPicPr>
          <p:cNvPr id="32782" name="Picture 14" descr="A:\aphelenchus.jpg"/>
          <p:cNvPicPr>
            <a:picLocks noChangeAspect="1" noChangeArrowheads="1"/>
          </p:cNvPicPr>
          <p:nvPr/>
        </p:nvPicPr>
        <p:blipFill>
          <a:blip r:embed="rId6" cstate="email"/>
          <a:srcRect/>
          <a:stretch>
            <a:fillRect/>
          </a:stretch>
        </p:blipFill>
        <p:spPr bwMode="auto">
          <a:xfrm>
            <a:off x="3429000" y="3138488"/>
            <a:ext cx="1066800" cy="633412"/>
          </a:xfrm>
          <a:prstGeom prst="rect">
            <a:avLst/>
          </a:prstGeom>
          <a:noFill/>
          <a:ln w="9525">
            <a:noFill/>
            <a:miter lim="800000"/>
            <a:headEnd/>
            <a:tailEnd/>
          </a:ln>
        </p:spPr>
      </p:pic>
      <p:sp>
        <p:nvSpPr>
          <p:cNvPr id="32783" name="Line 15"/>
          <p:cNvSpPr>
            <a:spLocks noChangeShapeType="1"/>
          </p:cNvSpPr>
          <p:nvPr/>
        </p:nvSpPr>
        <p:spPr bwMode="auto">
          <a:xfrm flipH="1">
            <a:off x="1193800" y="1854200"/>
            <a:ext cx="965200" cy="1320800"/>
          </a:xfrm>
          <a:prstGeom prst="line">
            <a:avLst/>
          </a:prstGeom>
          <a:noFill/>
          <a:ln w="50800">
            <a:solidFill>
              <a:schemeClr val="tx1"/>
            </a:solidFill>
            <a:round/>
            <a:headEnd type="triangle" w="med" len="med"/>
            <a:tailEnd/>
          </a:ln>
        </p:spPr>
        <p:txBody>
          <a:bodyPr wrap="none" anchor="ctr"/>
          <a:lstStyle/>
          <a:p>
            <a:endParaRPr lang="pt-BR"/>
          </a:p>
        </p:txBody>
      </p:sp>
      <p:pic>
        <p:nvPicPr>
          <p:cNvPr id="32784" name="Picture 16" descr="A:\images\Slide_2.jpg"/>
          <p:cNvPicPr>
            <a:picLocks noChangeAspect="1" noChangeArrowheads="1"/>
          </p:cNvPicPr>
          <p:nvPr/>
        </p:nvPicPr>
        <p:blipFill>
          <a:blip r:embed="rId7" cstate="email"/>
          <a:srcRect l="-23"/>
          <a:stretch>
            <a:fillRect/>
          </a:stretch>
        </p:blipFill>
        <p:spPr bwMode="auto">
          <a:xfrm>
            <a:off x="2038350" y="1295400"/>
            <a:ext cx="801688" cy="838200"/>
          </a:xfrm>
          <a:prstGeom prst="rect">
            <a:avLst/>
          </a:prstGeom>
          <a:noFill/>
          <a:ln w="9525">
            <a:noFill/>
            <a:miter lim="800000"/>
            <a:headEnd/>
            <a:tailEnd/>
          </a:ln>
        </p:spPr>
      </p:pic>
      <p:sp>
        <p:nvSpPr>
          <p:cNvPr id="28689" name="Text Box 17"/>
          <p:cNvSpPr txBox="1">
            <a:spLocks noChangeArrowheads="1"/>
          </p:cNvSpPr>
          <p:nvPr/>
        </p:nvSpPr>
        <p:spPr bwMode="auto">
          <a:xfrm>
            <a:off x="0" y="0"/>
            <a:ext cx="2289175" cy="457200"/>
          </a:xfrm>
          <a:prstGeom prst="rect">
            <a:avLst/>
          </a:prstGeom>
          <a:noFill/>
          <a:ln w="12700">
            <a:noFill/>
            <a:miter lim="800000"/>
            <a:headEnd/>
            <a:tailEnd/>
          </a:ln>
          <a:effectLst/>
        </p:spPr>
        <p:txBody>
          <a:bodyPr wrap="none" anchor="ctr">
            <a:spAutoFit/>
          </a:bodyPr>
          <a:lstStyle/>
          <a:p>
            <a:pPr>
              <a:defRPr/>
            </a:pPr>
            <a:r>
              <a:rPr lang="en-US">
                <a:solidFill>
                  <a:schemeClr val="bg1"/>
                </a:solidFill>
                <a:effectLst>
                  <a:outerShdw blurRad="38100" dist="38100" dir="2700000" algn="tl">
                    <a:srgbClr val="000000"/>
                  </a:outerShdw>
                </a:effectLst>
              </a:rPr>
              <a:t>Condição basal</a:t>
            </a:r>
          </a:p>
        </p:txBody>
      </p:sp>
      <p:sp>
        <p:nvSpPr>
          <p:cNvPr id="28690" name="Rectangle 18"/>
          <p:cNvSpPr>
            <a:spLocks noChangeArrowheads="1"/>
          </p:cNvSpPr>
          <p:nvPr/>
        </p:nvSpPr>
        <p:spPr bwMode="auto">
          <a:xfrm>
            <a:off x="7391400" y="6248400"/>
            <a:ext cx="1458913" cy="336550"/>
          </a:xfrm>
          <a:prstGeom prst="rect">
            <a:avLst/>
          </a:prstGeom>
          <a:noFill/>
          <a:ln w="9525">
            <a:noFill/>
            <a:miter lim="800000"/>
            <a:headEnd/>
            <a:tailEnd/>
          </a:ln>
          <a:effectLst/>
        </p:spPr>
        <p:txBody>
          <a:bodyPr wrap="none">
            <a:spAutoFit/>
          </a:bodyPr>
          <a:lstStyle/>
          <a:p>
            <a:pPr>
              <a:defRPr/>
            </a:pPr>
            <a:r>
              <a:rPr lang="pt-BR" sz="1600">
                <a:effectLst>
                  <a:outerShdw blurRad="38100" dist="38100" dir="2700000" algn="tl">
                    <a:srgbClr val="FFFFFF"/>
                  </a:outerShdw>
                </a:effectLst>
              </a:rPr>
              <a:t>Howard Ferris</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GA Corn erosion"/>
          <p:cNvPicPr>
            <a:picLocks noChangeAspect="1" noChangeArrowheads="1"/>
          </p:cNvPicPr>
          <p:nvPr/>
        </p:nvPicPr>
        <p:blipFill>
          <a:blip r:embed="rId2" cstate="email">
            <a:lum bright="-40000"/>
          </a:blip>
          <a:srcRect/>
          <a:stretch>
            <a:fillRect/>
          </a:stretch>
        </p:blipFill>
        <p:spPr bwMode="auto">
          <a:xfrm>
            <a:off x="0" y="0"/>
            <a:ext cx="9144000" cy="6959600"/>
          </a:xfrm>
          <a:prstGeom prst="rect">
            <a:avLst/>
          </a:prstGeom>
          <a:noFill/>
          <a:ln w="9525">
            <a:noFill/>
            <a:miter lim="800000"/>
            <a:headEnd/>
            <a:tailEnd/>
          </a:ln>
        </p:spPr>
      </p:pic>
      <p:sp>
        <p:nvSpPr>
          <p:cNvPr id="294915" name="Rectangle 3"/>
          <p:cNvSpPr>
            <a:spLocks noGrp="1" noChangeArrowheads="1"/>
          </p:cNvSpPr>
          <p:nvPr>
            <p:ph type="title"/>
          </p:nvPr>
        </p:nvSpPr>
        <p:spPr>
          <a:xfrm>
            <a:off x="685800" y="152400"/>
            <a:ext cx="7772400" cy="762000"/>
          </a:xfrm>
          <a:effectLst>
            <a:outerShdw dist="35921" dir="2700000" algn="ctr" rotWithShape="0">
              <a:schemeClr val="tx1"/>
            </a:outerShdw>
          </a:effectLst>
        </p:spPr>
        <p:txBody>
          <a:bodyPr/>
          <a:lstStyle/>
          <a:p>
            <a:pPr>
              <a:defRPr/>
            </a:pPr>
            <a:r>
              <a:rPr lang="en-US" b="1">
                <a:solidFill>
                  <a:srgbClr val="FFFF00"/>
                </a:solidFill>
                <a:latin typeface="Comic Sans MS" pitchFamily="66" charset="0"/>
              </a:rPr>
              <a:t>Colapso do sistema:</a:t>
            </a:r>
          </a:p>
        </p:txBody>
      </p:sp>
      <p:sp>
        <p:nvSpPr>
          <p:cNvPr id="294916" name="Rectangle 4"/>
          <p:cNvSpPr>
            <a:spLocks noGrp="1" noChangeArrowheads="1"/>
          </p:cNvSpPr>
          <p:nvPr>
            <p:ph type="body" idx="1"/>
          </p:nvPr>
        </p:nvSpPr>
        <p:spPr>
          <a:xfrm>
            <a:off x="457200" y="1143000"/>
            <a:ext cx="8686800" cy="3048000"/>
          </a:xfrm>
          <a:effectLst>
            <a:outerShdw dist="35921" dir="2700000" algn="ctr" rotWithShape="0">
              <a:schemeClr val="tx1"/>
            </a:outerShdw>
          </a:effectLst>
        </p:spPr>
        <p:txBody>
          <a:bodyPr/>
          <a:lstStyle/>
          <a:p>
            <a:pPr>
              <a:lnSpc>
                <a:spcPct val="120000"/>
              </a:lnSpc>
              <a:defRPr/>
            </a:pPr>
            <a:r>
              <a:rPr lang="en-US" sz="4400">
                <a:solidFill>
                  <a:srgbClr val="FFCC00"/>
                </a:solidFill>
                <a:latin typeface="Comic Sans MS" pitchFamily="66" charset="0"/>
              </a:rPr>
              <a:t>Perda de função</a:t>
            </a:r>
            <a:endParaRPr lang="en-US" b="1">
              <a:solidFill>
                <a:srgbClr val="FFCC00"/>
              </a:solidFill>
              <a:latin typeface="Comic Sans MS" pitchFamily="66" charset="0"/>
            </a:endParaRPr>
          </a:p>
          <a:p>
            <a:pPr>
              <a:lnSpc>
                <a:spcPct val="120000"/>
              </a:lnSpc>
              <a:defRPr/>
            </a:pPr>
            <a:r>
              <a:rPr lang="en-US" b="1">
                <a:solidFill>
                  <a:srgbClr val="FFFF00"/>
                </a:solidFill>
                <a:latin typeface="Comic Sans MS" pitchFamily="66" charset="0"/>
              </a:rPr>
              <a:t>Perda de MO e nutrientes, poluição</a:t>
            </a:r>
          </a:p>
          <a:p>
            <a:pPr>
              <a:lnSpc>
                <a:spcPct val="120000"/>
              </a:lnSpc>
              <a:defRPr/>
            </a:pPr>
            <a:r>
              <a:rPr lang="en-US" b="1">
                <a:solidFill>
                  <a:srgbClr val="FFFF00"/>
                </a:solidFill>
                <a:latin typeface="Comic Sans MS" pitchFamily="66" charset="0"/>
              </a:rPr>
              <a:t>Perda de estrutura física do solo</a:t>
            </a:r>
          </a:p>
          <a:p>
            <a:pPr>
              <a:lnSpc>
                <a:spcPct val="120000"/>
              </a:lnSpc>
              <a:defRPr/>
            </a:pPr>
            <a:r>
              <a:rPr lang="en-US" b="1">
                <a:solidFill>
                  <a:srgbClr val="FFFF00"/>
                </a:solidFill>
                <a:latin typeface="Comic Sans MS" pitchFamily="66" charset="0"/>
              </a:rPr>
              <a:t>Diminuição da produtividade vegetal</a:t>
            </a:r>
            <a:endParaRPr lang="en-US" b="1">
              <a:solidFill>
                <a:srgbClr val="FFCC00"/>
              </a:solidFill>
              <a:latin typeface="Comic Sans MS" pitchFamily="66" charset="0"/>
            </a:endParaRPr>
          </a:p>
        </p:txBody>
      </p:sp>
      <p:sp>
        <p:nvSpPr>
          <p:cNvPr id="294917" name="Text Box 5"/>
          <p:cNvSpPr txBox="1">
            <a:spLocks noChangeArrowheads="1"/>
          </p:cNvSpPr>
          <p:nvPr/>
        </p:nvSpPr>
        <p:spPr bwMode="auto">
          <a:xfrm>
            <a:off x="-82550" y="2098675"/>
            <a:ext cx="4197350" cy="457200"/>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endParaRPr lang="pt-BR" sz="4400">
              <a:solidFill>
                <a:srgbClr val="FF0000"/>
              </a:solidFill>
              <a:latin typeface="Arial" charset="0"/>
            </a:endParaRPr>
          </a:p>
        </p:txBody>
      </p:sp>
      <p:sp>
        <p:nvSpPr>
          <p:cNvPr id="294918" name="Text Box 6"/>
          <p:cNvSpPr txBox="1">
            <a:spLocks noChangeArrowheads="1"/>
          </p:cNvSpPr>
          <p:nvPr/>
        </p:nvSpPr>
        <p:spPr bwMode="auto">
          <a:xfrm>
            <a:off x="122238" y="5451475"/>
            <a:ext cx="5592762" cy="457200"/>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endParaRPr lang="pt-BR" sz="4400">
              <a:solidFill>
                <a:srgbClr val="FF0000"/>
              </a:solidFill>
              <a:latin typeface="Arial" charset="0"/>
            </a:endParaRPr>
          </a:p>
        </p:txBody>
      </p:sp>
      <p:sp>
        <p:nvSpPr>
          <p:cNvPr id="294919" name="Text Box 7"/>
          <p:cNvSpPr txBox="1">
            <a:spLocks noChangeArrowheads="1"/>
          </p:cNvSpPr>
          <p:nvPr/>
        </p:nvSpPr>
        <p:spPr bwMode="auto">
          <a:xfrm>
            <a:off x="381000" y="4191000"/>
            <a:ext cx="8763000" cy="2209800"/>
          </a:xfrm>
          <a:prstGeom prst="rect">
            <a:avLst/>
          </a:prstGeom>
          <a:noFill/>
          <a:ln w="9525">
            <a:noFill/>
            <a:miter lim="800000"/>
            <a:headEnd/>
            <a:tailEnd/>
          </a:ln>
          <a:effectLst>
            <a:outerShdw dist="35921" dir="2700000" algn="ctr" rotWithShape="0">
              <a:schemeClr val="tx2"/>
            </a:outerShdw>
          </a:effectLst>
        </p:spPr>
        <p:txBody>
          <a:bodyPr/>
          <a:lstStyle/>
          <a:p>
            <a:pPr marL="342900" indent="-342900">
              <a:lnSpc>
                <a:spcPct val="120000"/>
              </a:lnSpc>
              <a:spcBef>
                <a:spcPct val="20000"/>
              </a:spcBef>
              <a:buFontTx/>
              <a:buChar char="•"/>
              <a:defRPr/>
            </a:pPr>
            <a:r>
              <a:rPr lang="en-US" sz="4400">
                <a:solidFill>
                  <a:srgbClr val="FFCC00"/>
                </a:solidFill>
                <a:latin typeface="Comic Sans MS" pitchFamily="66" charset="0"/>
              </a:rPr>
              <a:t>Perda de biodiversidade</a:t>
            </a:r>
            <a:endParaRPr lang="en-US" sz="3200" b="1">
              <a:solidFill>
                <a:srgbClr val="FFCC00"/>
              </a:solidFill>
              <a:latin typeface="Comic Sans MS" pitchFamily="66" charset="0"/>
            </a:endParaRPr>
          </a:p>
          <a:p>
            <a:pPr marL="342900" indent="-342900">
              <a:lnSpc>
                <a:spcPct val="120000"/>
              </a:lnSpc>
              <a:spcBef>
                <a:spcPct val="20000"/>
              </a:spcBef>
              <a:buFontTx/>
              <a:buChar char="•"/>
              <a:defRPr/>
            </a:pPr>
            <a:r>
              <a:rPr lang="en-US" sz="3200" b="1">
                <a:solidFill>
                  <a:srgbClr val="FFFF00"/>
                </a:solidFill>
                <a:latin typeface="Comic Sans MS" pitchFamily="66" charset="0"/>
              </a:rPr>
              <a:t>Extinção de espécies e seus benefícios potenciais ao solo</a:t>
            </a:r>
            <a:endParaRPr lang="pt-BR" sz="3200" b="1">
              <a:solidFill>
                <a:srgbClr val="FFCC00"/>
              </a:solidFill>
              <a:latin typeface="Comic Sans MS" pitchFamily="66"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Oval 2"/>
          <p:cNvSpPr>
            <a:spLocks noChangeArrowheads="1"/>
          </p:cNvSpPr>
          <p:nvPr/>
        </p:nvSpPr>
        <p:spPr bwMode="auto">
          <a:xfrm>
            <a:off x="2101850" y="14541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4819" name="Oval 3"/>
          <p:cNvSpPr>
            <a:spLocks noChangeArrowheads="1"/>
          </p:cNvSpPr>
          <p:nvPr/>
        </p:nvSpPr>
        <p:spPr bwMode="auto">
          <a:xfrm>
            <a:off x="2101850" y="32829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4820" name="Oval 4"/>
          <p:cNvSpPr>
            <a:spLocks noChangeArrowheads="1"/>
          </p:cNvSpPr>
          <p:nvPr/>
        </p:nvSpPr>
        <p:spPr bwMode="auto">
          <a:xfrm>
            <a:off x="3968750" y="14541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4821" name="Oval 5"/>
          <p:cNvSpPr>
            <a:spLocks noChangeArrowheads="1"/>
          </p:cNvSpPr>
          <p:nvPr/>
        </p:nvSpPr>
        <p:spPr bwMode="auto">
          <a:xfrm>
            <a:off x="3968750" y="238760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4822" name="Oval 6"/>
          <p:cNvSpPr>
            <a:spLocks noChangeArrowheads="1"/>
          </p:cNvSpPr>
          <p:nvPr/>
        </p:nvSpPr>
        <p:spPr bwMode="auto">
          <a:xfrm>
            <a:off x="3968750" y="32829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4823" name="Oval 7"/>
          <p:cNvSpPr>
            <a:spLocks noChangeArrowheads="1"/>
          </p:cNvSpPr>
          <p:nvPr/>
        </p:nvSpPr>
        <p:spPr bwMode="auto">
          <a:xfrm>
            <a:off x="3968750" y="41973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4824" name="Oval 8"/>
          <p:cNvSpPr>
            <a:spLocks noChangeArrowheads="1"/>
          </p:cNvSpPr>
          <p:nvPr/>
        </p:nvSpPr>
        <p:spPr bwMode="auto">
          <a:xfrm>
            <a:off x="3968750" y="51117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4825" name="Oval 9"/>
          <p:cNvSpPr>
            <a:spLocks noChangeArrowheads="1"/>
          </p:cNvSpPr>
          <p:nvPr/>
        </p:nvSpPr>
        <p:spPr bwMode="auto">
          <a:xfrm>
            <a:off x="5797550" y="14541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4826" name="Oval 10"/>
          <p:cNvSpPr>
            <a:spLocks noChangeArrowheads="1"/>
          </p:cNvSpPr>
          <p:nvPr/>
        </p:nvSpPr>
        <p:spPr bwMode="auto">
          <a:xfrm>
            <a:off x="5797550" y="238760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4827" name="Oval 11"/>
          <p:cNvSpPr>
            <a:spLocks noChangeArrowheads="1"/>
          </p:cNvSpPr>
          <p:nvPr/>
        </p:nvSpPr>
        <p:spPr bwMode="auto">
          <a:xfrm>
            <a:off x="5797550" y="32829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4828" name="Oval 12"/>
          <p:cNvSpPr>
            <a:spLocks noChangeArrowheads="1"/>
          </p:cNvSpPr>
          <p:nvPr/>
        </p:nvSpPr>
        <p:spPr bwMode="auto">
          <a:xfrm>
            <a:off x="5797550" y="41973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4829" name="Oval 13"/>
          <p:cNvSpPr>
            <a:spLocks noChangeArrowheads="1"/>
          </p:cNvSpPr>
          <p:nvPr/>
        </p:nvSpPr>
        <p:spPr bwMode="auto">
          <a:xfrm>
            <a:off x="7626350" y="238760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4830" name="Oval 14"/>
          <p:cNvSpPr>
            <a:spLocks noChangeArrowheads="1"/>
          </p:cNvSpPr>
          <p:nvPr/>
        </p:nvSpPr>
        <p:spPr bwMode="auto">
          <a:xfrm>
            <a:off x="7626350" y="32829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4831" name="Oval 15"/>
          <p:cNvSpPr>
            <a:spLocks noChangeArrowheads="1"/>
          </p:cNvSpPr>
          <p:nvPr/>
        </p:nvSpPr>
        <p:spPr bwMode="auto">
          <a:xfrm>
            <a:off x="7626350" y="41973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4832" name="AutoShape 16"/>
          <p:cNvSpPr>
            <a:spLocks noChangeArrowheads="1"/>
          </p:cNvSpPr>
          <p:nvPr/>
        </p:nvSpPr>
        <p:spPr bwMode="auto">
          <a:xfrm>
            <a:off x="844550" y="3206750"/>
            <a:ext cx="444500" cy="444500"/>
          </a:xfrm>
          <a:prstGeom prst="star16">
            <a:avLst>
              <a:gd name="adj" fmla="val 37500"/>
            </a:avLst>
          </a:prstGeom>
          <a:solidFill>
            <a:srgbClr val="4C2E00"/>
          </a:solidFill>
          <a:ln w="12700">
            <a:solidFill>
              <a:schemeClr val="tx1"/>
            </a:solidFill>
            <a:miter lim="800000"/>
            <a:headEnd/>
            <a:tailEnd/>
          </a:ln>
        </p:spPr>
        <p:txBody>
          <a:bodyPr wrap="none" anchor="ctr"/>
          <a:lstStyle/>
          <a:p>
            <a:endParaRPr lang="pt-BR"/>
          </a:p>
        </p:txBody>
      </p:sp>
      <p:sp>
        <p:nvSpPr>
          <p:cNvPr id="34833" name="Line 17"/>
          <p:cNvSpPr>
            <a:spLocks noChangeShapeType="1"/>
          </p:cNvSpPr>
          <p:nvPr/>
        </p:nvSpPr>
        <p:spPr bwMode="auto">
          <a:xfrm flipH="1">
            <a:off x="1193800" y="1854200"/>
            <a:ext cx="965200" cy="1320800"/>
          </a:xfrm>
          <a:prstGeom prst="line">
            <a:avLst/>
          </a:prstGeom>
          <a:noFill/>
          <a:ln w="50800">
            <a:solidFill>
              <a:schemeClr val="tx1"/>
            </a:solidFill>
            <a:round/>
            <a:headEnd type="triangle" w="med" len="med"/>
            <a:tailEnd/>
          </a:ln>
        </p:spPr>
        <p:txBody>
          <a:bodyPr wrap="none" anchor="ctr"/>
          <a:lstStyle/>
          <a:p>
            <a:endParaRPr lang="pt-BR"/>
          </a:p>
        </p:txBody>
      </p:sp>
      <p:sp>
        <p:nvSpPr>
          <p:cNvPr id="34834" name="Line 18"/>
          <p:cNvSpPr>
            <a:spLocks noChangeShapeType="1"/>
          </p:cNvSpPr>
          <p:nvPr/>
        </p:nvSpPr>
        <p:spPr bwMode="auto">
          <a:xfrm flipH="1" flipV="1">
            <a:off x="1193800" y="3556000"/>
            <a:ext cx="1022350" cy="1555750"/>
          </a:xfrm>
          <a:prstGeom prst="line">
            <a:avLst/>
          </a:prstGeom>
          <a:noFill/>
          <a:ln w="50800">
            <a:solidFill>
              <a:schemeClr val="tx1"/>
            </a:solidFill>
            <a:round/>
            <a:headEnd type="triangle" w="med" len="med"/>
            <a:tailEnd/>
          </a:ln>
        </p:spPr>
        <p:txBody>
          <a:bodyPr wrap="none" anchor="ctr"/>
          <a:lstStyle/>
          <a:p>
            <a:endParaRPr lang="pt-BR"/>
          </a:p>
        </p:txBody>
      </p:sp>
      <p:sp>
        <p:nvSpPr>
          <p:cNvPr id="34835" name="Line 19"/>
          <p:cNvSpPr>
            <a:spLocks noChangeShapeType="1"/>
          </p:cNvSpPr>
          <p:nvPr/>
        </p:nvSpPr>
        <p:spPr bwMode="auto">
          <a:xfrm flipH="1" flipV="1">
            <a:off x="1270000" y="3556000"/>
            <a:ext cx="812800" cy="660400"/>
          </a:xfrm>
          <a:prstGeom prst="line">
            <a:avLst/>
          </a:prstGeom>
          <a:noFill/>
          <a:ln w="50800">
            <a:solidFill>
              <a:schemeClr val="tx1"/>
            </a:solidFill>
            <a:round/>
            <a:headEnd type="triangle" w="med" len="med"/>
            <a:tailEnd/>
          </a:ln>
        </p:spPr>
        <p:txBody>
          <a:bodyPr wrap="none" anchor="ctr"/>
          <a:lstStyle/>
          <a:p>
            <a:endParaRPr lang="pt-BR"/>
          </a:p>
        </p:txBody>
      </p:sp>
      <p:sp>
        <p:nvSpPr>
          <p:cNvPr id="34836" name="Line 20"/>
          <p:cNvSpPr>
            <a:spLocks noChangeShapeType="1"/>
          </p:cNvSpPr>
          <p:nvPr/>
        </p:nvSpPr>
        <p:spPr bwMode="auto">
          <a:xfrm flipH="1">
            <a:off x="1346200" y="3429000"/>
            <a:ext cx="736600" cy="0"/>
          </a:xfrm>
          <a:prstGeom prst="line">
            <a:avLst/>
          </a:prstGeom>
          <a:noFill/>
          <a:ln w="50800">
            <a:solidFill>
              <a:schemeClr val="tx1"/>
            </a:solidFill>
            <a:round/>
            <a:headEnd type="triangle" w="med" len="med"/>
            <a:tailEnd/>
          </a:ln>
        </p:spPr>
        <p:txBody>
          <a:bodyPr wrap="none" anchor="ctr"/>
          <a:lstStyle/>
          <a:p>
            <a:endParaRPr lang="pt-BR"/>
          </a:p>
        </p:txBody>
      </p:sp>
      <p:sp>
        <p:nvSpPr>
          <p:cNvPr id="34837" name="Oval 21"/>
          <p:cNvSpPr>
            <a:spLocks noChangeArrowheads="1"/>
          </p:cNvSpPr>
          <p:nvPr/>
        </p:nvSpPr>
        <p:spPr bwMode="auto">
          <a:xfrm>
            <a:off x="2101850" y="238760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4838" name="Oval 22"/>
          <p:cNvSpPr>
            <a:spLocks noChangeArrowheads="1"/>
          </p:cNvSpPr>
          <p:nvPr/>
        </p:nvSpPr>
        <p:spPr bwMode="auto">
          <a:xfrm>
            <a:off x="2101850" y="41973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4839" name="Oval 23"/>
          <p:cNvSpPr>
            <a:spLocks noChangeArrowheads="1"/>
          </p:cNvSpPr>
          <p:nvPr/>
        </p:nvSpPr>
        <p:spPr bwMode="auto">
          <a:xfrm>
            <a:off x="2159000" y="51498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4840" name="Line 24"/>
          <p:cNvSpPr>
            <a:spLocks noChangeShapeType="1"/>
          </p:cNvSpPr>
          <p:nvPr/>
        </p:nvSpPr>
        <p:spPr bwMode="auto">
          <a:xfrm flipV="1">
            <a:off x="1397000" y="2641600"/>
            <a:ext cx="635000" cy="660400"/>
          </a:xfrm>
          <a:prstGeom prst="line">
            <a:avLst/>
          </a:prstGeom>
          <a:noFill/>
          <a:ln w="50800">
            <a:solidFill>
              <a:schemeClr val="tx1"/>
            </a:solidFill>
            <a:round/>
            <a:headEnd/>
            <a:tailEnd type="triangle" w="med" len="med"/>
          </a:ln>
        </p:spPr>
        <p:txBody>
          <a:bodyPr wrap="none" anchor="ctr"/>
          <a:lstStyle/>
          <a:p>
            <a:endParaRPr lang="pt-BR"/>
          </a:p>
        </p:txBody>
      </p:sp>
      <p:sp>
        <p:nvSpPr>
          <p:cNvPr id="34841" name="Line 25"/>
          <p:cNvSpPr>
            <a:spLocks noChangeShapeType="1"/>
          </p:cNvSpPr>
          <p:nvPr/>
        </p:nvSpPr>
        <p:spPr bwMode="auto">
          <a:xfrm>
            <a:off x="2540000" y="16002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4842" name="Line 26"/>
          <p:cNvSpPr>
            <a:spLocks noChangeShapeType="1"/>
          </p:cNvSpPr>
          <p:nvPr/>
        </p:nvSpPr>
        <p:spPr bwMode="auto">
          <a:xfrm>
            <a:off x="2540000" y="43434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4843" name="Line 27"/>
          <p:cNvSpPr>
            <a:spLocks noChangeShapeType="1"/>
          </p:cNvSpPr>
          <p:nvPr/>
        </p:nvSpPr>
        <p:spPr bwMode="auto">
          <a:xfrm flipV="1">
            <a:off x="2520950" y="4394200"/>
            <a:ext cx="1339850" cy="793750"/>
          </a:xfrm>
          <a:prstGeom prst="line">
            <a:avLst/>
          </a:prstGeom>
          <a:noFill/>
          <a:ln w="50800">
            <a:solidFill>
              <a:schemeClr val="tx1"/>
            </a:solidFill>
            <a:round/>
            <a:headEnd/>
            <a:tailEnd type="triangle" w="med" len="med"/>
          </a:ln>
        </p:spPr>
        <p:txBody>
          <a:bodyPr wrap="none" anchor="ctr"/>
          <a:lstStyle/>
          <a:p>
            <a:endParaRPr lang="pt-BR"/>
          </a:p>
        </p:txBody>
      </p:sp>
      <p:sp>
        <p:nvSpPr>
          <p:cNvPr id="34844" name="Line 28"/>
          <p:cNvSpPr>
            <a:spLocks noChangeShapeType="1"/>
          </p:cNvSpPr>
          <p:nvPr/>
        </p:nvSpPr>
        <p:spPr bwMode="auto">
          <a:xfrm>
            <a:off x="2463800" y="4521200"/>
            <a:ext cx="1397000" cy="558800"/>
          </a:xfrm>
          <a:prstGeom prst="line">
            <a:avLst/>
          </a:prstGeom>
          <a:noFill/>
          <a:ln w="50800">
            <a:solidFill>
              <a:schemeClr val="tx1"/>
            </a:solidFill>
            <a:round/>
            <a:headEnd type="triangle" w="med" len="med"/>
            <a:tailEnd/>
          </a:ln>
        </p:spPr>
        <p:txBody>
          <a:bodyPr wrap="none" anchor="ctr"/>
          <a:lstStyle/>
          <a:p>
            <a:endParaRPr lang="pt-BR"/>
          </a:p>
        </p:txBody>
      </p:sp>
      <p:sp>
        <p:nvSpPr>
          <p:cNvPr id="34845" name="Line 29"/>
          <p:cNvSpPr>
            <a:spLocks noChangeShapeType="1"/>
          </p:cNvSpPr>
          <p:nvPr/>
        </p:nvSpPr>
        <p:spPr bwMode="auto">
          <a:xfrm>
            <a:off x="2501900" y="249555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4846" name="Line 30"/>
          <p:cNvSpPr>
            <a:spLocks noChangeShapeType="1"/>
          </p:cNvSpPr>
          <p:nvPr/>
        </p:nvSpPr>
        <p:spPr bwMode="auto">
          <a:xfrm>
            <a:off x="2540000" y="34290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4847" name="Line 31"/>
          <p:cNvSpPr>
            <a:spLocks noChangeShapeType="1"/>
          </p:cNvSpPr>
          <p:nvPr/>
        </p:nvSpPr>
        <p:spPr bwMode="auto">
          <a:xfrm>
            <a:off x="4368800" y="1600200"/>
            <a:ext cx="1244600" cy="0"/>
          </a:xfrm>
          <a:prstGeom prst="line">
            <a:avLst/>
          </a:prstGeom>
          <a:noFill/>
          <a:ln w="50800">
            <a:solidFill>
              <a:schemeClr val="tx1"/>
            </a:solidFill>
            <a:round/>
            <a:headEnd/>
            <a:tailEnd type="triangle" w="med" len="med"/>
          </a:ln>
        </p:spPr>
        <p:txBody>
          <a:bodyPr wrap="none" anchor="ctr"/>
          <a:lstStyle/>
          <a:p>
            <a:endParaRPr lang="pt-BR"/>
          </a:p>
        </p:txBody>
      </p:sp>
      <p:sp>
        <p:nvSpPr>
          <p:cNvPr id="34848" name="Line 32"/>
          <p:cNvSpPr>
            <a:spLocks noChangeShapeType="1"/>
          </p:cNvSpPr>
          <p:nvPr/>
        </p:nvSpPr>
        <p:spPr bwMode="auto">
          <a:xfrm flipV="1">
            <a:off x="4368800" y="1727200"/>
            <a:ext cx="1320800" cy="736600"/>
          </a:xfrm>
          <a:prstGeom prst="line">
            <a:avLst/>
          </a:prstGeom>
          <a:noFill/>
          <a:ln w="50800">
            <a:solidFill>
              <a:schemeClr val="tx1"/>
            </a:solidFill>
            <a:round/>
            <a:headEnd/>
            <a:tailEnd type="triangle" w="med" len="med"/>
          </a:ln>
        </p:spPr>
        <p:txBody>
          <a:bodyPr wrap="none" anchor="ctr"/>
          <a:lstStyle/>
          <a:p>
            <a:endParaRPr lang="pt-BR"/>
          </a:p>
        </p:txBody>
      </p:sp>
      <p:sp>
        <p:nvSpPr>
          <p:cNvPr id="34849" name="Line 33"/>
          <p:cNvSpPr>
            <a:spLocks noChangeShapeType="1"/>
          </p:cNvSpPr>
          <p:nvPr/>
        </p:nvSpPr>
        <p:spPr bwMode="auto">
          <a:xfrm>
            <a:off x="4368800" y="1701800"/>
            <a:ext cx="1320800" cy="635000"/>
          </a:xfrm>
          <a:prstGeom prst="line">
            <a:avLst/>
          </a:prstGeom>
          <a:noFill/>
          <a:ln w="50800">
            <a:solidFill>
              <a:schemeClr val="tx1"/>
            </a:solidFill>
            <a:round/>
            <a:headEnd/>
            <a:tailEnd type="triangle" w="med" len="med"/>
          </a:ln>
        </p:spPr>
        <p:txBody>
          <a:bodyPr wrap="none" anchor="ctr"/>
          <a:lstStyle/>
          <a:p>
            <a:endParaRPr lang="pt-BR"/>
          </a:p>
        </p:txBody>
      </p:sp>
      <p:sp>
        <p:nvSpPr>
          <p:cNvPr id="34850" name="Line 34"/>
          <p:cNvSpPr>
            <a:spLocks noChangeShapeType="1"/>
          </p:cNvSpPr>
          <p:nvPr/>
        </p:nvSpPr>
        <p:spPr bwMode="auto">
          <a:xfrm>
            <a:off x="4368800" y="25146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4851" name="Line 35"/>
          <p:cNvSpPr>
            <a:spLocks noChangeShapeType="1"/>
          </p:cNvSpPr>
          <p:nvPr/>
        </p:nvSpPr>
        <p:spPr bwMode="auto">
          <a:xfrm flipV="1">
            <a:off x="4368800" y="2565400"/>
            <a:ext cx="1397000" cy="736600"/>
          </a:xfrm>
          <a:prstGeom prst="line">
            <a:avLst/>
          </a:prstGeom>
          <a:noFill/>
          <a:ln w="50800">
            <a:solidFill>
              <a:schemeClr val="tx1"/>
            </a:solidFill>
            <a:round/>
            <a:headEnd/>
            <a:tailEnd type="triangle" w="med" len="med"/>
          </a:ln>
        </p:spPr>
        <p:txBody>
          <a:bodyPr wrap="none" anchor="ctr"/>
          <a:lstStyle/>
          <a:p>
            <a:endParaRPr lang="pt-BR"/>
          </a:p>
        </p:txBody>
      </p:sp>
      <p:sp>
        <p:nvSpPr>
          <p:cNvPr id="34852" name="Line 36"/>
          <p:cNvSpPr>
            <a:spLocks noChangeShapeType="1"/>
          </p:cNvSpPr>
          <p:nvPr/>
        </p:nvSpPr>
        <p:spPr bwMode="auto">
          <a:xfrm>
            <a:off x="4292600" y="1701800"/>
            <a:ext cx="1473200" cy="1549400"/>
          </a:xfrm>
          <a:prstGeom prst="line">
            <a:avLst/>
          </a:prstGeom>
          <a:noFill/>
          <a:ln w="50800">
            <a:solidFill>
              <a:schemeClr val="tx1"/>
            </a:solidFill>
            <a:round/>
            <a:headEnd/>
            <a:tailEnd type="triangle" w="med" len="med"/>
          </a:ln>
        </p:spPr>
        <p:txBody>
          <a:bodyPr wrap="none" anchor="ctr"/>
          <a:lstStyle/>
          <a:p>
            <a:endParaRPr lang="pt-BR"/>
          </a:p>
        </p:txBody>
      </p:sp>
      <p:sp>
        <p:nvSpPr>
          <p:cNvPr id="34853" name="Line 37"/>
          <p:cNvSpPr>
            <a:spLocks noChangeShapeType="1"/>
          </p:cNvSpPr>
          <p:nvPr/>
        </p:nvSpPr>
        <p:spPr bwMode="auto">
          <a:xfrm flipV="1">
            <a:off x="4368800" y="3479800"/>
            <a:ext cx="1320800" cy="736600"/>
          </a:xfrm>
          <a:prstGeom prst="line">
            <a:avLst/>
          </a:prstGeom>
          <a:noFill/>
          <a:ln w="50800">
            <a:solidFill>
              <a:schemeClr val="tx1"/>
            </a:solidFill>
            <a:round/>
            <a:headEnd/>
            <a:tailEnd type="triangle" w="med" len="med"/>
          </a:ln>
        </p:spPr>
        <p:txBody>
          <a:bodyPr wrap="none" anchor="ctr"/>
          <a:lstStyle/>
          <a:p>
            <a:endParaRPr lang="pt-BR"/>
          </a:p>
        </p:txBody>
      </p:sp>
      <p:sp>
        <p:nvSpPr>
          <p:cNvPr id="34854" name="Line 38"/>
          <p:cNvSpPr>
            <a:spLocks noChangeShapeType="1"/>
          </p:cNvSpPr>
          <p:nvPr/>
        </p:nvSpPr>
        <p:spPr bwMode="auto">
          <a:xfrm flipV="1">
            <a:off x="4368800" y="3556000"/>
            <a:ext cx="1397000" cy="1574800"/>
          </a:xfrm>
          <a:prstGeom prst="line">
            <a:avLst/>
          </a:prstGeom>
          <a:noFill/>
          <a:ln w="50800">
            <a:solidFill>
              <a:schemeClr val="tx1"/>
            </a:solidFill>
            <a:round/>
            <a:headEnd/>
            <a:tailEnd type="triangle" w="med" len="med"/>
          </a:ln>
        </p:spPr>
        <p:txBody>
          <a:bodyPr wrap="none" anchor="ctr"/>
          <a:lstStyle/>
          <a:p>
            <a:endParaRPr lang="pt-BR"/>
          </a:p>
        </p:txBody>
      </p:sp>
      <p:sp>
        <p:nvSpPr>
          <p:cNvPr id="34855" name="Line 39"/>
          <p:cNvSpPr>
            <a:spLocks noChangeShapeType="1"/>
          </p:cNvSpPr>
          <p:nvPr/>
        </p:nvSpPr>
        <p:spPr bwMode="auto">
          <a:xfrm>
            <a:off x="4368800" y="43434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4856" name="Line 40"/>
          <p:cNvSpPr>
            <a:spLocks noChangeShapeType="1"/>
          </p:cNvSpPr>
          <p:nvPr/>
        </p:nvSpPr>
        <p:spPr bwMode="auto">
          <a:xfrm>
            <a:off x="4368800" y="3606800"/>
            <a:ext cx="1320800" cy="558800"/>
          </a:xfrm>
          <a:prstGeom prst="line">
            <a:avLst/>
          </a:prstGeom>
          <a:noFill/>
          <a:ln w="50800">
            <a:solidFill>
              <a:schemeClr val="tx1"/>
            </a:solidFill>
            <a:round/>
            <a:headEnd/>
            <a:tailEnd type="triangle" w="med" len="med"/>
          </a:ln>
        </p:spPr>
        <p:txBody>
          <a:bodyPr wrap="none" anchor="ctr"/>
          <a:lstStyle/>
          <a:p>
            <a:endParaRPr lang="pt-BR"/>
          </a:p>
        </p:txBody>
      </p:sp>
      <p:sp>
        <p:nvSpPr>
          <p:cNvPr id="34857" name="Line 41"/>
          <p:cNvSpPr>
            <a:spLocks noChangeShapeType="1"/>
          </p:cNvSpPr>
          <p:nvPr/>
        </p:nvSpPr>
        <p:spPr bwMode="auto">
          <a:xfrm>
            <a:off x="6197600" y="1778000"/>
            <a:ext cx="1397000" cy="1473200"/>
          </a:xfrm>
          <a:prstGeom prst="line">
            <a:avLst/>
          </a:prstGeom>
          <a:noFill/>
          <a:ln w="50800">
            <a:solidFill>
              <a:schemeClr val="tx1"/>
            </a:solidFill>
            <a:round/>
            <a:headEnd/>
            <a:tailEnd type="triangle" w="med" len="med"/>
          </a:ln>
        </p:spPr>
        <p:txBody>
          <a:bodyPr wrap="none" anchor="ctr"/>
          <a:lstStyle/>
          <a:p>
            <a:endParaRPr lang="pt-BR"/>
          </a:p>
        </p:txBody>
      </p:sp>
      <p:sp>
        <p:nvSpPr>
          <p:cNvPr id="34858" name="Line 42"/>
          <p:cNvSpPr>
            <a:spLocks noChangeShapeType="1"/>
          </p:cNvSpPr>
          <p:nvPr/>
        </p:nvSpPr>
        <p:spPr bwMode="auto">
          <a:xfrm>
            <a:off x="6197600" y="2692400"/>
            <a:ext cx="1320800" cy="635000"/>
          </a:xfrm>
          <a:prstGeom prst="line">
            <a:avLst/>
          </a:prstGeom>
          <a:noFill/>
          <a:ln w="50800">
            <a:solidFill>
              <a:schemeClr val="tx1"/>
            </a:solidFill>
            <a:round/>
            <a:headEnd/>
            <a:tailEnd type="triangle" w="med" len="med"/>
          </a:ln>
        </p:spPr>
        <p:txBody>
          <a:bodyPr wrap="none" anchor="ctr"/>
          <a:lstStyle/>
          <a:p>
            <a:endParaRPr lang="pt-BR"/>
          </a:p>
        </p:txBody>
      </p:sp>
      <p:sp>
        <p:nvSpPr>
          <p:cNvPr id="34859" name="Line 43"/>
          <p:cNvSpPr>
            <a:spLocks noChangeShapeType="1"/>
          </p:cNvSpPr>
          <p:nvPr/>
        </p:nvSpPr>
        <p:spPr bwMode="auto">
          <a:xfrm>
            <a:off x="6197600" y="34290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4860" name="Line 44"/>
          <p:cNvSpPr>
            <a:spLocks noChangeShapeType="1"/>
          </p:cNvSpPr>
          <p:nvPr/>
        </p:nvSpPr>
        <p:spPr bwMode="auto">
          <a:xfrm flipV="1">
            <a:off x="6197600" y="3479800"/>
            <a:ext cx="1397000" cy="812800"/>
          </a:xfrm>
          <a:prstGeom prst="line">
            <a:avLst/>
          </a:prstGeom>
          <a:noFill/>
          <a:ln w="50800">
            <a:solidFill>
              <a:schemeClr val="tx1"/>
            </a:solidFill>
            <a:round/>
            <a:headEnd/>
            <a:tailEnd type="triangle" w="med" len="med"/>
          </a:ln>
        </p:spPr>
        <p:txBody>
          <a:bodyPr wrap="none" anchor="ctr"/>
          <a:lstStyle/>
          <a:p>
            <a:endParaRPr lang="pt-BR"/>
          </a:p>
        </p:txBody>
      </p:sp>
      <p:sp>
        <p:nvSpPr>
          <p:cNvPr id="34861" name="Line 45"/>
          <p:cNvSpPr>
            <a:spLocks noChangeShapeType="1"/>
          </p:cNvSpPr>
          <p:nvPr/>
        </p:nvSpPr>
        <p:spPr bwMode="auto">
          <a:xfrm>
            <a:off x="6197600" y="25146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4862" name="Line 46"/>
          <p:cNvSpPr>
            <a:spLocks noChangeShapeType="1"/>
          </p:cNvSpPr>
          <p:nvPr/>
        </p:nvSpPr>
        <p:spPr bwMode="auto">
          <a:xfrm>
            <a:off x="6197600" y="2692400"/>
            <a:ext cx="1397000" cy="1473200"/>
          </a:xfrm>
          <a:prstGeom prst="line">
            <a:avLst/>
          </a:prstGeom>
          <a:noFill/>
          <a:ln w="50800">
            <a:solidFill>
              <a:schemeClr val="tx1"/>
            </a:solidFill>
            <a:round/>
            <a:headEnd/>
            <a:tailEnd type="triangle" w="med" len="med"/>
          </a:ln>
        </p:spPr>
        <p:txBody>
          <a:bodyPr wrap="none" anchor="ctr"/>
          <a:lstStyle/>
          <a:p>
            <a:endParaRPr lang="pt-BR"/>
          </a:p>
        </p:txBody>
      </p:sp>
      <p:sp>
        <p:nvSpPr>
          <p:cNvPr id="34863" name="Line 47"/>
          <p:cNvSpPr>
            <a:spLocks noChangeShapeType="1"/>
          </p:cNvSpPr>
          <p:nvPr/>
        </p:nvSpPr>
        <p:spPr bwMode="auto">
          <a:xfrm>
            <a:off x="6197600" y="1701800"/>
            <a:ext cx="1397000" cy="711200"/>
          </a:xfrm>
          <a:prstGeom prst="line">
            <a:avLst/>
          </a:prstGeom>
          <a:noFill/>
          <a:ln w="50800">
            <a:solidFill>
              <a:schemeClr val="tx1"/>
            </a:solidFill>
            <a:round/>
            <a:headEnd/>
            <a:tailEnd type="triangle" w="med" len="med"/>
          </a:ln>
        </p:spPr>
        <p:txBody>
          <a:bodyPr wrap="none" anchor="ctr"/>
          <a:lstStyle/>
          <a:p>
            <a:endParaRPr lang="pt-BR"/>
          </a:p>
        </p:txBody>
      </p:sp>
      <p:sp>
        <p:nvSpPr>
          <p:cNvPr id="34864" name="Line 48"/>
          <p:cNvSpPr>
            <a:spLocks noChangeShapeType="1"/>
          </p:cNvSpPr>
          <p:nvPr/>
        </p:nvSpPr>
        <p:spPr bwMode="auto">
          <a:xfrm flipH="1">
            <a:off x="2432050" y="1682750"/>
            <a:ext cx="3194050" cy="635000"/>
          </a:xfrm>
          <a:prstGeom prst="line">
            <a:avLst/>
          </a:prstGeom>
          <a:noFill/>
          <a:ln w="50800">
            <a:solidFill>
              <a:schemeClr val="tx1"/>
            </a:solidFill>
            <a:round/>
            <a:headEnd type="triangle" w="med" len="med"/>
            <a:tailEnd/>
          </a:ln>
        </p:spPr>
        <p:txBody>
          <a:bodyPr wrap="none" anchor="ctr"/>
          <a:lstStyle/>
          <a:p>
            <a:endParaRPr lang="pt-BR"/>
          </a:p>
        </p:txBody>
      </p:sp>
      <p:sp>
        <p:nvSpPr>
          <p:cNvPr id="34865" name="Line 49"/>
          <p:cNvSpPr>
            <a:spLocks noChangeShapeType="1"/>
          </p:cNvSpPr>
          <p:nvPr/>
        </p:nvSpPr>
        <p:spPr bwMode="auto">
          <a:xfrm flipH="1">
            <a:off x="2413000" y="3454400"/>
            <a:ext cx="3327400" cy="787400"/>
          </a:xfrm>
          <a:prstGeom prst="line">
            <a:avLst/>
          </a:prstGeom>
          <a:noFill/>
          <a:ln w="50800">
            <a:solidFill>
              <a:schemeClr val="tx1"/>
            </a:solidFill>
            <a:round/>
            <a:headEnd/>
            <a:tailEnd type="triangle" w="med" len="med"/>
          </a:ln>
        </p:spPr>
        <p:txBody>
          <a:bodyPr wrap="none" anchor="ctr"/>
          <a:lstStyle/>
          <a:p>
            <a:endParaRPr lang="pt-BR"/>
          </a:p>
        </p:txBody>
      </p:sp>
      <p:sp>
        <p:nvSpPr>
          <p:cNvPr id="34866" name="Arc 50"/>
          <p:cNvSpPr>
            <a:spLocks/>
          </p:cNvSpPr>
          <p:nvPr/>
        </p:nvSpPr>
        <p:spPr bwMode="auto">
          <a:xfrm>
            <a:off x="1093788" y="1398588"/>
            <a:ext cx="1117600" cy="1727200"/>
          </a:xfrm>
          <a:custGeom>
            <a:avLst/>
            <a:gdLst>
              <a:gd name="T0" fmla="*/ 0 w 21600"/>
              <a:gd name="T1" fmla="*/ 138112020 h 21600"/>
              <a:gd name="T2" fmla="*/ 57742465 w 21600"/>
              <a:gd name="T3" fmla="*/ 0 h 21600"/>
              <a:gd name="T4" fmla="*/ 57825457 w 21600"/>
              <a:gd name="T5" fmla="*/ 13811202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2"/>
                  <a:pt x="9651" y="17"/>
                  <a:pt x="21569" y="0"/>
                </a:cubicBezTo>
              </a:path>
              <a:path w="21600" h="21600" stroke="0" extrusionOk="0">
                <a:moveTo>
                  <a:pt x="0" y="21600"/>
                </a:moveTo>
                <a:cubicBezTo>
                  <a:pt x="0" y="9682"/>
                  <a:pt x="9651" y="17"/>
                  <a:pt x="21569" y="0"/>
                </a:cubicBezTo>
                <a:lnTo>
                  <a:pt x="21600" y="21600"/>
                </a:lnTo>
                <a:close/>
              </a:path>
            </a:pathLst>
          </a:custGeom>
          <a:noFill/>
          <a:ln w="50800" cap="rnd">
            <a:solidFill>
              <a:schemeClr val="tx1"/>
            </a:solidFill>
            <a:round/>
            <a:headEnd type="triangle" w="med" len="med"/>
            <a:tailEnd/>
          </a:ln>
        </p:spPr>
        <p:txBody>
          <a:bodyPr wrap="none" anchor="ctr"/>
          <a:lstStyle/>
          <a:p>
            <a:endParaRPr lang="pt-BR"/>
          </a:p>
        </p:txBody>
      </p:sp>
      <p:sp>
        <p:nvSpPr>
          <p:cNvPr id="34867" name="Arc 51"/>
          <p:cNvSpPr>
            <a:spLocks/>
          </p:cNvSpPr>
          <p:nvPr/>
        </p:nvSpPr>
        <p:spPr bwMode="auto">
          <a:xfrm rot="10800000">
            <a:off x="1065213" y="3665538"/>
            <a:ext cx="1119187" cy="1727200"/>
          </a:xfrm>
          <a:custGeom>
            <a:avLst/>
            <a:gdLst>
              <a:gd name="T0" fmla="*/ 0 w 21631"/>
              <a:gd name="T1" fmla="*/ 0 h 21600"/>
              <a:gd name="T2" fmla="*/ 57906692 w 21631"/>
              <a:gd name="T3" fmla="*/ 138112020 h 21600"/>
              <a:gd name="T4" fmla="*/ 82991 w 21631"/>
              <a:gd name="T5" fmla="*/ 138112020 h 21600"/>
              <a:gd name="T6" fmla="*/ 0 60000 65536"/>
              <a:gd name="T7" fmla="*/ 0 60000 65536"/>
              <a:gd name="T8" fmla="*/ 0 60000 65536"/>
              <a:gd name="T9" fmla="*/ 0 w 21631"/>
              <a:gd name="T10" fmla="*/ 0 h 21600"/>
              <a:gd name="T11" fmla="*/ 21631 w 21631"/>
              <a:gd name="T12" fmla="*/ 21600 h 21600"/>
            </a:gdLst>
            <a:ahLst/>
            <a:cxnLst>
              <a:cxn ang="T6">
                <a:pos x="T0" y="T1"/>
              </a:cxn>
              <a:cxn ang="T7">
                <a:pos x="T2" y="T3"/>
              </a:cxn>
              <a:cxn ang="T8">
                <a:pos x="T4" y="T5"/>
              </a:cxn>
            </a:cxnLst>
            <a:rect l="T9" t="T10" r="T11" b="T12"/>
            <a:pathLst>
              <a:path w="21631" h="21600" fill="none" extrusionOk="0">
                <a:moveTo>
                  <a:pt x="0" y="0"/>
                </a:moveTo>
                <a:cubicBezTo>
                  <a:pt x="10" y="0"/>
                  <a:pt x="20" y="-1"/>
                  <a:pt x="31" y="0"/>
                </a:cubicBezTo>
                <a:cubicBezTo>
                  <a:pt x="11960" y="0"/>
                  <a:pt x="21631" y="9670"/>
                  <a:pt x="21631" y="21600"/>
                </a:cubicBezTo>
              </a:path>
              <a:path w="21631" h="21600" stroke="0" extrusionOk="0">
                <a:moveTo>
                  <a:pt x="0" y="0"/>
                </a:moveTo>
                <a:cubicBezTo>
                  <a:pt x="10" y="0"/>
                  <a:pt x="20" y="-1"/>
                  <a:pt x="31" y="0"/>
                </a:cubicBezTo>
                <a:cubicBezTo>
                  <a:pt x="11960" y="0"/>
                  <a:pt x="21631" y="9670"/>
                  <a:pt x="21631" y="21600"/>
                </a:cubicBezTo>
                <a:lnTo>
                  <a:pt x="31" y="21600"/>
                </a:lnTo>
                <a:close/>
              </a:path>
            </a:pathLst>
          </a:custGeom>
          <a:noFill/>
          <a:ln w="50800" cap="rnd">
            <a:solidFill>
              <a:schemeClr val="tx1"/>
            </a:solidFill>
            <a:round/>
            <a:headEnd/>
            <a:tailEnd type="triangle" w="med" len="med"/>
          </a:ln>
        </p:spPr>
        <p:txBody>
          <a:bodyPr wrap="none" anchor="ctr"/>
          <a:lstStyle/>
          <a:p>
            <a:endParaRPr lang="pt-BR"/>
          </a:p>
        </p:txBody>
      </p:sp>
      <p:sp>
        <p:nvSpPr>
          <p:cNvPr id="34868" name="Arc 52"/>
          <p:cNvSpPr>
            <a:spLocks/>
          </p:cNvSpPr>
          <p:nvPr/>
        </p:nvSpPr>
        <p:spPr bwMode="auto">
          <a:xfrm>
            <a:off x="1017588" y="1093788"/>
            <a:ext cx="1193800" cy="1955800"/>
          </a:xfrm>
          <a:custGeom>
            <a:avLst/>
            <a:gdLst>
              <a:gd name="T0" fmla="*/ 0 w 21600"/>
              <a:gd name="T1" fmla="*/ 177090428 h 21600"/>
              <a:gd name="T2" fmla="*/ 65890966 w 21600"/>
              <a:gd name="T3" fmla="*/ 0 h 21600"/>
              <a:gd name="T4" fmla="*/ 65979561 w 21600"/>
              <a:gd name="T5" fmla="*/ 17709042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1"/>
                  <a:pt x="9652" y="16"/>
                  <a:pt x="21571" y="0"/>
                </a:cubicBezTo>
              </a:path>
              <a:path w="21600" h="21600" stroke="0" extrusionOk="0">
                <a:moveTo>
                  <a:pt x="0" y="21600"/>
                </a:moveTo>
                <a:cubicBezTo>
                  <a:pt x="0" y="9681"/>
                  <a:pt x="9652" y="16"/>
                  <a:pt x="21571" y="0"/>
                </a:cubicBezTo>
                <a:lnTo>
                  <a:pt x="21600" y="21600"/>
                </a:lnTo>
                <a:close/>
              </a:path>
            </a:pathLst>
          </a:custGeom>
          <a:noFill/>
          <a:ln w="50800" cap="rnd">
            <a:solidFill>
              <a:schemeClr val="tx1"/>
            </a:solidFill>
            <a:round/>
            <a:headEnd type="triangle" w="med" len="med"/>
            <a:tailEnd/>
          </a:ln>
        </p:spPr>
        <p:txBody>
          <a:bodyPr wrap="none" anchor="ctr"/>
          <a:lstStyle/>
          <a:p>
            <a:endParaRPr lang="pt-BR"/>
          </a:p>
        </p:txBody>
      </p:sp>
      <p:sp>
        <p:nvSpPr>
          <p:cNvPr id="34869" name="Arc 53"/>
          <p:cNvSpPr>
            <a:spLocks/>
          </p:cNvSpPr>
          <p:nvPr/>
        </p:nvSpPr>
        <p:spPr bwMode="auto">
          <a:xfrm>
            <a:off x="928688" y="776288"/>
            <a:ext cx="1282700" cy="2273300"/>
          </a:xfrm>
          <a:custGeom>
            <a:avLst/>
            <a:gdLst>
              <a:gd name="T0" fmla="*/ 0 w 21600"/>
              <a:gd name="T1" fmla="*/ 239254319 h 21600"/>
              <a:gd name="T2" fmla="*/ 76076999 w 21600"/>
              <a:gd name="T3" fmla="*/ 0 h 21600"/>
              <a:gd name="T4" fmla="*/ 76172191 w 21600"/>
              <a:gd name="T5" fmla="*/ 23925431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1"/>
                  <a:pt x="9654" y="14"/>
                  <a:pt x="21573" y="0"/>
                </a:cubicBezTo>
              </a:path>
              <a:path w="21600" h="21600" stroke="0" extrusionOk="0">
                <a:moveTo>
                  <a:pt x="0" y="21600"/>
                </a:moveTo>
                <a:cubicBezTo>
                  <a:pt x="0" y="9681"/>
                  <a:pt x="9654" y="14"/>
                  <a:pt x="21573" y="0"/>
                </a:cubicBezTo>
                <a:lnTo>
                  <a:pt x="21600" y="21600"/>
                </a:lnTo>
                <a:close/>
              </a:path>
            </a:pathLst>
          </a:custGeom>
          <a:noFill/>
          <a:ln w="25400" cap="rnd">
            <a:solidFill>
              <a:schemeClr val="tx1"/>
            </a:solidFill>
            <a:round/>
            <a:headEnd type="triangle" w="med" len="med"/>
            <a:tailEnd/>
          </a:ln>
        </p:spPr>
        <p:txBody>
          <a:bodyPr wrap="none" anchor="ctr"/>
          <a:lstStyle/>
          <a:p>
            <a:endParaRPr lang="pt-BR"/>
          </a:p>
        </p:txBody>
      </p:sp>
      <p:sp>
        <p:nvSpPr>
          <p:cNvPr id="34870" name="Arc 54"/>
          <p:cNvSpPr>
            <a:spLocks/>
          </p:cNvSpPr>
          <p:nvPr/>
        </p:nvSpPr>
        <p:spPr bwMode="auto">
          <a:xfrm>
            <a:off x="852488" y="547688"/>
            <a:ext cx="1358900" cy="2425700"/>
          </a:xfrm>
          <a:custGeom>
            <a:avLst/>
            <a:gdLst>
              <a:gd name="T0" fmla="*/ 0 w 21600"/>
              <a:gd name="T1" fmla="*/ 272408370 h 21600"/>
              <a:gd name="T2" fmla="*/ 85392207 w 21600"/>
              <a:gd name="T3" fmla="*/ 0 h 21600"/>
              <a:gd name="T4" fmla="*/ 85491168 w 21600"/>
              <a:gd name="T5" fmla="*/ 27240837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0"/>
                  <a:pt x="9655" y="13"/>
                  <a:pt x="21575" y="0"/>
                </a:cubicBezTo>
              </a:path>
              <a:path w="21600" h="21600" stroke="0" extrusionOk="0">
                <a:moveTo>
                  <a:pt x="0" y="21600"/>
                </a:moveTo>
                <a:cubicBezTo>
                  <a:pt x="0" y="9680"/>
                  <a:pt x="9655" y="13"/>
                  <a:pt x="21575" y="0"/>
                </a:cubicBezTo>
                <a:lnTo>
                  <a:pt x="21600" y="21600"/>
                </a:lnTo>
                <a:close/>
              </a:path>
            </a:pathLst>
          </a:custGeom>
          <a:noFill/>
          <a:ln w="25400" cap="rnd">
            <a:solidFill>
              <a:schemeClr val="tx1"/>
            </a:solidFill>
            <a:round/>
            <a:headEnd type="triangle" w="med" len="med"/>
            <a:tailEnd/>
          </a:ln>
        </p:spPr>
        <p:txBody>
          <a:bodyPr wrap="none" anchor="ctr"/>
          <a:lstStyle/>
          <a:p>
            <a:endParaRPr lang="pt-BR"/>
          </a:p>
        </p:txBody>
      </p:sp>
      <p:sp>
        <p:nvSpPr>
          <p:cNvPr id="34871" name="Line 55"/>
          <p:cNvSpPr>
            <a:spLocks noChangeShapeType="1"/>
          </p:cNvSpPr>
          <p:nvPr/>
        </p:nvSpPr>
        <p:spPr bwMode="auto">
          <a:xfrm flipH="1" flipV="1">
            <a:off x="2209800" y="1104900"/>
            <a:ext cx="1701800" cy="387350"/>
          </a:xfrm>
          <a:prstGeom prst="line">
            <a:avLst/>
          </a:prstGeom>
          <a:noFill/>
          <a:ln w="50800">
            <a:solidFill>
              <a:schemeClr val="tx1"/>
            </a:solidFill>
            <a:round/>
            <a:headEnd/>
            <a:tailEnd/>
          </a:ln>
        </p:spPr>
        <p:txBody>
          <a:bodyPr wrap="none" anchor="ctr"/>
          <a:lstStyle/>
          <a:p>
            <a:endParaRPr lang="pt-BR"/>
          </a:p>
        </p:txBody>
      </p:sp>
      <p:sp>
        <p:nvSpPr>
          <p:cNvPr id="34872" name="Line 56"/>
          <p:cNvSpPr>
            <a:spLocks noChangeShapeType="1"/>
          </p:cNvSpPr>
          <p:nvPr/>
        </p:nvSpPr>
        <p:spPr bwMode="auto">
          <a:xfrm flipH="1" flipV="1">
            <a:off x="2197100" y="787400"/>
            <a:ext cx="3587750" cy="730250"/>
          </a:xfrm>
          <a:prstGeom prst="line">
            <a:avLst/>
          </a:prstGeom>
          <a:noFill/>
          <a:ln w="25400">
            <a:solidFill>
              <a:schemeClr val="tx1"/>
            </a:solidFill>
            <a:round/>
            <a:headEnd/>
            <a:tailEnd/>
          </a:ln>
        </p:spPr>
        <p:txBody>
          <a:bodyPr wrap="none" anchor="ctr"/>
          <a:lstStyle/>
          <a:p>
            <a:endParaRPr lang="pt-BR"/>
          </a:p>
        </p:txBody>
      </p:sp>
      <p:sp>
        <p:nvSpPr>
          <p:cNvPr id="34873" name="Arc 57"/>
          <p:cNvSpPr>
            <a:spLocks/>
          </p:cNvSpPr>
          <p:nvPr/>
        </p:nvSpPr>
        <p:spPr bwMode="auto">
          <a:xfrm>
            <a:off x="2190750" y="547688"/>
            <a:ext cx="5473700" cy="1816100"/>
          </a:xfrm>
          <a:custGeom>
            <a:avLst/>
            <a:gdLst>
              <a:gd name="T0" fmla="*/ 0 w 21600"/>
              <a:gd name="T1" fmla="*/ 0 h 21600"/>
              <a:gd name="T2" fmla="*/ 1387101472 w 21600"/>
              <a:gd name="T3" fmla="*/ 152695321 h 21600"/>
              <a:gd name="T4" fmla="*/ 0 w 21600"/>
              <a:gd name="T5" fmla="*/ 15269532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chemeClr val="tx1"/>
            </a:solidFill>
            <a:round/>
            <a:headEnd/>
            <a:tailEnd/>
          </a:ln>
        </p:spPr>
        <p:txBody>
          <a:bodyPr wrap="none" anchor="ctr"/>
          <a:lstStyle/>
          <a:p>
            <a:endParaRPr lang="pt-BR"/>
          </a:p>
        </p:txBody>
      </p:sp>
      <p:sp>
        <p:nvSpPr>
          <p:cNvPr id="34874" name="Arc 58"/>
          <p:cNvSpPr>
            <a:spLocks/>
          </p:cNvSpPr>
          <p:nvPr/>
        </p:nvSpPr>
        <p:spPr bwMode="auto">
          <a:xfrm rot="10800000">
            <a:off x="989013" y="3836988"/>
            <a:ext cx="1195387" cy="1955800"/>
          </a:xfrm>
          <a:custGeom>
            <a:avLst/>
            <a:gdLst>
              <a:gd name="T0" fmla="*/ 0 w 21629"/>
              <a:gd name="T1" fmla="*/ 0 h 21600"/>
              <a:gd name="T2" fmla="*/ 66066400 w 21629"/>
              <a:gd name="T3" fmla="*/ 177090428 h 21600"/>
              <a:gd name="T4" fmla="*/ 88594 w 21629"/>
              <a:gd name="T5" fmla="*/ 177090428 h 21600"/>
              <a:gd name="T6" fmla="*/ 0 60000 65536"/>
              <a:gd name="T7" fmla="*/ 0 60000 65536"/>
              <a:gd name="T8" fmla="*/ 0 60000 65536"/>
              <a:gd name="T9" fmla="*/ 0 w 21629"/>
              <a:gd name="T10" fmla="*/ 0 h 21600"/>
              <a:gd name="T11" fmla="*/ 21629 w 21629"/>
              <a:gd name="T12" fmla="*/ 21600 h 21600"/>
            </a:gdLst>
            <a:ahLst/>
            <a:cxnLst>
              <a:cxn ang="T6">
                <a:pos x="T0" y="T1"/>
              </a:cxn>
              <a:cxn ang="T7">
                <a:pos x="T2" y="T3"/>
              </a:cxn>
              <a:cxn ang="T8">
                <a:pos x="T4" y="T5"/>
              </a:cxn>
            </a:cxnLst>
            <a:rect l="T9" t="T10" r="T11" b="T12"/>
            <a:pathLst>
              <a:path w="21629" h="21600" fill="none" extrusionOk="0">
                <a:moveTo>
                  <a:pt x="0" y="0"/>
                </a:moveTo>
                <a:cubicBezTo>
                  <a:pt x="9" y="0"/>
                  <a:pt x="19" y="-1"/>
                  <a:pt x="29" y="0"/>
                </a:cubicBezTo>
                <a:cubicBezTo>
                  <a:pt x="11958" y="0"/>
                  <a:pt x="21629" y="9670"/>
                  <a:pt x="21629" y="21600"/>
                </a:cubicBezTo>
              </a:path>
              <a:path w="21629" h="21600" stroke="0" extrusionOk="0">
                <a:moveTo>
                  <a:pt x="0" y="0"/>
                </a:moveTo>
                <a:cubicBezTo>
                  <a:pt x="9" y="0"/>
                  <a:pt x="19" y="-1"/>
                  <a:pt x="29" y="0"/>
                </a:cubicBezTo>
                <a:cubicBezTo>
                  <a:pt x="11958" y="0"/>
                  <a:pt x="21629" y="9670"/>
                  <a:pt x="21629" y="21600"/>
                </a:cubicBezTo>
                <a:lnTo>
                  <a:pt x="29" y="21600"/>
                </a:lnTo>
                <a:close/>
              </a:path>
            </a:pathLst>
          </a:custGeom>
          <a:noFill/>
          <a:ln w="50800" cap="rnd">
            <a:solidFill>
              <a:schemeClr val="tx1"/>
            </a:solidFill>
            <a:round/>
            <a:headEnd/>
            <a:tailEnd type="triangle" w="med" len="med"/>
          </a:ln>
        </p:spPr>
        <p:txBody>
          <a:bodyPr wrap="none" anchor="ctr"/>
          <a:lstStyle/>
          <a:p>
            <a:endParaRPr lang="pt-BR"/>
          </a:p>
        </p:txBody>
      </p:sp>
      <p:sp>
        <p:nvSpPr>
          <p:cNvPr id="34875" name="Line 59"/>
          <p:cNvSpPr>
            <a:spLocks noChangeShapeType="1"/>
          </p:cNvSpPr>
          <p:nvPr/>
        </p:nvSpPr>
        <p:spPr bwMode="auto">
          <a:xfrm flipH="1">
            <a:off x="2184400" y="5340350"/>
            <a:ext cx="1746250" cy="425450"/>
          </a:xfrm>
          <a:prstGeom prst="line">
            <a:avLst/>
          </a:prstGeom>
          <a:noFill/>
          <a:ln w="50800">
            <a:solidFill>
              <a:schemeClr val="tx1"/>
            </a:solidFill>
            <a:round/>
            <a:headEnd/>
            <a:tailEnd/>
          </a:ln>
        </p:spPr>
        <p:txBody>
          <a:bodyPr wrap="none" anchor="ctr"/>
          <a:lstStyle/>
          <a:p>
            <a:endParaRPr lang="pt-BR"/>
          </a:p>
        </p:txBody>
      </p:sp>
      <p:sp>
        <p:nvSpPr>
          <p:cNvPr id="34876" name="Arc 60"/>
          <p:cNvSpPr>
            <a:spLocks/>
          </p:cNvSpPr>
          <p:nvPr/>
        </p:nvSpPr>
        <p:spPr bwMode="auto">
          <a:xfrm rot="10800000">
            <a:off x="912813" y="3748088"/>
            <a:ext cx="1284287" cy="2273300"/>
          </a:xfrm>
          <a:custGeom>
            <a:avLst/>
            <a:gdLst>
              <a:gd name="T0" fmla="*/ 0 w 21627"/>
              <a:gd name="T1" fmla="*/ 0 h 21600"/>
              <a:gd name="T2" fmla="*/ 76265462 w 21627"/>
              <a:gd name="T3" fmla="*/ 239254319 h 21600"/>
              <a:gd name="T4" fmla="*/ 95192 w 21627"/>
              <a:gd name="T5" fmla="*/ 239254319 h 21600"/>
              <a:gd name="T6" fmla="*/ 0 60000 65536"/>
              <a:gd name="T7" fmla="*/ 0 60000 65536"/>
              <a:gd name="T8" fmla="*/ 0 60000 65536"/>
              <a:gd name="T9" fmla="*/ 0 w 21627"/>
              <a:gd name="T10" fmla="*/ 0 h 21600"/>
              <a:gd name="T11" fmla="*/ 21627 w 21627"/>
              <a:gd name="T12" fmla="*/ 21600 h 21600"/>
            </a:gdLst>
            <a:ahLst/>
            <a:cxnLst>
              <a:cxn ang="T6">
                <a:pos x="T0" y="T1"/>
              </a:cxn>
              <a:cxn ang="T7">
                <a:pos x="T2" y="T3"/>
              </a:cxn>
              <a:cxn ang="T8">
                <a:pos x="T4" y="T5"/>
              </a:cxn>
            </a:cxnLst>
            <a:rect l="T9" t="T10" r="T11" b="T12"/>
            <a:pathLst>
              <a:path w="21627" h="21600" fill="none" extrusionOk="0">
                <a:moveTo>
                  <a:pt x="0" y="0"/>
                </a:moveTo>
                <a:cubicBezTo>
                  <a:pt x="9" y="0"/>
                  <a:pt x="18" y="-1"/>
                  <a:pt x="27" y="0"/>
                </a:cubicBezTo>
                <a:cubicBezTo>
                  <a:pt x="11956" y="0"/>
                  <a:pt x="21627" y="9670"/>
                  <a:pt x="21627" y="21600"/>
                </a:cubicBezTo>
              </a:path>
              <a:path w="21627" h="21600" stroke="0" extrusionOk="0">
                <a:moveTo>
                  <a:pt x="0" y="0"/>
                </a:moveTo>
                <a:cubicBezTo>
                  <a:pt x="9" y="0"/>
                  <a:pt x="18" y="-1"/>
                  <a:pt x="27" y="0"/>
                </a:cubicBezTo>
                <a:cubicBezTo>
                  <a:pt x="11956" y="0"/>
                  <a:pt x="21627" y="9670"/>
                  <a:pt x="21627" y="21600"/>
                </a:cubicBezTo>
                <a:lnTo>
                  <a:pt x="27" y="21600"/>
                </a:lnTo>
                <a:close/>
              </a:path>
            </a:pathLst>
          </a:custGeom>
          <a:noFill/>
          <a:ln w="25400" cap="rnd">
            <a:solidFill>
              <a:schemeClr val="tx1"/>
            </a:solidFill>
            <a:round/>
            <a:headEnd/>
            <a:tailEnd type="triangle" w="med" len="med"/>
          </a:ln>
        </p:spPr>
        <p:txBody>
          <a:bodyPr wrap="none" anchor="ctr"/>
          <a:lstStyle/>
          <a:p>
            <a:endParaRPr lang="pt-BR"/>
          </a:p>
        </p:txBody>
      </p:sp>
      <p:sp>
        <p:nvSpPr>
          <p:cNvPr id="34877" name="Arc 61"/>
          <p:cNvSpPr>
            <a:spLocks/>
          </p:cNvSpPr>
          <p:nvPr/>
        </p:nvSpPr>
        <p:spPr bwMode="auto">
          <a:xfrm>
            <a:off x="2133600" y="4495800"/>
            <a:ext cx="3797300" cy="1511300"/>
          </a:xfrm>
          <a:custGeom>
            <a:avLst/>
            <a:gdLst>
              <a:gd name="T0" fmla="*/ 667568790 w 21600"/>
              <a:gd name="T1" fmla="*/ 0 h 21600"/>
              <a:gd name="T2" fmla="*/ 0 w 21600"/>
              <a:gd name="T3" fmla="*/ 105742019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5400" cap="rnd">
            <a:solidFill>
              <a:schemeClr val="tx1"/>
            </a:solidFill>
            <a:round/>
            <a:headEnd/>
            <a:tailEnd/>
          </a:ln>
        </p:spPr>
        <p:txBody>
          <a:bodyPr wrap="none" anchor="ctr"/>
          <a:lstStyle/>
          <a:p>
            <a:endParaRPr lang="pt-BR"/>
          </a:p>
        </p:txBody>
      </p:sp>
      <p:sp>
        <p:nvSpPr>
          <p:cNvPr id="34878" name="Arc 62"/>
          <p:cNvSpPr>
            <a:spLocks/>
          </p:cNvSpPr>
          <p:nvPr/>
        </p:nvSpPr>
        <p:spPr bwMode="auto">
          <a:xfrm rot="-10702710">
            <a:off x="876300" y="3862388"/>
            <a:ext cx="1360488" cy="2425700"/>
          </a:xfrm>
          <a:custGeom>
            <a:avLst/>
            <a:gdLst>
              <a:gd name="T0" fmla="*/ 0 w 21625"/>
              <a:gd name="T1" fmla="*/ 0 h 21600"/>
              <a:gd name="T2" fmla="*/ 85592028 w 21625"/>
              <a:gd name="T3" fmla="*/ 272408370 h 21600"/>
              <a:gd name="T4" fmla="*/ 98962 w 21625"/>
              <a:gd name="T5" fmla="*/ 272408370 h 21600"/>
              <a:gd name="T6" fmla="*/ 0 60000 65536"/>
              <a:gd name="T7" fmla="*/ 0 60000 65536"/>
              <a:gd name="T8" fmla="*/ 0 60000 65536"/>
              <a:gd name="T9" fmla="*/ 0 w 21625"/>
              <a:gd name="T10" fmla="*/ 0 h 21600"/>
              <a:gd name="T11" fmla="*/ 21625 w 21625"/>
              <a:gd name="T12" fmla="*/ 21600 h 21600"/>
            </a:gdLst>
            <a:ahLst/>
            <a:cxnLst>
              <a:cxn ang="T6">
                <a:pos x="T0" y="T1"/>
              </a:cxn>
              <a:cxn ang="T7">
                <a:pos x="T2" y="T3"/>
              </a:cxn>
              <a:cxn ang="T8">
                <a:pos x="T4" y="T5"/>
              </a:cxn>
            </a:cxnLst>
            <a:rect l="T9" t="T10" r="T11" b="T12"/>
            <a:pathLst>
              <a:path w="21625" h="21600" fill="none" extrusionOk="0">
                <a:moveTo>
                  <a:pt x="0" y="0"/>
                </a:moveTo>
                <a:cubicBezTo>
                  <a:pt x="8" y="0"/>
                  <a:pt x="16" y="-1"/>
                  <a:pt x="25" y="0"/>
                </a:cubicBezTo>
                <a:cubicBezTo>
                  <a:pt x="11954" y="0"/>
                  <a:pt x="21625" y="9670"/>
                  <a:pt x="21625" y="21600"/>
                </a:cubicBezTo>
              </a:path>
              <a:path w="21625" h="21600" stroke="0" extrusionOk="0">
                <a:moveTo>
                  <a:pt x="0" y="0"/>
                </a:moveTo>
                <a:cubicBezTo>
                  <a:pt x="8" y="0"/>
                  <a:pt x="16" y="-1"/>
                  <a:pt x="25" y="0"/>
                </a:cubicBezTo>
                <a:cubicBezTo>
                  <a:pt x="11954" y="0"/>
                  <a:pt x="21625" y="9670"/>
                  <a:pt x="21625" y="21600"/>
                </a:cubicBezTo>
                <a:lnTo>
                  <a:pt x="25" y="21600"/>
                </a:lnTo>
                <a:close/>
              </a:path>
            </a:pathLst>
          </a:custGeom>
          <a:noFill/>
          <a:ln w="25400" cap="rnd">
            <a:solidFill>
              <a:schemeClr val="tx1"/>
            </a:solidFill>
            <a:round/>
            <a:headEnd/>
            <a:tailEnd type="triangle" w="med" len="med"/>
          </a:ln>
        </p:spPr>
        <p:txBody>
          <a:bodyPr wrap="none" anchor="ctr"/>
          <a:lstStyle/>
          <a:p>
            <a:endParaRPr lang="pt-BR"/>
          </a:p>
        </p:txBody>
      </p:sp>
      <p:sp>
        <p:nvSpPr>
          <p:cNvPr id="34879" name="Arc 63"/>
          <p:cNvSpPr>
            <a:spLocks/>
          </p:cNvSpPr>
          <p:nvPr/>
        </p:nvSpPr>
        <p:spPr bwMode="auto">
          <a:xfrm rot="-10708582">
            <a:off x="2254250" y="4562475"/>
            <a:ext cx="5521325" cy="1816100"/>
          </a:xfrm>
          <a:custGeom>
            <a:avLst/>
            <a:gdLst>
              <a:gd name="T0" fmla="*/ 0 w 21782"/>
              <a:gd name="T1" fmla="*/ 152695321 h 21600"/>
              <a:gd name="T2" fmla="*/ 1399551205 w 21782"/>
              <a:gd name="T3" fmla="*/ 7063 h 21600"/>
              <a:gd name="T4" fmla="*/ 1387856606 w 21782"/>
              <a:gd name="T5" fmla="*/ 152695321 h 21600"/>
              <a:gd name="T6" fmla="*/ 0 60000 65536"/>
              <a:gd name="T7" fmla="*/ 0 60000 65536"/>
              <a:gd name="T8" fmla="*/ 0 60000 65536"/>
              <a:gd name="T9" fmla="*/ 0 w 21782"/>
              <a:gd name="T10" fmla="*/ 0 h 21600"/>
              <a:gd name="T11" fmla="*/ 21782 w 21782"/>
              <a:gd name="T12" fmla="*/ 21600 h 21600"/>
            </a:gdLst>
            <a:ahLst/>
            <a:cxnLst>
              <a:cxn ang="T6">
                <a:pos x="T0" y="T1"/>
              </a:cxn>
              <a:cxn ang="T7">
                <a:pos x="T2" y="T3"/>
              </a:cxn>
              <a:cxn ang="T8">
                <a:pos x="T4" y="T5"/>
              </a:cxn>
            </a:cxnLst>
            <a:rect l="T9" t="T10" r="T11" b="T12"/>
            <a:pathLst>
              <a:path w="21782" h="21600" fill="none" extrusionOk="0">
                <a:moveTo>
                  <a:pt x="0" y="21600"/>
                </a:moveTo>
                <a:cubicBezTo>
                  <a:pt x="0" y="9670"/>
                  <a:pt x="9670" y="0"/>
                  <a:pt x="21600" y="0"/>
                </a:cubicBezTo>
                <a:cubicBezTo>
                  <a:pt x="21660" y="0"/>
                  <a:pt x="21721" y="0"/>
                  <a:pt x="21782" y="0"/>
                </a:cubicBezTo>
              </a:path>
              <a:path w="21782" h="21600" stroke="0" extrusionOk="0">
                <a:moveTo>
                  <a:pt x="0" y="21600"/>
                </a:moveTo>
                <a:cubicBezTo>
                  <a:pt x="0" y="9670"/>
                  <a:pt x="9670" y="0"/>
                  <a:pt x="21600" y="0"/>
                </a:cubicBezTo>
                <a:cubicBezTo>
                  <a:pt x="21660" y="0"/>
                  <a:pt x="21721" y="0"/>
                  <a:pt x="21782" y="0"/>
                </a:cubicBezTo>
                <a:lnTo>
                  <a:pt x="21600" y="21600"/>
                </a:lnTo>
                <a:close/>
              </a:path>
            </a:pathLst>
          </a:custGeom>
          <a:noFill/>
          <a:ln w="25400" cap="rnd">
            <a:solidFill>
              <a:schemeClr val="tx1"/>
            </a:solidFill>
            <a:round/>
            <a:headEnd/>
            <a:tailEnd/>
          </a:ln>
        </p:spPr>
        <p:txBody>
          <a:bodyPr wrap="none" anchor="ctr"/>
          <a:lstStyle/>
          <a:p>
            <a:endParaRPr lang="pt-BR"/>
          </a:p>
        </p:txBody>
      </p:sp>
      <p:pic>
        <p:nvPicPr>
          <p:cNvPr id="34880" name="Picture 64" descr="A:\images\Slide_2.jpg"/>
          <p:cNvPicPr>
            <a:picLocks noChangeAspect="1" noChangeArrowheads="1"/>
          </p:cNvPicPr>
          <p:nvPr/>
        </p:nvPicPr>
        <p:blipFill>
          <a:blip r:embed="rId3" cstate="email"/>
          <a:srcRect l="-23"/>
          <a:stretch>
            <a:fillRect/>
          </a:stretch>
        </p:blipFill>
        <p:spPr bwMode="auto">
          <a:xfrm>
            <a:off x="1911350" y="1238250"/>
            <a:ext cx="728663" cy="762000"/>
          </a:xfrm>
          <a:prstGeom prst="rect">
            <a:avLst/>
          </a:prstGeom>
          <a:noFill/>
          <a:ln w="9525">
            <a:noFill/>
            <a:miter lim="800000"/>
            <a:headEnd/>
            <a:tailEnd/>
          </a:ln>
        </p:spPr>
      </p:pic>
      <p:pic>
        <p:nvPicPr>
          <p:cNvPr id="34881" name="Picture 65" descr="A:\acrobeles.jpg"/>
          <p:cNvPicPr>
            <a:picLocks noChangeAspect="1" noChangeArrowheads="1"/>
          </p:cNvPicPr>
          <p:nvPr/>
        </p:nvPicPr>
        <p:blipFill>
          <a:blip r:embed="rId4" cstate="email"/>
          <a:srcRect/>
          <a:stretch>
            <a:fillRect/>
          </a:stretch>
        </p:blipFill>
        <p:spPr bwMode="auto">
          <a:xfrm>
            <a:off x="3505200" y="3962400"/>
            <a:ext cx="1219200" cy="736600"/>
          </a:xfrm>
          <a:prstGeom prst="rect">
            <a:avLst/>
          </a:prstGeom>
          <a:noFill/>
          <a:ln w="9525">
            <a:noFill/>
            <a:miter lim="800000"/>
            <a:headEnd/>
            <a:tailEnd/>
          </a:ln>
        </p:spPr>
      </p:pic>
      <p:pic>
        <p:nvPicPr>
          <p:cNvPr id="34882" name="Picture 66" descr="A:\782.JPG"/>
          <p:cNvPicPr>
            <a:picLocks noChangeAspect="1" noChangeArrowheads="1"/>
          </p:cNvPicPr>
          <p:nvPr/>
        </p:nvPicPr>
        <p:blipFill>
          <a:blip r:embed="rId5" cstate="email"/>
          <a:srcRect/>
          <a:stretch>
            <a:fillRect/>
          </a:stretch>
        </p:blipFill>
        <p:spPr bwMode="auto">
          <a:xfrm>
            <a:off x="1752600" y="3886200"/>
            <a:ext cx="1143000" cy="685800"/>
          </a:xfrm>
          <a:prstGeom prst="rect">
            <a:avLst/>
          </a:prstGeom>
          <a:noFill/>
          <a:ln w="9525">
            <a:noFill/>
            <a:miter lim="800000"/>
            <a:headEnd/>
            <a:tailEnd/>
          </a:ln>
        </p:spPr>
      </p:pic>
      <p:pic>
        <p:nvPicPr>
          <p:cNvPr id="34883" name="Picture 67" descr="A:\785.JPG"/>
          <p:cNvPicPr>
            <a:picLocks noChangeAspect="1" noChangeArrowheads="1"/>
          </p:cNvPicPr>
          <p:nvPr/>
        </p:nvPicPr>
        <p:blipFill>
          <a:blip r:embed="rId6" cstate="email"/>
          <a:srcRect/>
          <a:stretch>
            <a:fillRect/>
          </a:stretch>
        </p:blipFill>
        <p:spPr bwMode="auto">
          <a:xfrm>
            <a:off x="1752600" y="2949575"/>
            <a:ext cx="1066800" cy="750888"/>
          </a:xfrm>
          <a:prstGeom prst="rect">
            <a:avLst/>
          </a:prstGeom>
          <a:noFill/>
          <a:ln w="9525">
            <a:noFill/>
            <a:miter lim="800000"/>
            <a:headEnd/>
            <a:tailEnd/>
          </a:ln>
        </p:spPr>
      </p:pic>
      <p:pic>
        <p:nvPicPr>
          <p:cNvPr id="34884" name="Picture 68" descr="A:\aphelenchus.jpg"/>
          <p:cNvPicPr>
            <a:picLocks noChangeAspect="1" noChangeArrowheads="1"/>
          </p:cNvPicPr>
          <p:nvPr/>
        </p:nvPicPr>
        <p:blipFill>
          <a:blip r:embed="rId7" cstate="email"/>
          <a:srcRect/>
          <a:stretch>
            <a:fillRect/>
          </a:stretch>
        </p:blipFill>
        <p:spPr bwMode="auto">
          <a:xfrm>
            <a:off x="3429000" y="3062288"/>
            <a:ext cx="1143000" cy="677862"/>
          </a:xfrm>
          <a:prstGeom prst="rect">
            <a:avLst/>
          </a:prstGeom>
          <a:noFill/>
          <a:ln w="9525">
            <a:noFill/>
            <a:miter lim="800000"/>
            <a:headEnd/>
            <a:tailEnd/>
          </a:ln>
        </p:spPr>
      </p:pic>
      <p:sp>
        <p:nvSpPr>
          <p:cNvPr id="30789" name="Text Box 69"/>
          <p:cNvSpPr txBox="1">
            <a:spLocks noChangeArrowheads="1"/>
          </p:cNvSpPr>
          <p:nvPr/>
        </p:nvSpPr>
        <p:spPr bwMode="auto">
          <a:xfrm>
            <a:off x="0" y="0"/>
            <a:ext cx="4221163" cy="457200"/>
          </a:xfrm>
          <a:prstGeom prst="rect">
            <a:avLst/>
          </a:prstGeom>
          <a:noFill/>
          <a:ln w="12700">
            <a:noFill/>
            <a:miter lim="800000"/>
            <a:headEnd/>
            <a:tailEnd/>
          </a:ln>
          <a:effectLst/>
        </p:spPr>
        <p:txBody>
          <a:bodyPr wrap="none" anchor="ctr">
            <a:spAutoFit/>
          </a:bodyPr>
          <a:lstStyle/>
          <a:p>
            <a:pPr>
              <a:defRPr/>
            </a:pPr>
            <a:r>
              <a:rPr lang="en-US">
                <a:solidFill>
                  <a:schemeClr val="bg1"/>
                </a:solidFill>
                <a:effectLst>
                  <a:outerShdw blurRad="38100" dist="38100" dir="2700000" algn="tl">
                    <a:srgbClr val="000000"/>
                  </a:outerShdw>
                </a:effectLst>
              </a:rPr>
              <a:t>Condição basal – o que falta?</a:t>
            </a:r>
            <a:endParaRPr lang="en-US"/>
          </a:p>
        </p:txBody>
      </p:sp>
      <p:sp>
        <p:nvSpPr>
          <p:cNvPr id="30790" name="Rectangle 70"/>
          <p:cNvSpPr>
            <a:spLocks noChangeArrowheads="1"/>
          </p:cNvSpPr>
          <p:nvPr/>
        </p:nvSpPr>
        <p:spPr bwMode="auto">
          <a:xfrm>
            <a:off x="7315200" y="6324600"/>
            <a:ext cx="1458913" cy="336550"/>
          </a:xfrm>
          <a:prstGeom prst="rect">
            <a:avLst/>
          </a:prstGeom>
          <a:noFill/>
          <a:ln w="9525">
            <a:noFill/>
            <a:miter lim="800000"/>
            <a:headEnd/>
            <a:tailEnd/>
          </a:ln>
          <a:effectLst/>
        </p:spPr>
        <p:txBody>
          <a:bodyPr wrap="none">
            <a:spAutoFit/>
          </a:bodyPr>
          <a:lstStyle/>
          <a:p>
            <a:pPr>
              <a:defRPr/>
            </a:pPr>
            <a:r>
              <a:rPr lang="pt-BR" sz="1600">
                <a:effectLst>
                  <a:outerShdw blurRad="38100" dist="38100" dir="2700000" algn="tl">
                    <a:srgbClr val="FFFFFF"/>
                  </a:outerShdw>
                </a:effectLst>
              </a:rPr>
              <a:t>Howard Ferris</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Oval 2"/>
          <p:cNvSpPr>
            <a:spLocks noChangeArrowheads="1"/>
          </p:cNvSpPr>
          <p:nvPr/>
        </p:nvSpPr>
        <p:spPr bwMode="auto">
          <a:xfrm>
            <a:off x="2101850" y="14541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5843" name="Oval 3"/>
          <p:cNvSpPr>
            <a:spLocks noChangeArrowheads="1"/>
          </p:cNvSpPr>
          <p:nvPr/>
        </p:nvSpPr>
        <p:spPr bwMode="auto">
          <a:xfrm>
            <a:off x="2101850" y="32829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5844" name="Oval 4"/>
          <p:cNvSpPr>
            <a:spLocks noChangeArrowheads="1"/>
          </p:cNvSpPr>
          <p:nvPr/>
        </p:nvSpPr>
        <p:spPr bwMode="auto">
          <a:xfrm>
            <a:off x="3968750" y="14541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5845" name="Oval 5"/>
          <p:cNvSpPr>
            <a:spLocks noChangeArrowheads="1"/>
          </p:cNvSpPr>
          <p:nvPr/>
        </p:nvSpPr>
        <p:spPr bwMode="auto">
          <a:xfrm>
            <a:off x="3968750" y="238760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5846" name="Oval 6"/>
          <p:cNvSpPr>
            <a:spLocks noChangeArrowheads="1"/>
          </p:cNvSpPr>
          <p:nvPr/>
        </p:nvSpPr>
        <p:spPr bwMode="auto">
          <a:xfrm>
            <a:off x="3968750" y="32829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5847" name="Oval 7"/>
          <p:cNvSpPr>
            <a:spLocks noChangeArrowheads="1"/>
          </p:cNvSpPr>
          <p:nvPr/>
        </p:nvSpPr>
        <p:spPr bwMode="auto">
          <a:xfrm>
            <a:off x="3968750" y="41973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5848" name="Oval 8"/>
          <p:cNvSpPr>
            <a:spLocks noChangeArrowheads="1"/>
          </p:cNvSpPr>
          <p:nvPr/>
        </p:nvSpPr>
        <p:spPr bwMode="auto">
          <a:xfrm>
            <a:off x="3968750" y="51117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5849" name="Oval 9"/>
          <p:cNvSpPr>
            <a:spLocks noChangeArrowheads="1"/>
          </p:cNvSpPr>
          <p:nvPr/>
        </p:nvSpPr>
        <p:spPr bwMode="auto">
          <a:xfrm>
            <a:off x="5797550" y="14541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5850" name="Oval 10"/>
          <p:cNvSpPr>
            <a:spLocks noChangeArrowheads="1"/>
          </p:cNvSpPr>
          <p:nvPr/>
        </p:nvSpPr>
        <p:spPr bwMode="auto">
          <a:xfrm>
            <a:off x="5797550" y="238760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5851" name="Oval 11"/>
          <p:cNvSpPr>
            <a:spLocks noChangeArrowheads="1"/>
          </p:cNvSpPr>
          <p:nvPr/>
        </p:nvSpPr>
        <p:spPr bwMode="auto">
          <a:xfrm>
            <a:off x="5797550" y="32829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5852" name="Oval 12"/>
          <p:cNvSpPr>
            <a:spLocks noChangeArrowheads="1"/>
          </p:cNvSpPr>
          <p:nvPr/>
        </p:nvSpPr>
        <p:spPr bwMode="auto">
          <a:xfrm>
            <a:off x="5797550" y="41973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5853" name="Oval 13"/>
          <p:cNvSpPr>
            <a:spLocks noChangeArrowheads="1"/>
          </p:cNvSpPr>
          <p:nvPr/>
        </p:nvSpPr>
        <p:spPr bwMode="auto">
          <a:xfrm>
            <a:off x="7626350" y="238760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5854" name="Oval 14"/>
          <p:cNvSpPr>
            <a:spLocks noChangeArrowheads="1"/>
          </p:cNvSpPr>
          <p:nvPr/>
        </p:nvSpPr>
        <p:spPr bwMode="auto">
          <a:xfrm>
            <a:off x="7626350" y="32829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5855" name="Oval 15"/>
          <p:cNvSpPr>
            <a:spLocks noChangeArrowheads="1"/>
          </p:cNvSpPr>
          <p:nvPr/>
        </p:nvSpPr>
        <p:spPr bwMode="auto">
          <a:xfrm>
            <a:off x="7626350" y="41973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5856" name="Line 16"/>
          <p:cNvSpPr>
            <a:spLocks noChangeShapeType="1"/>
          </p:cNvSpPr>
          <p:nvPr/>
        </p:nvSpPr>
        <p:spPr bwMode="auto">
          <a:xfrm flipH="1">
            <a:off x="1193800" y="1854200"/>
            <a:ext cx="965200" cy="1320800"/>
          </a:xfrm>
          <a:prstGeom prst="line">
            <a:avLst/>
          </a:prstGeom>
          <a:noFill/>
          <a:ln w="50800">
            <a:solidFill>
              <a:schemeClr val="tx1"/>
            </a:solidFill>
            <a:round/>
            <a:headEnd type="triangle" w="med" len="med"/>
            <a:tailEnd/>
          </a:ln>
        </p:spPr>
        <p:txBody>
          <a:bodyPr wrap="none" anchor="ctr"/>
          <a:lstStyle/>
          <a:p>
            <a:endParaRPr lang="pt-BR"/>
          </a:p>
        </p:txBody>
      </p:sp>
      <p:sp>
        <p:nvSpPr>
          <p:cNvPr id="35857" name="Line 17"/>
          <p:cNvSpPr>
            <a:spLocks noChangeShapeType="1"/>
          </p:cNvSpPr>
          <p:nvPr/>
        </p:nvSpPr>
        <p:spPr bwMode="auto">
          <a:xfrm flipH="1" flipV="1">
            <a:off x="1193800" y="3556000"/>
            <a:ext cx="1022350" cy="1555750"/>
          </a:xfrm>
          <a:prstGeom prst="line">
            <a:avLst/>
          </a:prstGeom>
          <a:noFill/>
          <a:ln w="50800">
            <a:solidFill>
              <a:schemeClr val="tx1"/>
            </a:solidFill>
            <a:round/>
            <a:headEnd type="triangle" w="med" len="med"/>
            <a:tailEnd/>
          </a:ln>
        </p:spPr>
        <p:txBody>
          <a:bodyPr wrap="none" anchor="ctr"/>
          <a:lstStyle/>
          <a:p>
            <a:endParaRPr lang="pt-BR"/>
          </a:p>
        </p:txBody>
      </p:sp>
      <p:sp>
        <p:nvSpPr>
          <p:cNvPr id="35858" name="Line 18"/>
          <p:cNvSpPr>
            <a:spLocks noChangeShapeType="1"/>
          </p:cNvSpPr>
          <p:nvPr/>
        </p:nvSpPr>
        <p:spPr bwMode="auto">
          <a:xfrm flipH="1" flipV="1">
            <a:off x="1270000" y="3556000"/>
            <a:ext cx="812800" cy="660400"/>
          </a:xfrm>
          <a:prstGeom prst="line">
            <a:avLst/>
          </a:prstGeom>
          <a:noFill/>
          <a:ln w="50800">
            <a:solidFill>
              <a:schemeClr val="tx1"/>
            </a:solidFill>
            <a:round/>
            <a:headEnd type="triangle" w="med" len="med"/>
            <a:tailEnd/>
          </a:ln>
        </p:spPr>
        <p:txBody>
          <a:bodyPr wrap="none" anchor="ctr"/>
          <a:lstStyle/>
          <a:p>
            <a:endParaRPr lang="pt-BR"/>
          </a:p>
        </p:txBody>
      </p:sp>
      <p:sp>
        <p:nvSpPr>
          <p:cNvPr id="35859" name="Line 19"/>
          <p:cNvSpPr>
            <a:spLocks noChangeShapeType="1"/>
          </p:cNvSpPr>
          <p:nvPr/>
        </p:nvSpPr>
        <p:spPr bwMode="auto">
          <a:xfrm flipH="1">
            <a:off x="1346200" y="3429000"/>
            <a:ext cx="736600" cy="0"/>
          </a:xfrm>
          <a:prstGeom prst="line">
            <a:avLst/>
          </a:prstGeom>
          <a:noFill/>
          <a:ln w="50800">
            <a:solidFill>
              <a:schemeClr val="tx1"/>
            </a:solidFill>
            <a:round/>
            <a:headEnd type="triangle" w="med" len="med"/>
            <a:tailEnd/>
          </a:ln>
        </p:spPr>
        <p:txBody>
          <a:bodyPr wrap="none" anchor="ctr"/>
          <a:lstStyle/>
          <a:p>
            <a:endParaRPr lang="pt-BR"/>
          </a:p>
        </p:txBody>
      </p:sp>
      <p:sp>
        <p:nvSpPr>
          <p:cNvPr id="35860" name="Oval 20"/>
          <p:cNvSpPr>
            <a:spLocks noChangeArrowheads="1"/>
          </p:cNvSpPr>
          <p:nvPr/>
        </p:nvSpPr>
        <p:spPr bwMode="auto">
          <a:xfrm>
            <a:off x="2101850" y="238760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5861" name="Oval 21"/>
          <p:cNvSpPr>
            <a:spLocks noChangeArrowheads="1"/>
          </p:cNvSpPr>
          <p:nvPr/>
        </p:nvSpPr>
        <p:spPr bwMode="auto">
          <a:xfrm>
            <a:off x="2101850" y="41973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5862" name="Oval 22"/>
          <p:cNvSpPr>
            <a:spLocks noChangeArrowheads="1"/>
          </p:cNvSpPr>
          <p:nvPr/>
        </p:nvSpPr>
        <p:spPr bwMode="auto">
          <a:xfrm>
            <a:off x="2159000" y="51498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5863" name="Line 23"/>
          <p:cNvSpPr>
            <a:spLocks noChangeShapeType="1"/>
          </p:cNvSpPr>
          <p:nvPr/>
        </p:nvSpPr>
        <p:spPr bwMode="auto">
          <a:xfrm flipV="1">
            <a:off x="1397000" y="2641600"/>
            <a:ext cx="635000" cy="660400"/>
          </a:xfrm>
          <a:prstGeom prst="line">
            <a:avLst/>
          </a:prstGeom>
          <a:noFill/>
          <a:ln w="50800">
            <a:solidFill>
              <a:schemeClr val="tx1"/>
            </a:solidFill>
            <a:round/>
            <a:headEnd/>
            <a:tailEnd type="triangle" w="med" len="med"/>
          </a:ln>
        </p:spPr>
        <p:txBody>
          <a:bodyPr wrap="none" anchor="ctr"/>
          <a:lstStyle/>
          <a:p>
            <a:endParaRPr lang="pt-BR"/>
          </a:p>
        </p:txBody>
      </p:sp>
      <p:sp>
        <p:nvSpPr>
          <p:cNvPr id="35864" name="Line 24"/>
          <p:cNvSpPr>
            <a:spLocks noChangeShapeType="1"/>
          </p:cNvSpPr>
          <p:nvPr/>
        </p:nvSpPr>
        <p:spPr bwMode="auto">
          <a:xfrm>
            <a:off x="2540000" y="16002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5865" name="Line 25"/>
          <p:cNvSpPr>
            <a:spLocks noChangeShapeType="1"/>
          </p:cNvSpPr>
          <p:nvPr/>
        </p:nvSpPr>
        <p:spPr bwMode="auto">
          <a:xfrm>
            <a:off x="2540000" y="43434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5866" name="Line 26"/>
          <p:cNvSpPr>
            <a:spLocks noChangeShapeType="1"/>
          </p:cNvSpPr>
          <p:nvPr/>
        </p:nvSpPr>
        <p:spPr bwMode="auto">
          <a:xfrm flipV="1">
            <a:off x="2520950" y="4394200"/>
            <a:ext cx="1339850" cy="793750"/>
          </a:xfrm>
          <a:prstGeom prst="line">
            <a:avLst/>
          </a:prstGeom>
          <a:noFill/>
          <a:ln w="50800">
            <a:solidFill>
              <a:schemeClr val="tx1"/>
            </a:solidFill>
            <a:round/>
            <a:headEnd/>
            <a:tailEnd type="triangle" w="med" len="med"/>
          </a:ln>
        </p:spPr>
        <p:txBody>
          <a:bodyPr wrap="none" anchor="ctr"/>
          <a:lstStyle/>
          <a:p>
            <a:endParaRPr lang="pt-BR"/>
          </a:p>
        </p:txBody>
      </p:sp>
      <p:sp>
        <p:nvSpPr>
          <p:cNvPr id="35867" name="Line 27"/>
          <p:cNvSpPr>
            <a:spLocks noChangeShapeType="1"/>
          </p:cNvSpPr>
          <p:nvPr/>
        </p:nvSpPr>
        <p:spPr bwMode="auto">
          <a:xfrm>
            <a:off x="2463800" y="4521200"/>
            <a:ext cx="1397000" cy="558800"/>
          </a:xfrm>
          <a:prstGeom prst="line">
            <a:avLst/>
          </a:prstGeom>
          <a:noFill/>
          <a:ln w="50800">
            <a:solidFill>
              <a:schemeClr val="tx1"/>
            </a:solidFill>
            <a:round/>
            <a:headEnd type="triangle" w="med" len="med"/>
            <a:tailEnd/>
          </a:ln>
        </p:spPr>
        <p:txBody>
          <a:bodyPr wrap="none" anchor="ctr"/>
          <a:lstStyle/>
          <a:p>
            <a:endParaRPr lang="pt-BR"/>
          </a:p>
        </p:txBody>
      </p:sp>
      <p:sp>
        <p:nvSpPr>
          <p:cNvPr id="35868" name="Line 28"/>
          <p:cNvSpPr>
            <a:spLocks noChangeShapeType="1"/>
          </p:cNvSpPr>
          <p:nvPr/>
        </p:nvSpPr>
        <p:spPr bwMode="auto">
          <a:xfrm>
            <a:off x="2501900" y="249555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5869" name="Line 29"/>
          <p:cNvSpPr>
            <a:spLocks noChangeShapeType="1"/>
          </p:cNvSpPr>
          <p:nvPr/>
        </p:nvSpPr>
        <p:spPr bwMode="auto">
          <a:xfrm>
            <a:off x="2540000" y="34290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5870" name="Line 30"/>
          <p:cNvSpPr>
            <a:spLocks noChangeShapeType="1"/>
          </p:cNvSpPr>
          <p:nvPr/>
        </p:nvSpPr>
        <p:spPr bwMode="auto">
          <a:xfrm>
            <a:off x="4368800" y="1600200"/>
            <a:ext cx="1244600" cy="0"/>
          </a:xfrm>
          <a:prstGeom prst="line">
            <a:avLst/>
          </a:prstGeom>
          <a:noFill/>
          <a:ln w="50800">
            <a:solidFill>
              <a:schemeClr val="tx1"/>
            </a:solidFill>
            <a:round/>
            <a:headEnd/>
            <a:tailEnd type="triangle" w="med" len="med"/>
          </a:ln>
        </p:spPr>
        <p:txBody>
          <a:bodyPr wrap="none" anchor="ctr"/>
          <a:lstStyle/>
          <a:p>
            <a:endParaRPr lang="pt-BR"/>
          </a:p>
        </p:txBody>
      </p:sp>
      <p:sp>
        <p:nvSpPr>
          <p:cNvPr id="35871" name="Line 31"/>
          <p:cNvSpPr>
            <a:spLocks noChangeShapeType="1"/>
          </p:cNvSpPr>
          <p:nvPr/>
        </p:nvSpPr>
        <p:spPr bwMode="auto">
          <a:xfrm flipV="1">
            <a:off x="4368800" y="1727200"/>
            <a:ext cx="1320800" cy="736600"/>
          </a:xfrm>
          <a:prstGeom prst="line">
            <a:avLst/>
          </a:prstGeom>
          <a:noFill/>
          <a:ln w="50800">
            <a:solidFill>
              <a:schemeClr val="tx1"/>
            </a:solidFill>
            <a:round/>
            <a:headEnd/>
            <a:tailEnd type="triangle" w="med" len="med"/>
          </a:ln>
        </p:spPr>
        <p:txBody>
          <a:bodyPr wrap="none" anchor="ctr"/>
          <a:lstStyle/>
          <a:p>
            <a:endParaRPr lang="pt-BR"/>
          </a:p>
        </p:txBody>
      </p:sp>
      <p:sp>
        <p:nvSpPr>
          <p:cNvPr id="35872" name="Line 32"/>
          <p:cNvSpPr>
            <a:spLocks noChangeShapeType="1"/>
          </p:cNvSpPr>
          <p:nvPr/>
        </p:nvSpPr>
        <p:spPr bwMode="auto">
          <a:xfrm>
            <a:off x="4368800" y="1701800"/>
            <a:ext cx="1320800" cy="635000"/>
          </a:xfrm>
          <a:prstGeom prst="line">
            <a:avLst/>
          </a:prstGeom>
          <a:noFill/>
          <a:ln w="50800">
            <a:solidFill>
              <a:schemeClr val="tx1"/>
            </a:solidFill>
            <a:round/>
            <a:headEnd/>
            <a:tailEnd type="triangle" w="med" len="med"/>
          </a:ln>
        </p:spPr>
        <p:txBody>
          <a:bodyPr wrap="none" anchor="ctr"/>
          <a:lstStyle/>
          <a:p>
            <a:endParaRPr lang="pt-BR"/>
          </a:p>
        </p:txBody>
      </p:sp>
      <p:sp>
        <p:nvSpPr>
          <p:cNvPr id="35873" name="Line 33"/>
          <p:cNvSpPr>
            <a:spLocks noChangeShapeType="1"/>
          </p:cNvSpPr>
          <p:nvPr/>
        </p:nvSpPr>
        <p:spPr bwMode="auto">
          <a:xfrm>
            <a:off x="4368800" y="25146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5874" name="Line 34"/>
          <p:cNvSpPr>
            <a:spLocks noChangeShapeType="1"/>
          </p:cNvSpPr>
          <p:nvPr/>
        </p:nvSpPr>
        <p:spPr bwMode="auto">
          <a:xfrm flipV="1">
            <a:off x="4368800" y="2565400"/>
            <a:ext cx="1397000" cy="736600"/>
          </a:xfrm>
          <a:prstGeom prst="line">
            <a:avLst/>
          </a:prstGeom>
          <a:noFill/>
          <a:ln w="50800">
            <a:solidFill>
              <a:schemeClr val="tx1"/>
            </a:solidFill>
            <a:round/>
            <a:headEnd/>
            <a:tailEnd type="triangle" w="med" len="med"/>
          </a:ln>
        </p:spPr>
        <p:txBody>
          <a:bodyPr wrap="none" anchor="ctr"/>
          <a:lstStyle/>
          <a:p>
            <a:endParaRPr lang="pt-BR"/>
          </a:p>
        </p:txBody>
      </p:sp>
      <p:sp>
        <p:nvSpPr>
          <p:cNvPr id="35875" name="Line 35"/>
          <p:cNvSpPr>
            <a:spLocks noChangeShapeType="1"/>
          </p:cNvSpPr>
          <p:nvPr/>
        </p:nvSpPr>
        <p:spPr bwMode="auto">
          <a:xfrm>
            <a:off x="4292600" y="1701800"/>
            <a:ext cx="1473200" cy="1549400"/>
          </a:xfrm>
          <a:prstGeom prst="line">
            <a:avLst/>
          </a:prstGeom>
          <a:noFill/>
          <a:ln w="50800">
            <a:solidFill>
              <a:schemeClr val="tx1"/>
            </a:solidFill>
            <a:round/>
            <a:headEnd/>
            <a:tailEnd type="triangle" w="med" len="med"/>
          </a:ln>
        </p:spPr>
        <p:txBody>
          <a:bodyPr wrap="none" anchor="ctr"/>
          <a:lstStyle/>
          <a:p>
            <a:endParaRPr lang="pt-BR"/>
          </a:p>
        </p:txBody>
      </p:sp>
      <p:sp>
        <p:nvSpPr>
          <p:cNvPr id="35876" name="Line 36"/>
          <p:cNvSpPr>
            <a:spLocks noChangeShapeType="1"/>
          </p:cNvSpPr>
          <p:nvPr/>
        </p:nvSpPr>
        <p:spPr bwMode="auto">
          <a:xfrm flipV="1">
            <a:off x="4368800" y="3479800"/>
            <a:ext cx="1320800" cy="736600"/>
          </a:xfrm>
          <a:prstGeom prst="line">
            <a:avLst/>
          </a:prstGeom>
          <a:noFill/>
          <a:ln w="50800">
            <a:solidFill>
              <a:schemeClr val="tx1"/>
            </a:solidFill>
            <a:round/>
            <a:headEnd/>
            <a:tailEnd type="triangle" w="med" len="med"/>
          </a:ln>
        </p:spPr>
        <p:txBody>
          <a:bodyPr wrap="none" anchor="ctr"/>
          <a:lstStyle/>
          <a:p>
            <a:endParaRPr lang="pt-BR"/>
          </a:p>
        </p:txBody>
      </p:sp>
      <p:sp>
        <p:nvSpPr>
          <p:cNvPr id="35877" name="Line 37"/>
          <p:cNvSpPr>
            <a:spLocks noChangeShapeType="1"/>
          </p:cNvSpPr>
          <p:nvPr/>
        </p:nvSpPr>
        <p:spPr bwMode="auto">
          <a:xfrm flipV="1">
            <a:off x="4368800" y="3556000"/>
            <a:ext cx="1397000" cy="1574800"/>
          </a:xfrm>
          <a:prstGeom prst="line">
            <a:avLst/>
          </a:prstGeom>
          <a:noFill/>
          <a:ln w="50800">
            <a:solidFill>
              <a:schemeClr val="tx1"/>
            </a:solidFill>
            <a:round/>
            <a:headEnd/>
            <a:tailEnd type="triangle" w="med" len="med"/>
          </a:ln>
        </p:spPr>
        <p:txBody>
          <a:bodyPr wrap="none" anchor="ctr"/>
          <a:lstStyle/>
          <a:p>
            <a:endParaRPr lang="pt-BR"/>
          </a:p>
        </p:txBody>
      </p:sp>
      <p:sp>
        <p:nvSpPr>
          <p:cNvPr id="35878" name="Line 38"/>
          <p:cNvSpPr>
            <a:spLocks noChangeShapeType="1"/>
          </p:cNvSpPr>
          <p:nvPr/>
        </p:nvSpPr>
        <p:spPr bwMode="auto">
          <a:xfrm>
            <a:off x="4368800" y="43434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5879" name="Line 39"/>
          <p:cNvSpPr>
            <a:spLocks noChangeShapeType="1"/>
          </p:cNvSpPr>
          <p:nvPr/>
        </p:nvSpPr>
        <p:spPr bwMode="auto">
          <a:xfrm>
            <a:off x="4368800" y="3606800"/>
            <a:ext cx="1320800" cy="558800"/>
          </a:xfrm>
          <a:prstGeom prst="line">
            <a:avLst/>
          </a:prstGeom>
          <a:noFill/>
          <a:ln w="50800">
            <a:solidFill>
              <a:schemeClr val="tx1"/>
            </a:solidFill>
            <a:round/>
            <a:headEnd/>
            <a:tailEnd type="triangle" w="med" len="med"/>
          </a:ln>
        </p:spPr>
        <p:txBody>
          <a:bodyPr wrap="none" anchor="ctr"/>
          <a:lstStyle/>
          <a:p>
            <a:endParaRPr lang="pt-BR"/>
          </a:p>
        </p:txBody>
      </p:sp>
      <p:sp>
        <p:nvSpPr>
          <p:cNvPr id="35880" name="Line 40"/>
          <p:cNvSpPr>
            <a:spLocks noChangeShapeType="1"/>
          </p:cNvSpPr>
          <p:nvPr/>
        </p:nvSpPr>
        <p:spPr bwMode="auto">
          <a:xfrm>
            <a:off x="6197600" y="1778000"/>
            <a:ext cx="1397000" cy="1473200"/>
          </a:xfrm>
          <a:prstGeom prst="line">
            <a:avLst/>
          </a:prstGeom>
          <a:noFill/>
          <a:ln w="50800">
            <a:solidFill>
              <a:schemeClr val="tx1"/>
            </a:solidFill>
            <a:round/>
            <a:headEnd/>
            <a:tailEnd type="triangle" w="med" len="med"/>
          </a:ln>
        </p:spPr>
        <p:txBody>
          <a:bodyPr wrap="none" anchor="ctr"/>
          <a:lstStyle/>
          <a:p>
            <a:endParaRPr lang="pt-BR"/>
          </a:p>
        </p:txBody>
      </p:sp>
      <p:sp>
        <p:nvSpPr>
          <p:cNvPr id="35881" name="Line 41"/>
          <p:cNvSpPr>
            <a:spLocks noChangeShapeType="1"/>
          </p:cNvSpPr>
          <p:nvPr/>
        </p:nvSpPr>
        <p:spPr bwMode="auto">
          <a:xfrm>
            <a:off x="6197600" y="2692400"/>
            <a:ext cx="1320800" cy="635000"/>
          </a:xfrm>
          <a:prstGeom prst="line">
            <a:avLst/>
          </a:prstGeom>
          <a:noFill/>
          <a:ln w="50800">
            <a:solidFill>
              <a:schemeClr val="tx1"/>
            </a:solidFill>
            <a:round/>
            <a:headEnd/>
            <a:tailEnd type="triangle" w="med" len="med"/>
          </a:ln>
        </p:spPr>
        <p:txBody>
          <a:bodyPr wrap="none" anchor="ctr"/>
          <a:lstStyle/>
          <a:p>
            <a:endParaRPr lang="pt-BR"/>
          </a:p>
        </p:txBody>
      </p:sp>
      <p:sp>
        <p:nvSpPr>
          <p:cNvPr id="35882" name="Line 42"/>
          <p:cNvSpPr>
            <a:spLocks noChangeShapeType="1"/>
          </p:cNvSpPr>
          <p:nvPr/>
        </p:nvSpPr>
        <p:spPr bwMode="auto">
          <a:xfrm>
            <a:off x="6197600" y="34290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5883" name="Line 43"/>
          <p:cNvSpPr>
            <a:spLocks noChangeShapeType="1"/>
          </p:cNvSpPr>
          <p:nvPr/>
        </p:nvSpPr>
        <p:spPr bwMode="auto">
          <a:xfrm flipV="1">
            <a:off x="6197600" y="3479800"/>
            <a:ext cx="1397000" cy="812800"/>
          </a:xfrm>
          <a:prstGeom prst="line">
            <a:avLst/>
          </a:prstGeom>
          <a:noFill/>
          <a:ln w="50800">
            <a:solidFill>
              <a:schemeClr val="tx1"/>
            </a:solidFill>
            <a:round/>
            <a:headEnd/>
            <a:tailEnd type="triangle" w="med" len="med"/>
          </a:ln>
        </p:spPr>
        <p:txBody>
          <a:bodyPr wrap="none" anchor="ctr"/>
          <a:lstStyle/>
          <a:p>
            <a:endParaRPr lang="pt-BR"/>
          </a:p>
        </p:txBody>
      </p:sp>
      <p:sp>
        <p:nvSpPr>
          <p:cNvPr id="35884" name="Line 44"/>
          <p:cNvSpPr>
            <a:spLocks noChangeShapeType="1"/>
          </p:cNvSpPr>
          <p:nvPr/>
        </p:nvSpPr>
        <p:spPr bwMode="auto">
          <a:xfrm>
            <a:off x="6197600" y="25146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5885" name="Line 45"/>
          <p:cNvSpPr>
            <a:spLocks noChangeShapeType="1"/>
          </p:cNvSpPr>
          <p:nvPr/>
        </p:nvSpPr>
        <p:spPr bwMode="auto">
          <a:xfrm>
            <a:off x="6197600" y="2692400"/>
            <a:ext cx="1397000" cy="1473200"/>
          </a:xfrm>
          <a:prstGeom prst="line">
            <a:avLst/>
          </a:prstGeom>
          <a:noFill/>
          <a:ln w="50800">
            <a:solidFill>
              <a:schemeClr val="tx1"/>
            </a:solidFill>
            <a:round/>
            <a:headEnd/>
            <a:tailEnd type="triangle" w="med" len="med"/>
          </a:ln>
        </p:spPr>
        <p:txBody>
          <a:bodyPr wrap="none" anchor="ctr"/>
          <a:lstStyle/>
          <a:p>
            <a:endParaRPr lang="pt-BR"/>
          </a:p>
        </p:txBody>
      </p:sp>
      <p:sp>
        <p:nvSpPr>
          <p:cNvPr id="35886" name="Line 46"/>
          <p:cNvSpPr>
            <a:spLocks noChangeShapeType="1"/>
          </p:cNvSpPr>
          <p:nvPr/>
        </p:nvSpPr>
        <p:spPr bwMode="auto">
          <a:xfrm>
            <a:off x="6197600" y="1701800"/>
            <a:ext cx="1397000" cy="711200"/>
          </a:xfrm>
          <a:prstGeom prst="line">
            <a:avLst/>
          </a:prstGeom>
          <a:noFill/>
          <a:ln w="50800">
            <a:solidFill>
              <a:schemeClr val="tx1"/>
            </a:solidFill>
            <a:round/>
            <a:headEnd/>
            <a:tailEnd type="triangle" w="med" len="med"/>
          </a:ln>
        </p:spPr>
        <p:txBody>
          <a:bodyPr wrap="none" anchor="ctr"/>
          <a:lstStyle/>
          <a:p>
            <a:endParaRPr lang="pt-BR"/>
          </a:p>
        </p:txBody>
      </p:sp>
      <p:sp>
        <p:nvSpPr>
          <p:cNvPr id="35887" name="Line 47"/>
          <p:cNvSpPr>
            <a:spLocks noChangeShapeType="1"/>
          </p:cNvSpPr>
          <p:nvPr/>
        </p:nvSpPr>
        <p:spPr bwMode="auto">
          <a:xfrm flipH="1">
            <a:off x="2432050" y="1682750"/>
            <a:ext cx="3194050" cy="635000"/>
          </a:xfrm>
          <a:prstGeom prst="line">
            <a:avLst/>
          </a:prstGeom>
          <a:noFill/>
          <a:ln w="50800">
            <a:solidFill>
              <a:schemeClr val="tx1"/>
            </a:solidFill>
            <a:round/>
            <a:headEnd type="triangle" w="med" len="med"/>
            <a:tailEnd/>
          </a:ln>
        </p:spPr>
        <p:txBody>
          <a:bodyPr wrap="none" anchor="ctr"/>
          <a:lstStyle/>
          <a:p>
            <a:endParaRPr lang="pt-BR"/>
          </a:p>
        </p:txBody>
      </p:sp>
      <p:sp>
        <p:nvSpPr>
          <p:cNvPr id="35888" name="Line 48"/>
          <p:cNvSpPr>
            <a:spLocks noChangeShapeType="1"/>
          </p:cNvSpPr>
          <p:nvPr/>
        </p:nvSpPr>
        <p:spPr bwMode="auto">
          <a:xfrm flipH="1">
            <a:off x="2413000" y="3454400"/>
            <a:ext cx="3327400" cy="787400"/>
          </a:xfrm>
          <a:prstGeom prst="line">
            <a:avLst/>
          </a:prstGeom>
          <a:noFill/>
          <a:ln w="50800">
            <a:solidFill>
              <a:schemeClr val="tx1"/>
            </a:solidFill>
            <a:round/>
            <a:headEnd/>
            <a:tailEnd type="triangle" w="med" len="med"/>
          </a:ln>
        </p:spPr>
        <p:txBody>
          <a:bodyPr wrap="none" anchor="ctr"/>
          <a:lstStyle/>
          <a:p>
            <a:endParaRPr lang="pt-BR"/>
          </a:p>
        </p:txBody>
      </p:sp>
      <p:sp>
        <p:nvSpPr>
          <p:cNvPr id="35889" name="Arc 49"/>
          <p:cNvSpPr>
            <a:spLocks/>
          </p:cNvSpPr>
          <p:nvPr/>
        </p:nvSpPr>
        <p:spPr bwMode="auto">
          <a:xfrm>
            <a:off x="1093788" y="1398588"/>
            <a:ext cx="1117600" cy="1727200"/>
          </a:xfrm>
          <a:custGeom>
            <a:avLst/>
            <a:gdLst>
              <a:gd name="T0" fmla="*/ 0 w 21600"/>
              <a:gd name="T1" fmla="*/ 138112020 h 21600"/>
              <a:gd name="T2" fmla="*/ 57742465 w 21600"/>
              <a:gd name="T3" fmla="*/ 0 h 21600"/>
              <a:gd name="T4" fmla="*/ 57825457 w 21600"/>
              <a:gd name="T5" fmla="*/ 13811202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2"/>
                  <a:pt x="9651" y="17"/>
                  <a:pt x="21569" y="0"/>
                </a:cubicBezTo>
              </a:path>
              <a:path w="21600" h="21600" stroke="0" extrusionOk="0">
                <a:moveTo>
                  <a:pt x="0" y="21600"/>
                </a:moveTo>
                <a:cubicBezTo>
                  <a:pt x="0" y="9682"/>
                  <a:pt x="9651" y="17"/>
                  <a:pt x="21569" y="0"/>
                </a:cubicBezTo>
                <a:lnTo>
                  <a:pt x="21600" y="21600"/>
                </a:lnTo>
                <a:close/>
              </a:path>
            </a:pathLst>
          </a:custGeom>
          <a:noFill/>
          <a:ln w="50800" cap="rnd">
            <a:solidFill>
              <a:schemeClr val="tx1"/>
            </a:solidFill>
            <a:round/>
            <a:headEnd type="triangle" w="med" len="med"/>
            <a:tailEnd/>
          </a:ln>
        </p:spPr>
        <p:txBody>
          <a:bodyPr wrap="none" anchor="ctr"/>
          <a:lstStyle/>
          <a:p>
            <a:endParaRPr lang="pt-BR"/>
          </a:p>
        </p:txBody>
      </p:sp>
      <p:sp>
        <p:nvSpPr>
          <p:cNvPr id="35890" name="Arc 50"/>
          <p:cNvSpPr>
            <a:spLocks/>
          </p:cNvSpPr>
          <p:nvPr/>
        </p:nvSpPr>
        <p:spPr bwMode="auto">
          <a:xfrm rot="10800000">
            <a:off x="1065213" y="3665538"/>
            <a:ext cx="1119187" cy="1727200"/>
          </a:xfrm>
          <a:custGeom>
            <a:avLst/>
            <a:gdLst>
              <a:gd name="T0" fmla="*/ 0 w 21631"/>
              <a:gd name="T1" fmla="*/ 0 h 21600"/>
              <a:gd name="T2" fmla="*/ 57906692 w 21631"/>
              <a:gd name="T3" fmla="*/ 138112020 h 21600"/>
              <a:gd name="T4" fmla="*/ 82991 w 21631"/>
              <a:gd name="T5" fmla="*/ 138112020 h 21600"/>
              <a:gd name="T6" fmla="*/ 0 60000 65536"/>
              <a:gd name="T7" fmla="*/ 0 60000 65536"/>
              <a:gd name="T8" fmla="*/ 0 60000 65536"/>
              <a:gd name="T9" fmla="*/ 0 w 21631"/>
              <a:gd name="T10" fmla="*/ 0 h 21600"/>
              <a:gd name="T11" fmla="*/ 21631 w 21631"/>
              <a:gd name="T12" fmla="*/ 21600 h 21600"/>
            </a:gdLst>
            <a:ahLst/>
            <a:cxnLst>
              <a:cxn ang="T6">
                <a:pos x="T0" y="T1"/>
              </a:cxn>
              <a:cxn ang="T7">
                <a:pos x="T2" y="T3"/>
              </a:cxn>
              <a:cxn ang="T8">
                <a:pos x="T4" y="T5"/>
              </a:cxn>
            </a:cxnLst>
            <a:rect l="T9" t="T10" r="T11" b="T12"/>
            <a:pathLst>
              <a:path w="21631" h="21600" fill="none" extrusionOk="0">
                <a:moveTo>
                  <a:pt x="0" y="0"/>
                </a:moveTo>
                <a:cubicBezTo>
                  <a:pt x="10" y="0"/>
                  <a:pt x="20" y="-1"/>
                  <a:pt x="31" y="0"/>
                </a:cubicBezTo>
                <a:cubicBezTo>
                  <a:pt x="11960" y="0"/>
                  <a:pt x="21631" y="9670"/>
                  <a:pt x="21631" y="21600"/>
                </a:cubicBezTo>
              </a:path>
              <a:path w="21631" h="21600" stroke="0" extrusionOk="0">
                <a:moveTo>
                  <a:pt x="0" y="0"/>
                </a:moveTo>
                <a:cubicBezTo>
                  <a:pt x="10" y="0"/>
                  <a:pt x="20" y="-1"/>
                  <a:pt x="31" y="0"/>
                </a:cubicBezTo>
                <a:cubicBezTo>
                  <a:pt x="11960" y="0"/>
                  <a:pt x="21631" y="9670"/>
                  <a:pt x="21631" y="21600"/>
                </a:cubicBezTo>
                <a:lnTo>
                  <a:pt x="31" y="21600"/>
                </a:lnTo>
                <a:close/>
              </a:path>
            </a:pathLst>
          </a:custGeom>
          <a:noFill/>
          <a:ln w="50800" cap="rnd">
            <a:solidFill>
              <a:schemeClr val="tx1"/>
            </a:solidFill>
            <a:round/>
            <a:headEnd/>
            <a:tailEnd type="triangle" w="med" len="med"/>
          </a:ln>
        </p:spPr>
        <p:txBody>
          <a:bodyPr wrap="none" anchor="ctr"/>
          <a:lstStyle/>
          <a:p>
            <a:endParaRPr lang="pt-BR"/>
          </a:p>
        </p:txBody>
      </p:sp>
      <p:sp>
        <p:nvSpPr>
          <p:cNvPr id="35891" name="Arc 51"/>
          <p:cNvSpPr>
            <a:spLocks/>
          </p:cNvSpPr>
          <p:nvPr/>
        </p:nvSpPr>
        <p:spPr bwMode="auto">
          <a:xfrm>
            <a:off x="1017588" y="1093788"/>
            <a:ext cx="1193800" cy="1955800"/>
          </a:xfrm>
          <a:custGeom>
            <a:avLst/>
            <a:gdLst>
              <a:gd name="T0" fmla="*/ 0 w 21600"/>
              <a:gd name="T1" fmla="*/ 177090428 h 21600"/>
              <a:gd name="T2" fmla="*/ 65890966 w 21600"/>
              <a:gd name="T3" fmla="*/ 0 h 21600"/>
              <a:gd name="T4" fmla="*/ 65979561 w 21600"/>
              <a:gd name="T5" fmla="*/ 17709042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1"/>
                  <a:pt x="9652" y="16"/>
                  <a:pt x="21571" y="0"/>
                </a:cubicBezTo>
              </a:path>
              <a:path w="21600" h="21600" stroke="0" extrusionOk="0">
                <a:moveTo>
                  <a:pt x="0" y="21600"/>
                </a:moveTo>
                <a:cubicBezTo>
                  <a:pt x="0" y="9681"/>
                  <a:pt x="9652" y="16"/>
                  <a:pt x="21571" y="0"/>
                </a:cubicBezTo>
                <a:lnTo>
                  <a:pt x="21600" y="21600"/>
                </a:lnTo>
                <a:close/>
              </a:path>
            </a:pathLst>
          </a:custGeom>
          <a:noFill/>
          <a:ln w="50800" cap="rnd">
            <a:solidFill>
              <a:schemeClr val="tx1"/>
            </a:solidFill>
            <a:round/>
            <a:headEnd type="triangle" w="med" len="med"/>
            <a:tailEnd/>
          </a:ln>
        </p:spPr>
        <p:txBody>
          <a:bodyPr wrap="none" anchor="ctr"/>
          <a:lstStyle/>
          <a:p>
            <a:endParaRPr lang="pt-BR"/>
          </a:p>
        </p:txBody>
      </p:sp>
      <p:sp>
        <p:nvSpPr>
          <p:cNvPr id="35892" name="Arc 52"/>
          <p:cNvSpPr>
            <a:spLocks/>
          </p:cNvSpPr>
          <p:nvPr/>
        </p:nvSpPr>
        <p:spPr bwMode="auto">
          <a:xfrm>
            <a:off x="928688" y="776288"/>
            <a:ext cx="1282700" cy="2273300"/>
          </a:xfrm>
          <a:custGeom>
            <a:avLst/>
            <a:gdLst>
              <a:gd name="T0" fmla="*/ 0 w 21600"/>
              <a:gd name="T1" fmla="*/ 239254319 h 21600"/>
              <a:gd name="T2" fmla="*/ 76076999 w 21600"/>
              <a:gd name="T3" fmla="*/ 0 h 21600"/>
              <a:gd name="T4" fmla="*/ 76172191 w 21600"/>
              <a:gd name="T5" fmla="*/ 23925431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1"/>
                  <a:pt x="9654" y="14"/>
                  <a:pt x="21573" y="0"/>
                </a:cubicBezTo>
              </a:path>
              <a:path w="21600" h="21600" stroke="0" extrusionOk="0">
                <a:moveTo>
                  <a:pt x="0" y="21600"/>
                </a:moveTo>
                <a:cubicBezTo>
                  <a:pt x="0" y="9681"/>
                  <a:pt x="9654" y="14"/>
                  <a:pt x="21573" y="0"/>
                </a:cubicBezTo>
                <a:lnTo>
                  <a:pt x="21600" y="21600"/>
                </a:lnTo>
                <a:close/>
              </a:path>
            </a:pathLst>
          </a:custGeom>
          <a:noFill/>
          <a:ln w="25400" cap="rnd">
            <a:solidFill>
              <a:schemeClr val="tx1"/>
            </a:solidFill>
            <a:round/>
            <a:headEnd type="triangle" w="med" len="med"/>
            <a:tailEnd/>
          </a:ln>
        </p:spPr>
        <p:txBody>
          <a:bodyPr wrap="none" anchor="ctr"/>
          <a:lstStyle/>
          <a:p>
            <a:endParaRPr lang="pt-BR"/>
          </a:p>
        </p:txBody>
      </p:sp>
      <p:sp>
        <p:nvSpPr>
          <p:cNvPr id="35893" name="Arc 53"/>
          <p:cNvSpPr>
            <a:spLocks/>
          </p:cNvSpPr>
          <p:nvPr/>
        </p:nvSpPr>
        <p:spPr bwMode="auto">
          <a:xfrm>
            <a:off x="852488" y="547688"/>
            <a:ext cx="1358900" cy="2425700"/>
          </a:xfrm>
          <a:custGeom>
            <a:avLst/>
            <a:gdLst>
              <a:gd name="T0" fmla="*/ 0 w 21600"/>
              <a:gd name="T1" fmla="*/ 272408370 h 21600"/>
              <a:gd name="T2" fmla="*/ 85392207 w 21600"/>
              <a:gd name="T3" fmla="*/ 0 h 21600"/>
              <a:gd name="T4" fmla="*/ 85491168 w 21600"/>
              <a:gd name="T5" fmla="*/ 27240837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0"/>
                  <a:pt x="9655" y="13"/>
                  <a:pt x="21575" y="0"/>
                </a:cubicBezTo>
              </a:path>
              <a:path w="21600" h="21600" stroke="0" extrusionOk="0">
                <a:moveTo>
                  <a:pt x="0" y="21600"/>
                </a:moveTo>
                <a:cubicBezTo>
                  <a:pt x="0" y="9680"/>
                  <a:pt x="9655" y="13"/>
                  <a:pt x="21575" y="0"/>
                </a:cubicBezTo>
                <a:lnTo>
                  <a:pt x="21600" y="21600"/>
                </a:lnTo>
                <a:close/>
              </a:path>
            </a:pathLst>
          </a:custGeom>
          <a:noFill/>
          <a:ln w="25400" cap="rnd">
            <a:solidFill>
              <a:schemeClr val="tx1"/>
            </a:solidFill>
            <a:round/>
            <a:headEnd type="triangle" w="med" len="med"/>
            <a:tailEnd/>
          </a:ln>
        </p:spPr>
        <p:txBody>
          <a:bodyPr wrap="none" anchor="ctr"/>
          <a:lstStyle/>
          <a:p>
            <a:endParaRPr lang="pt-BR"/>
          </a:p>
        </p:txBody>
      </p:sp>
      <p:sp>
        <p:nvSpPr>
          <p:cNvPr id="35894" name="Line 54"/>
          <p:cNvSpPr>
            <a:spLocks noChangeShapeType="1"/>
          </p:cNvSpPr>
          <p:nvPr/>
        </p:nvSpPr>
        <p:spPr bwMode="auto">
          <a:xfrm flipH="1" flipV="1">
            <a:off x="2209800" y="1104900"/>
            <a:ext cx="1701800" cy="387350"/>
          </a:xfrm>
          <a:prstGeom prst="line">
            <a:avLst/>
          </a:prstGeom>
          <a:noFill/>
          <a:ln w="50800">
            <a:solidFill>
              <a:schemeClr val="tx1"/>
            </a:solidFill>
            <a:round/>
            <a:headEnd/>
            <a:tailEnd/>
          </a:ln>
        </p:spPr>
        <p:txBody>
          <a:bodyPr wrap="none" anchor="ctr"/>
          <a:lstStyle/>
          <a:p>
            <a:endParaRPr lang="pt-BR"/>
          </a:p>
        </p:txBody>
      </p:sp>
      <p:sp>
        <p:nvSpPr>
          <p:cNvPr id="35895" name="Line 55"/>
          <p:cNvSpPr>
            <a:spLocks noChangeShapeType="1"/>
          </p:cNvSpPr>
          <p:nvPr/>
        </p:nvSpPr>
        <p:spPr bwMode="auto">
          <a:xfrm flipH="1" flipV="1">
            <a:off x="2197100" y="787400"/>
            <a:ext cx="3587750" cy="730250"/>
          </a:xfrm>
          <a:prstGeom prst="line">
            <a:avLst/>
          </a:prstGeom>
          <a:noFill/>
          <a:ln w="25400">
            <a:solidFill>
              <a:schemeClr val="tx1"/>
            </a:solidFill>
            <a:round/>
            <a:headEnd/>
            <a:tailEnd/>
          </a:ln>
        </p:spPr>
        <p:txBody>
          <a:bodyPr wrap="none" anchor="ctr"/>
          <a:lstStyle/>
          <a:p>
            <a:endParaRPr lang="pt-BR"/>
          </a:p>
        </p:txBody>
      </p:sp>
      <p:sp>
        <p:nvSpPr>
          <p:cNvPr id="35896" name="Arc 56"/>
          <p:cNvSpPr>
            <a:spLocks/>
          </p:cNvSpPr>
          <p:nvPr/>
        </p:nvSpPr>
        <p:spPr bwMode="auto">
          <a:xfrm>
            <a:off x="2190750" y="547688"/>
            <a:ext cx="5473700" cy="1816100"/>
          </a:xfrm>
          <a:custGeom>
            <a:avLst/>
            <a:gdLst>
              <a:gd name="T0" fmla="*/ 0 w 21600"/>
              <a:gd name="T1" fmla="*/ 0 h 21600"/>
              <a:gd name="T2" fmla="*/ 1387101472 w 21600"/>
              <a:gd name="T3" fmla="*/ 152695321 h 21600"/>
              <a:gd name="T4" fmla="*/ 0 w 21600"/>
              <a:gd name="T5" fmla="*/ 15269532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chemeClr val="tx1"/>
            </a:solidFill>
            <a:round/>
            <a:headEnd/>
            <a:tailEnd/>
          </a:ln>
        </p:spPr>
        <p:txBody>
          <a:bodyPr wrap="none" anchor="ctr"/>
          <a:lstStyle/>
          <a:p>
            <a:endParaRPr lang="pt-BR"/>
          </a:p>
        </p:txBody>
      </p:sp>
      <p:sp>
        <p:nvSpPr>
          <p:cNvPr id="35897" name="Arc 57"/>
          <p:cNvSpPr>
            <a:spLocks/>
          </p:cNvSpPr>
          <p:nvPr/>
        </p:nvSpPr>
        <p:spPr bwMode="auto">
          <a:xfrm rot="10800000">
            <a:off x="989013" y="3836988"/>
            <a:ext cx="1195387" cy="1955800"/>
          </a:xfrm>
          <a:custGeom>
            <a:avLst/>
            <a:gdLst>
              <a:gd name="T0" fmla="*/ 0 w 21629"/>
              <a:gd name="T1" fmla="*/ 0 h 21600"/>
              <a:gd name="T2" fmla="*/ 66066400 w 21629"/>
              <a:gd name="T3" fmla="*/ 177090428 h 21600"/>
              <a:gd name="T4" fmla="*/ 88594 w 21629"/>
              <a:gd name="T5" fmla="*/ 177090428 h 21600"/>
              <a:gd name="T6" fmla="*/ 0 60000 65536"/>
              <a:gd name="T7" fmla="*/ 0 60000 65536"/>
              <a:gd name="T8" fmla="*/ 0 60000 65536"/>
              <a:gd name="T9" fmla="*/ 0 w 21629"/>
              <a:gd name="T10" fmla="*/ 0 h 21600"/>
              <a:gd name="T11" fmla="*/ 21629 w 21629"/>
              <a:gd name="T12" fmla="*/ 21600 h 21600"/>
            </a:gdLst>
            <a:ahLst/>
            <a:cxnLst>
              <a:cxn ang="T6">
                <a:pos x="T0" y="T1"/>
              </a:cxn>
              <a:cxn ang="T7">
                <a:pos x="T2" y="T3"/>
              </a:cxn>
              <a:cxn ang="T8">
                <a:pos x="T4" y="T5"/>
              </a:cxn>
            </a:cxnLst>
            <a:rect l="T9" t="T10" r="T11" b="T12"/>
            <a:pathLst>
              <a:path w="21629" h="21600" fill="none" extrusionOk="0">
                <a:moveTo>
                  <a:pt x="0" y="0"/>
                </a:moveTo>
                <a:cubicBezTo>
                  <a:pt x="9" y="0"/>
                  <a:pt x="19" y="-1"/>
                  <a:pt x="29" y="0"/>
                </a:cubicBezTo>
                <a:cubicBezTo>
                  <a:pt x="11958" y="0"/>
                  <a:pt x="21629" y="9670"/>
                  <a:pt x="21629" y="21600"/>
                </a:cubicBezTo>
              </a:path>
              <a:path w="21629" h="21600" stroke="0" extrusionOk="0">
                <a:moveTo>
                  <a:pt x="0" y="0"/>
                </a:moveTo>
                <a:cubicBezTo>
                  <a:pt x="9" y="0"/>
                  <a:pt x="19" y="-1"/>
                  <a:pt x="29" y="0"/>
                </a:cubicBezTo>
                <a:cubicBezTo>
                  <a:pt x="11958" y="0"/>
                  <a:pt x="21629" y="9670"/>
                  <a:pt x="21629" y="21600"/>
                </a:cubicBezTo>
                <a:lnTo>
                  <a:pt x="29" y="21600"/>
                </a:lnTo>
                <a:close/>
              </a:path>
            </a:pathLst>
          </a:custGeom>
          <a:noFill/>
          <a:ln w="50800" cap="rnd">
            <a:solidFill>
              <a:schemeClr val="tx1"/>
            </a:solidFill>
            <a:round/>
            <a:headEnd/>
            <a:tailEnd type="triangle" w="med" len="med"/>
          </a:ln>
        </p:spPr>
        <p:txBody>
          <a:bodyPr wrap="none" anchor="ctr"/>
          <a:lstStyle/>
          <a:p>
            <a:endParaRPr lang="pt-BR"/>
          </a:p>
        </p:txBody>
      </p:sp>
      <p:sp>
        <p:nvSpPr>
          <p:cNvPr id="35898" name="Line 58"/>
          <p:cNvSpPr>
            <a:spLocks noChangeShapeType="1"/>
          </p:cNvSpPr>
          <p:nvPr/>
        </p:nvSpPr>
        <p:spPr bwMode="auto">
          <a:xfrm flipH="1">
            <a:off x="2184400" y="5340350"/>
            <a:ext cx="1746250" cy="425450"/>
          </a:xfrm>
          <a:prstGeom prst="line">
            <a:avLst/>
          </a:prstGeom>
          <a:noFill/>
          <a:ln w="50800">
            <a:solidFill>
              <a:schemeClr val="tx1"/>
            </a:solidFill>
            <a:round/>
            <a:headEnd/>
            <a:tailEnd/>
          </a:ln>
        </p:spPr>
        <p:txBody>
          <a:bodyPr wrap="none" anchor="ctr"/>
          <a:lstStyle/>
          <a:p>
            <a:endParaRPr lang="pt-BR"/>
          </a:p>
        </p:txBody>
      </p:sp>
      <p:sp>
        <p:nvSpPr>
          <p:cNvPr id="35899" name="Arc 59"/>
          <p:cNvSpPr>
            <a:spLocks/>
          </p:cNvSpPr>
          <p:nvPr/>
        </p:nvSpPr>
        <p:spPr bwMode="auto">
          <a:xfrm rot="10800000">
            <a:off x="912813" y="3748088"/>
            <a:ext cx="1284287" cy="2273300"/>
          </a:xfrm>
          <a:custGeom>
            <a:avLst/>
            <a:gdLst>
              <a:gd name="T0" fmla="*/ 0 w 21627"/>
              <a:gd name="T1" fmla="*/ 0 h 21600"/>
              <a:gd name="T2" fmla="*/ 76265462 w 21627"/>
              <a:gd name="T3" fmla="*/ 239254319 h 21600"/>
              <a:gd name="T4" fmla="*/ 95192 w 21627"/>
              <a:gd name="T5" fmla="*/ 239254319 h 21600"/>
              <a:gd name="T6" fmla="*/ 0 60000 65536"/>
              <a:gd name="T7" fmla="*/ 0 60000 65536"/>
              <a:gd name="T8" fmla="*/ 0 60000 65536"/>
              <a:gd name="T9" fmla="*/ 0 w 21627"/>
              <a:gd name="T10" fmla="*/ 0 h 21600"/>
              <a:gd name="T11" fmla="*/ 21627 w 21627"/>
              <a:gd name="T12" fmla="*/ 21600 h 21600"/>
            </a:gdLst>
            <a:ahLst/>
            <a:cxnLst>
              <a:cxn ang="T6">
                <a:pos x="T0" y="T1"/>
              </a:cxn>
              <a:cxn ang="T7">
                <a:pos x="T2" y="T3"/>
              </a:cxn>
              <a:cxn ang="T8">
                <a:pos x="T4" y="T5"/>
              </a:cxn>
            </a:cxnLst>
            <a:rect l="T9" t="T10" r="T11" b="T12"/>
            <a:pathLst>
              <a:path w="21627" h="21600" fill="none" extrusionOk="0">
                <a:moveTo>
                  <a:pt x="0" y="0"/>
                </a:moveTo>
                <a:cubicBezTo>
                  <a:pt x="9" y="0"/>
                  <a:pt x="18" y="-1"/>
                  <a:pt x="27" y="0"/>
                </a:cubicBezTo>
                <a:cubicBezTo>
                  <a:pt x="11956" y="0"/>
                  <a:pt x="21627" y="9670"/>
                  <a:pt x="21627" y="21600"/>
                </a:cubicBezTo>
              </a:path>
              <a:path w="21627" h="21600" stroke="0" extrusionOk="0">
                <a:moveTo>
                  <a:pt x="0" y="0"/>
                </a:moveTo>
                <a:cubicBezTo>
                  <a:pt x="9" y="0"/>
                  <a:pt x="18" y="-1"/>
                  <a:pt x="27" y="0"/>
                </a:cubicBezTo>
                <a:cubicBezTo>
                  <a:pt x="11956" y="0"/>
                  <a:pt x="21627" y="9670"/>
                  <a:pt x="21627" y="21600"/>
                </a:cubicBezTo>
                <a:lnTo>
                  <a:pt x="27" y="21600"/>
                </a:lnTo>
                <a:close/>
              </a:path>
            </a:pathLst>
          </a:custGeom>
          <a:noFill/>
          <a:ln w="25400" cap="rnd">
            <a:solidFill>
              <a:schemeClr val="tx1"/>
            </a:solidFill>
            <a:round/>
            <a:headEnd/>
            <a:tailEnd type="triangle" w="med" len="med"/>
          </a:ln>
        </p:spPr>
        <p:txBody>
          <a:bodyPr wrap="none" anchor="ctr"/>
          <a:lstStyle/>
          <a:p>
            <a:endParaRPr lang="pt-BR"/>
          </a:p>
        </p:txBody>
      </p:sp>
      <p:sp>
        <p:nvSpPr>
          <p:cNvPr id="35900" name="Arc 60"/>
          <p:cNvSpPr>
            <a:spLocks/>
          </p:cNvSpPr>
          <p:nvPr/>
        </p:nvSpPr>
        <p:spPr bwMode="auto">
          <a:xfrm>
            <a:off x="2133600" y="4495800"/>
            <a:ext cx="3797300" cy="1511300"/>
          </a:xfrm>
          <a:custGeom>
            <a:avLst/>
            <a:gdLst>
              <a:gd name="T0" fmla="*/ 667568790 w 21600"/>
              <a:gd name="T1" fmla="*/ 0 h 21600"/>
              <a:gd name="T2" fmla="*/ 0 w 21600"/>
              <a:gd name="T3" fmla="*/ 105742019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5400" cap="rnd">
            <a:solidFill>
              <a:schemeClr val="tx1"/>
            </a:solidFill>
            <a:round/>
            <a:headEnd/>
            <a:tailEnd/>
          </a:ln>
        </p:spPr>
        <p:txBody>
          <a:bodyPr wrap="none" anchor="ctr"/>
          <a:lstStyle/>
          <a:p>
            <a:endParaRPr lang="pt-BR"/>
          </a:p>
        </p:txBody>
      </p:sp>
      <p:sp>
        <p:nvSpPr>
          <p:cNvPr id="35901" name="Arc 61"/>
          <p:cNvSpPr>
            <a:spLocks/>
          </p:cNvSpPr>
          <p:nvPr/>
        </p:nvSpPr>
        <p:spPr bwMode="auto">
          <a:xfrm rot="-10702710">
            <a:off x="876300" y="3862388"/>
            <a:ext cx="1360488" cy="2425700"/>
          </a:xfrm>
          <a:custGeom>
            <a:avLst/>
            <a:gdLst>
              <a:gd name="T0" fmla="*/ 0 w 21625"/>
              <a:gd name="T1" fmla="*/ 0 h 21600"/>
              <a:gd name="T2" fmla="*/ 85592028 w 21625"/>
              <a:gd name="T3" fmla="*/ 272408370 h 21600"/>
              <a:gd name="T4" fmla="*/ 98962 w 21625"/>
              <a:gd name="T5" fmla="*/ 272408370 h 21600"/>
              <a:gd name="T6" fmla="*/ 0 60000 65536"/>
              <a:gd name="T7" fmla="*/ 0 60000 65536"/>
              <a:gd name="T8" fmla="*/ 0 60000 65536"/>
              <a:gd name="T9" fmla="*/ 0 w 21625"/>
              <a:gd name="T10" fmla="*/ 0 h 21600"/>
              <a:gd name="T11" fmla="*/ 21625 w 21625"/>
              <a:gd name="T12" fmla="*/ 21600 h 21600"/>
            </a:gdLst>
            <a:ahLst/>
            <a:cxnLst>
              <a:cxn ang="T6">
                <a:pos x="T0" y="T1"/>
              </a:cxn>
              <a:cxn ang="T7">
                <a:pos x="T2" y="T3"/>
              </a:cxn>
              <a:cxn ang="T8">
                <a:pos x="T4" y="T5"/>
              </a:cxn>
            </a:cxnLst>
            <a:rect l="T9" t="T10" r="T11" b="T12"/>
            <a:pathLst>
              <a:path w="21625" h="21600" fill="none" extrusionOk="0">
                <a:moveTo>
                  <a:pt x="0" y="0"/>
                </a:moveTo>
                <a:cubicBezTo>
                  <a:pt x="8" y="0"/>
                  <a:pt x="16" y="-1"/>
                  <a:pt x="25" y="0"/>
                </a:cubicBezTo>
                <a:cubicBezTo>
                  <a:pt x="11954" y="0"/>
                  <a:pt x="21625" y="9670"/>
                  <a:pt x="21625" y="21600"/>
                </a:cubicBezTo>
              </a:path>
              <a:path w="21625" h="21600" stroke="0" extrusionOk="0">
                <a:moveTo>
                  <a:pt x="0" y="0"/>
                </a:moveTo>
                <a:cubicBezTo>
                  <a:pt x="8" y="0"/>
                  <a:pt x="16" y="-1"/>
                  <a:pt x="25" y="0"/>
                </a:cubicBezTo>
                <a:cubicBezTo>
                  <a:pt x="11954" y="0"/>
                  <a:pt x="21625" y="9670"/>
                  <a:pt x="21625" y="21600"/>
                </a:cubicBezTo>
                <a:lnTo>
                  <a:pt x="25" y="21600"/>
                </a:lnTo>
                <a:close/>
              </a:path>
            </a:pathLst>
          </a:custGeom>
          <a:noFill/>
          <a:ln w="25400" cap="rnd">
            <a:solidFill>
              <a:schemeClr val="tx1"/>
            </a:solidFill>
            <a:round/>
            <a:headEnd/>
            <a:tailEnd type="triangle" w="med" len="med"/>
          </a:ln>
        </p:spPr>
        <p:txBody>
          <a:bodyPr wrap="none" anchor="ctr"/>
          <a:lstStyle/>
          <a:p>
            <a:endParaRPr lang="pt-BR"/>
          </a:p>
        </p:txBody>
      </p:sp>
      <p:sp>
        <p:nvSpPr>
          <p:cNvPr id="35902" name="Arc 62"/>
          <p:cNvSpPr>
            <a:spLocks/>
          </p:cNvSpPr>
          <p:nvPr/>
        </p:nvSpPr>
        <p:spPr bwMode="auto">
          <a:xfrm rot="-10708582">
            <a:off x="2254250" y="4562475"/>
            <a:ext cx="5521325" cy="1816100"/>
          </a:xfrm>
          <a:custGeom>
            <a:avLst/>
            <a:gdLst>
              <a:gd name="T0" fmla="*/ 0 w 21782"/>
              <a:gd name="T1" fmla="*/ 152695321 h 21600"/>
              <a:gd name="T2" fmla="*/ 1399551205 w 21782"/>
              <a:gd name="T3" fmla="*/ 7063 h 21600"/>
              <a:gd name="T4" fmla="*/ 1387856606 w 21782"/>
              <a:gd name="T5" fmla="*/ 152695321 h 21600"/>
              <a:gd name="T6" fmla="*/ 0 60000 65536"/>
              <a:gd name="T7" fmla="*/ 0 60000 65536"/>
              <a:gd name="T8" fmla="*/ 0 60000 65536"/>
              <a:gd name="T9" fmla="*/ 0 w 21782"/>
              <a:gd name="T10" fmla="*/ 0 h 21600"/>
              <a:gd name="T11" fmla="*/ 21782 w 21782"/>
              <a:gd name="T12" fmla="*/ 21600 h 21600"/>
            </a:gdLst>
            <a:ahLst/>
            <a:cxnLst>
              <a:cxn ang="T6">
                <a:pos x="T0" y="T1"/>
              </a:cxn>
              <a:cxn ang="T7">
                <a:pos x="T2" y="T3"/>
              </a:cxn>
              <a:cxn ang="T8">
                <a:pos x="T4" y="T5"/>
              </a:cxn>
            </a:cxnLst>
            <a:rect l="T9" t="T10" r="T11" b="T12"/>
            <a:pathLst>
              <a:path w="21782" h="21600" fill="none" extrusionOk="0">
                <a:moveTo>
                  <a:pt x="0" y="21600"/>
                </a:moveTo>
                <a:cubicBezTo>
                  <a:pt x="0" y="9670"/>
                  <a:pt x="9670" y="0"/>
                  <a:pt x="21600" y="0"/>
                </a:cubicBezTo>
                <a:cubicBezTo>
                  <a:pt x="21660" y="0"/>
                  <a:pt x="21721" y="0"/>
                  <a:pt x="21782" y="0"/>
                </a:cubicBezTo>
              </a:path>
              <a:path w="21782" h="21600" stroke="0" extrusionOk="0">
                <a:moveTo>
                  <a:pt x="0" y="21600"/>
                </a:moveTo>
                <a:cubicBezTo>
                  <a:pt x="0" y="9670"/>
                  <a:pt x="9670" y="0"/>
                  <a:pt x="21600" y="0"/>
                </a:cubicBezTo>
                <a:cubicBezTo>
                  <a:pt x="21660" y="0"/>
                  <a:pt x="21721" y="0"/>
                  <a:pt x="21782" y="0"/>
                </a:cubicBezTo>
                <a:lnTo>
                  <a:pt x="21600" y="21600"/>
                </a:lnTo>
                <a:close/>
              </a:path>
            </a:pathLst>
          </a:custGeom>
          <a:noFill/>
          <a:ln w="25400" cap="rnd">
            <a:solidFill>
              <a:schemeClr val="tx1"/>
            </a:solidFill>
            <a:round/>
            <a:headEnd/>
            <a:tailEnd/>
          </a:ln>
        </p:spPr>
        <p:txBody>
          <a:bodyPr wrap="none" anchor="ctr"/>
          <a:lstStyle/>
          <a:p>
            <a:endParaRPr lang="pt-BR"/>
          </a:p>
        </p:txBody>
      </p:sp>
      <p:sp>
        <p:nvSpPr>
          <p:cNvPr id="32831" name="Text Box 63"/>
          <p:cNvSpPr txBox="1">
            <a:spLocks noChangeArrowheads="1"/>
          </p:cNvSpPr>
          <p:nvPr/>
        </p:nvSpPr>
        <p:spPr bwMode="auto">
          <a:xfrm>
            <a:off x="0" y="0"/>
            <a:ext cx="3541713" cy="457200"/>
          </a:xfrm>
          <a:prstGeom prst="rect">
            <a:avLst/>
          </a:prstGeom>
          <a:noFill/>
          <a:ln w="12700">
            <a:noFill/>
            <a:miter lim="800000"/>
            <a:headEnd/>
            <a:tailEnd/>
          </a:ln>
          <a:effectLst/>
        </p:spPr>
        <p:txBody>
          <a:bodyPr wrap="none" anchor="ctr">
            <a:spAutoFit/>
          </a:bodyPr>
          <a:lstStyle/>
          <a:p>
            <a:pPr>
              <a:defRPr/>
            </a:pPr>
            <a:r>
              <a:rPr lang="en-US">
                <a:solidFill>
                  <a:schemeClr val="bg1"/>
                </a:solidFill>
                <a:effectLst>
                  <a:outerShdw blurRad="38100" dist="38100" dir="2700000" algn="tl">
                    <a:srgbClr val="000000"/>
                  </a:outerShdw>
                </a:effectLst>
              </a:rPr>
              <a:t>Efeitos do enriqecimento</a:t>
            </a:r>
          </a:p>
        </p:txBody>
      </p:sp>
      <p:sp>
        <p:nvSpPr>
          <p:cNvPr id="35904" name="AutoShape 64"/>
          <p:cNvSpPr>
            <a:spLocks noChangeArrowheads="1"/>
          </p:cNvSpPr>
          <p:nvPr/>
        </p:nvSpPr>
        <p:spPr bwMode="auto">
          <a:xfrm>
            <a:off x="0" y="2687638"/>
            <a:ext cx="1520825" cy="1223962"/>
          </a:xfrm>
          <a:prstGeom prst="star16">
            <a:avLst>
              <a:gd name="adj" fmla="val 37500"/>
            </a:avLst>
          </a:prstGeom>
          <a:solidFill>
            <a:srgbClr val="4C2E00"/>
          </a:solidFill>
          <a:ln w="12700">
            <a:solidFill>
              <a:schemeClr val="tx1"/>
            </a:solidFill>
            <a:miter lim="800000"/>
            <a:headEnd/>
            <a:tailEnd/>
          </a:ln>
        </p:spPr>
        <p:txBody>
          <a:bodyPr wrap="none" anchor="ctr"/>
          <a:lstStyle/>
          <a:p>
            <a:endParaRPr lang="pt-BR"/>
          </a:p>
        </p:txBody>
      </p:sp>
      <p:pic>
        <p:nvPicPr>
          <p:cNvPr id="35905" name="Picture 65" descr="A:\images\Slide_2.jpg"/>
          <p:cNvPicPr>
            <a:picLocks noChangeAspect="1" noChangeArrowheads="1"/>
          </p:cNvPicPr>
          <p:nvPr/>
        </p:nvPicPr>
        <p:blipFill>
          <a:blip r:embed="rId3" cstate="email"/>
          <a:srcRect l="-23"/>
          <a:stretch>
            <a:fillRect/>
          </a:stretch>
        </p:blipFill>
        <p:spPr bwMode="auto">
          <a:xfrm>
            <a:off x="1296988" y="368300"/>
            <a:ext cx="1689100" cy="1765300"/>
          </a:xfrm>
          <a:prstGeom prst="rect">
            <a:avLst/>
          </a:prstGeom>
          <a:noFill/>
          <a:ln w="9525">
            <a:noFill/>
            <a:miter lim="800000"/>
            <a:headEnd/>
            <a:tailEnd/>
          </a:ln>
        </p:spPr>
      </p:pic>
      <p:pic>
        <p:nvPicPr>
          <p:cNvPr id="35906" name="Picture 66" descr="A:\acrobeles.jpg"/>
          <p:cNvPicPr>
            <a:picLocks noChangeAspect="1" noChangeArrowheads="1"/>
          </p:cNvPicPr>
          <p:nvPr/>
        </p:nvPicPr>
        <p:blipFill>
          <a:blip r:embed="rId4" cstate="email"/>
          <a:srcRect/>
          <a:stretch>
            <a:fillRect/>
          </a:stretch>
        </p:blipFill>
        <p:spPr bwMode="auto">
          <a:xfrm>
            <a:off x="3352800" y="3657600"/>
            <a:ext cx="1447800" cy="874713"/>
          </a:xfrm>
          <a:prstGeom prst="rect">
            <a:avLst/>
          </a:prstGeom>
          <a:noFill/>
          <a:ln w="9525">
            <a:noFill/>
            <a:miter lim="800000"/>
            <a:headEnd/>
            <a:tailEnd/>
          </a:ln>
        </p:spPr>
      </p:pic>
      <p:pic>
        <p:nvPicPr>
          <p:cNvPr id="35907" name="Picture 67" descr="A:\782.JPG"/>
          <p:cNvPicPr>
            <a:picLocks noChangeAspect="1" noChangeArrowheads="1"/>
          </p:cNvPicPr>
          <p:nvPr/>
        </p:nvPicPr>
        <p:blipFill>
          <a:blip r:embed="rId5" cstate="email"/>
          <a:srcRect/>
          <a:stretch>
            <a:fillRect/>
          </a:stretch>
        </p:blipFill>
        <p:spPr bwMode="auto">
          <a:xfrm>
            <a:off x="1447800" y="3886200"/>
            <a:ext cx="1447800" cy="2743200"/>
          </a:xfrm>
          <a:prstGeom prst="rect">
            <a:avLst/>
          </a:prstGeom>
          <a:noFill/>
          <a:ln w="9525">
            <a:noFill/>
            <a:miter lim="800000"/>
            <a:headEnd/>
            <a:tailEnd/>
          </a:ln>
        </p:spPr>
      </p:pic>
      <p:pic>
        <p:nvPicPr>
          <p:cNvPr id="35908" name="Picture 68" descr="A:\785.JPG"/>
          <p:cNvPicPr>
            <a:picLocks noChangeAspect="1" noChangeArrowheads="1"/>
          </p:cNvPicPr>
          <p:nvPr/>
        </p:nvPicPr>
        <p:blipFill>
          <a:blip r:embed="rId6" cstate="email"/>
          <a:srcRect/>
          <a:stretch>
            <a:fillRect/>
          </a:stretch>
        </p:blipFill>
        <p:spPr bwMode="auto">
          <a:xfrm>
            <a:off x="1752600" y="2895600"/>
            <a:ext cx="1143000" cy="804863"/>
          </a:xfrm>
          <a:prstGeom prst="rect">
            <a:avLst/>
          </a:prstGeom>
          <a:noFill/>
          <a:ln w="9525">
            <a:noFill/>
            <a:miter lim="800000"/>
            <a:headEnd/>
            <a:tailEnd/>
          </a:ln>
        </p:spPr>
      </p:pic>
      <p:pic>
        <p:nvPicPr>
          <p:cNvPr id="35909" name="Picture 69" descr="A:\784.JPG"/>
          <p:cNvPicPr>
            <a:picLocks noChangeAspect="1" noChangeArrowheads="1"/>
          </p:cNvPicPr>
          <p:nvPr/>
        </p:nvPicPr>
        <p:blipFill>
          <a:blip r:embed="rId7" cstate="email"/>
          <a:srcRect/>
          <a:stretch>
            <a:fillRect/>
          </a:stretch>
        </p:blipFill>
        <p:spPr bwMode="auto">
          <a:xfrm>
            <a:off x="1752600" y="2338388"/>
            <a:ext cx="914400" cy="690562"/>
          </a:xfrm>
          <a:prstGeom prst="rect">
            <a:avLst/>
          </a:prstGeom>
          <a:noFill/>
          <a:ln w="9525">
            <a:noFill/>
            <a:miter lim="800000"/>
            <a:headEnd/>
            <a:tailEnd/>
          </a:ln>
        </p:spPr>
      </p:pic>
      <p:pic>
        <p:nvPicPr>
          <p:cNvPr id="35910" name="Picture 70" descr="A:\aphelenchus.jpg"/>
          <p:cNvPicPr>
            <a:picLocks noChangeAspect="1" noChangeArrowheads="1"/>
          </p:cNvPicPr>
          <p:nvPr/>
        </p:nvPicPr>
        <p:blipFill>
          <a:blip r:embed="rId8" cstate="email"/>
          <a:srcRect/>
          <a:stretch>
            <a:fillRect/>
          </a:stretch>
        </p:blipFill>
        <p:spPr bwMode="auto">
          <a:xfrm>
            <a:off x="3200400" y="2743200"/>
            <a:ext cx="1447800" cy="858838"/>
          </a:xfrm>
          <a:prstGeom prst="rect">
            <a:avLst/>
          </a:prstGeom>
          <a:noFill/>
          <a:ln w="9525">
            <a:noFill/>
            <a:miter lim="800000"/>
            <a:headEnd/>
            <a:tailEnd/>
          </a:ln>
        </p:spPr>
      </p:pic>
      <p:pic>
        <p:nvPicPr>
          <p:cNvPr id="35911" name="Picture 71" descr="A:\788.JPG"/>
          <p:cNvPicPr>
            <a:picLocks noChangeAspect="1" noChangeArrowheads="1"/>
          </p:cNvPicPr>
          <p:nvPr/>
        </p:nvPicPr>
        <p:blipFill>
          <a:blip r:embed="rId9" cstate="email"/>
          <a:srcRect/>
          <a:stretch>
            <a:fillRect/>
          </a:stretch>
        </p:blipFill>
        <p:spPr bwMode="auto">
          <a:xfrm>
            <a:off x="4038600" y="4419600"/>
            <a:ext cx="1676400" cy="1023938"/>
          </a:xfrm>
          <a:prstGeom prst="rect">
            <a:avLst/>
          </a:prstGeom>
          <a:noFill/>
          <a:ln w="9525">
            <a:noFill/>
            <a:miter lim="800000"/>
            <a:headEnd/>
            <a:tailEnd/>
          </a:ln>
        </p:spPr>
      </p:pic>
      <p:pic>
        <p:nvPicPr>
          <p:cNvPr id="35912" name="Picture 72" descr="A:\cruznema.JPG"/>
          <p:cNvPicPr>
            <a:picLocks noChangeAspect="1" noChangeArrowheads="1"/>
          </p:cNvPicPr>
          <p:nvPr/>
        </p:nvPicPr>
        <p:blipFill>
          <a:blip r:embed="rId10" cstate="email"/>
          <a:srcRect/>
          <a:stretch>
            <a:fillRect/>
          </a:stretch>
        </p:blipFill>
        <p:spPr bwMode="auto">
          <a:xfrm>
            <a:off x="3017838" y="4419600"/>
            <a:ext cx="1323975" cy="2209800"/>
          </a:xfrm>
          <a:prstGeom prst="rect">
            <a:avLst/>
          </a:prstGeom>
          <a:noFill/>
          <a:ln w="9525">
            <a:noFill/>
            <a:miter lim="800000"/>
            <a:headEnd/>
            <a:tailEnd/>
          </a:ln>
        </p:spPr>
      </p:pic>
      <p:sp>
        <p:nvSpPr>
          <p:cNvPr id="32841" name="Rectangle 73"/>
          <p:cNvSpPr>
            <a:spLocks noChangeArrowheads="1"/>
          </p:cNvSpPr>
          <p:nvPr/>
        </p:nvSpPr>
        <p:spPr bwMode="auto">
          <a:xfrm>
            <a:off x="7162800" y="6172200"/>
            <a:ext cx="1458913" cy="336550"/>
          </a:xfrm>
          <a:prstGeom prst="rect">
            <a:avLst/>
          </a:prstGeom>
          <a:noFill/>
          <a:ln w="9525">
            <a:noFill/>
            <a:miter lim="800000"/>
            <a:headEnd/>
            <a:tailEnd/>
          </a:ln>
          <a:effectLst/>
        </p:spPr>
        <p:txBody>
          <a:bodyPr wrap="none">
            <a:spAutoFit/>
          </a:bodyPr>
          <a:lstStyle/>
          <a:p>
            <a:pPr>
              <a:defRPr/>
            </a:pPr>
            <a:r>
              <a:rPr lang="pt-BR" sz="1600">
                <a:effectLst>
                  <a:outerShdw blurRad="38100" dist="38100" dir="2700000" algn="tl">
                    <a:srgbClr val="FFFFFF"/>
                  </a:outerShdw>
                </a:effectLst>
              </a:rPr>
              <a:t>Howard Ferris</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Oval 2"/>
          <p:cNvSpPr>
            <a:spLocks noChangeArrowheads="1"/>
          </p:cNvSpPr>
          <p:nvPr/>
        </p:nvSpPr>
        <p:spPr bwMode="auto">
          <a:xfrm>
            <a:off x="2101850" y="14541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6867" name="Oval 3"/>
          <p:cNvSpPr>
            <a:spLocks noChangeArrowheads="1"/>
          </p:cNvSpPr>
          <p:nvPr/>
        </p:nvSpPr>
        <p:spPr bwMode="auto">
          <a:xfrm>
            <a:off x="2101850" y="32829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6868" name="Oval 4"/>
          <p:cNvSpPr>
            <a:spLocks noChangeArrowheads="1"/>
          </p:cNvSpPr>
          <p:nvPr/>
        </p:nvSpPr>
        <p:spPr bwMode="auto">
          <a:xfrm>
            <a:off x="3968750" y="14541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6869" name="Oval 5"/>
          <p:cNvSpPr>
            <a:spLocks noChangeArrowheads="1"/>
          </p:cNvSpPr>
          <p:nvPr/>
        </p:nvSpPr>
        <p:spPr bwMode="auto">
          <a:xfrm>
            <a:off x="3968750" y="238760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6870" name="Oval 6"/>
          <p:cNvSpPr>
            <a:spLocks noChangeArrowheads="1"/>
          </p:cNvSpPr>
          <p:nvPr/>
        </p:nvSpPr>
        <p:spPr bwMode="auto">
          <a:xfrm>
            <a:off x="3968750" y="32829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6871" name="Oval 7"/>
          <p:cNvSpPr>
            <a:spLocks noChangeArrowheads="1"/>
          </p:cNvSpPr>
          <p:nvPr/>
        </p:nvSpPr>
        <p:spPr bwMode="auto">
          <a:xfrm>
            <a:off x="3968750" y="41973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6872" name="Oval 8"/>
          <p:cNvSpPr>
            <a:spLocks noChangeArrowheads="1"/>
          </p:cNvSpPr>
          <p:nvPr/>
        </p:nvSpPr>
        <p:spPr bwMode="auto">
          <a:xfrm>
            <a:off x="3968750" y="51117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6873" name="Oval 9"/>
          <p:cNvSpPr>
            <a:spLocks noChangeArrowheads="1"/>
          </p:cNvSpPr>
          <p:nvPr/>
        </p:nvSpPr>
        <p:spPr bwMode="auto">
          <a:xfrm>
            <a:off x="5797550" y="14541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6874" name="Oval 10"/>
          <p:cNvSpPr>
            <a:spLocks noChangeArrowheads="1"/>
          </p:cNvSpPr>
          <p:nvPr/>
        </p:nvSpPr>
        <p:spPr bwMode="auto">
          <a:xfrm>
            <a:off x="5797550" y="238760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6875" name="Oval 11"/>
          <p:cNvSpPr>
            <a:spLocks noChangeArrowheads="1"/>
          </p:cNvSpPr>
          <p:nvPr/>
        </p:nvSpPr>
        <p:spPr bwMode="auto">
          <a:xfrm>
            <a:off x="5797550" y="32829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6876" name="Oval 12"/>
          <p:cNvSpPr>
            <a:spLocks noChangeArrowheads="1"/>
          </p:cNvSpPr>
          <p:nvPr/>
        </p:nvSpPr>
        <p:spPr bwMode="auto">
          <a:xfrm>
            <a:off x="5797550" y="41973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6877" name="Oval 13"/>
          <p:cNvSpPr>
            <a:spLocks noChangeArrowheads="1"/>
          </p:cNvSpPr>
          <p:nvPr/>
        </p:nvSpPr>
        <p:spPr bwMode="auto">
          <a:xfrm>
            <a:off x="7626350" y="238760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6878" name="Oval 14"/>
          <p:cNvSpPr>
            <a:spLocks noChangeArrowheads="1"/>
          </p:cNvSpPr>
          <p:nvPr/>
        </p:nvSpPr>
        <p:spPr bwMode="auto">
          <a:xfrm>
            <a:off x="7626350" y="32829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6879" name="Oval 15"/>
          <p:cNvSpPr>
            <a:spLocks noChangeArrowheads="1"/>
          </p:cNvSpPr>
          <p:nvPr/>
        </p:nvSpPr>
        <p:spPr bwMode="auto">
          <a:xfrm>
            <a:off x="7626350" y="41973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6880" name="Line 16"/>
          <p:cNvSpPr>
            <a:spLocks noChangeShapeType="1"/>
          </p:cNvSpPr>
          <p:nvPr/>
        </p:nvSpPr>
        <p:spPr bwMode="auto">
          <a:xfrm flipH="1">
            <a:off x="1193800" y="1854200"/>
            <a:ext cx="965200" cy="1320800"/>
          </a:xfrm>
          <a:prstGeom prst="line">
            <a:avLst/>
          </a:prstGeom>
          <a:noFill/>
          <a:ln w="50800">
            <a:solidFill>
              <a:schemeClr val="tx1"/>
            </a:solidFill>
            <a:round/>
            <a:headEnd type="triangle" w="med" len="med"/>
            <a:tailEnd/>
          </a:ln>
        </p:spPr>
        <p:txBody>
          <a:bodyPr wrap="none" anchor="ctr"/>
          <a:lstStyle/>
          <a:p>
            <a:endParaRPr lang="pt-BR"/>
          </a:p>
        </p:txBody>
      </p:sp>
      <p:sp>
        <p:nvSpPr>
          <p:cNvPr id="36881" name="Line 17"/>
          <p:cNvSpPr>
            <a:spLocks noChangeShapeType="1"/>
          </p:cNvSpPr>
          <p:nvPr/>
        </p:nvSpPr>
        <p:spPr bwMode="auto">
          <a:xfrm flipH="1" flipV="1">
            <a:off x="1193800" y="3556000"/>
            <a:ext cx="1022350" cy="1555750"/>
          </a:xfrm>
          <a:prstGeom prst="line">
            <a:avLst/>
          </a:prstGeom>
          <a:noFill/>
          <a:ln w="50800">
            <a:solidFill>
              <a:schemeClr val="tx1"/>
            </a:solidFill>
            <a:round/>
            <a:headEnd type="triangle" w="med" len="med"/>
            <a:tailEnd/>
          </a:ln>
        </p:spPr>
        <p:txBody>
          <a:bodyPr wrap="none" anchor="ctr"/>
          <a:lstStyle/>
          <a:p>
            <a:endParaRPr lang="pt-BR"/>
          </a:p>
        </p:txBody>
      </p:sp>
      <p:sp>
        <p:nvSpPr>
          <p:cNvPr id="36882" name="Line 18"/>
          <p:cNvSpPr>
            <a:spLocks noChangeShapeType="1"/>
          </p:cNvSpPr>
          <p:nvPr/>
        </p:nvSpPr>
        <p:spPr bwMode="auto">
          <a:xfrm flipH="1" flipV="1">
            <a:off x="1270000" y="3556000"/>
            <a:ext cx="812800" cy="660400"/>
          </a:xfrm>
          <a:prstGeom prst="line">
            <a:avLst/>
          </a:prstGeom>
          <a:noFill/>
          <a:ln w="50800">
            <a:solidFill>
              <a:schemeClr val="tx1"/>
            </a:solidFill>
            <a:round/>
            <a:headEnd type="triangle" w="med" len="med"/>
            <a:tailEnd/>
          </a:ln>
        </p:spPr>
        <p:txBody>
          <a:bodyPr wrap="none" anchor="ctr"/>
          <a:lstStyle/>
          <a:p>
            <a:endParaRPr lang="pt-BR"/>
          </a:p>
        </p:txBody>
      </p:sp>
      <p:sp>
        <p:nvSpPr>
          <p:cNvPr id="36883" name="Line 19"/>
          <p:cNvSpPr>
            <a:spLocks noChangeShapeType="1"/>
          </p:cNvSpPr>
          <p:nvPr/>
        </p:nvSpPr>
        <p:spPr bwMode="auto">
          <a:xfrm flipH="1">
            <a:off x="1346200" y="3429000"/>
            <a:ext cx="736600" cy="0"/>
          </a:xfrm>
          <a:prstGeom prst="line">
            <a:avLst/>
          </a:prstGeom>
          <a:noFill/>
          <a:ln w="50800">
            <a:solidFill>
              <a:schemeClr val="tx1"/>
            </a:solidFill>
            <a:round/>
            <a:headEnd type="triangle" w="med" len="med"/>
            <a:tailEnd/>
          </a:ln>
        </p:spPr>
        <p:txBody>
          <a:bodyPr wrap="none" anchor="ctr"/>
          <a:lstStyle/>
          <a:p>
            <a:endParaRPr lang="pt-BR"/>
          </a:p>
        </p:txBody>
      </p:sp>
      <p:sp>
        <p:nvSpPr>
          <p:cNvPr id="36884" name="Oval 20"/>
          <p:cNvSpPr>
            <a:spLocks noChangeArrowheads="1"/>
          </p:cNvSpPr>
          <p:nvPr/>
        </p:nvSpPr>
        <p:spPr bwMode="auto">
          <a:xfrm>
            <a:off x="2101850" y="238760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6885" name="Oval 21"/>
          <p:cNvSpPr>
            <a:spLocks noChangeArrowheads="1"/>
          </p:cNvSpPr>
          <p:nvPr/>
        </p:nvSpPr>
        <p:spPr bwMode="auto">
          <a:xfrm>
            <a:off x="2101850" y="41973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6886" name="Oval 22"/>
          <p:cNvSpPr>
            <a:spLocks noChangeArrowheads="1"/>
          </p:cNvSpPr>
          <p:nvPr/>
        </p:nvSpPr>
        <p:spPr bwMode="auto">
          <a:xfrm>
            <a:off x="2159000" y="51498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6887" name="Line 23"/>
          <p:cNvSpPr>
            <a:spLocks noChangeShapeType="1"/>
          </p:cNvSpPr>
          <p:nvPr/>
        </p:nvSpPr>
        <p:spPr bwMode="auto">
          <a:xfrm flipV="1">
            <a:off x="1397000" y="2641600"/>
            <a:ext cx="635000" cy="660400"/>
          </a:xfrm>
          <a:prstGeom prst="line">
            <a:avLst/>
          </a:prstGeom>
          <a:noFill/>
          <a:ln w="50800">
            <a:solidFill>
              <a:schemeClr val="tx1"/>
            </a:solidFill>
            <a:round/>
            <a:headEnd/>
            <a:tailEnd type="triangle" w="med" len="med"/>
          </a:ln>
        </p:spPr>
        <p:txBody>
          <a:bodyPr wrap="none" anchor="ctr"/>
          <a:lstStyle/>
          <a:p>
            <a:endParaRPr lang="pt-BR"/>
          </a:p>
        </p:txBody>
      </p:sp>
      <p:sp>
        <p:nvSpPr>
          <p:cNvPr id="36888" name="Line 24"/>
          <p:cNvSpPr>
            <a:spLocks noChangeShapeType="1"/>
          </p:cNvSpPr>
          <p:nvPr/>
        </p:nvSpPr>
        <p:spPr bwMode="auto">
          <a:xfrm>
            <a:off x="2540000" y="16002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6889" name="Line 25"/>
          <p:cNvSpPr>
            <a:spLocks noChangeShapeType="1"/>
          </p:cNvSpPr>
          <p:nvPr/>
        </p:nvSpPr>
        <p:spPr bwMode="auto">
          <a:xfrm>
            <a:off x="2540000" y="43434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6890" name="Line 26"/>
          <p:cNvSpPr>
            <a:spLocks noChangeShapeType="1"/>
          </p:cNvSpPr>
          <p:nvPr/>
        </p:nvSpPr>
        <p:spPr bwMode="auto">
          <a:xfrm flipV="1">
            <a:off x="2520950" y="4394200"/>
            <a:ext cx="1339850" cy="793750"/>
          </a:xfrm>
          <a:prstGeom prst="line">
            <a:avLst/>
          </a:prstGeom>
          <a:noFill/>
          <a:ln w="50800">
            <a:solidFill>
              <a:schemeClr val="tx1"/>
            </a:solidFill>
            <a:round/>
            <a:headEnd/>
            <a:tailEnd type="triangle" w="med" len="med"/>
          </a:ln>
        </p:spPr>
        <p:txBody>
          <a:bodyPr wrap="none" anchor="ctr"/>
          <a:lstStyle/>
          <a:p>
            <a:endParaRPr lang="pt-BR"/>
          </a:p>
        </p:txBody>
      </p:sp>
      <p:sp>
        <p:nvSpPr>
          <p:cNvPr id="36891" name="Line 27"/>
          <p:cNvSpPr>
            <a:spLocks noChangeShapeType="1"/>
          </p:cNvSpPr>
          <p:nvPr/>
        </p:nvSpPr>
        <p:spPr bwMode="auto">
          <a:xfrm>
            <a:off x="2463800" y="4521200"/>
            <a:ext cx="1397000" cy="558800"/>
          </a:xfrm>
          <a:prstGeom prst="line">
            <a:avLst/>
          </a:prstGeom>
          <a:noFill/>
          <a:ln w="50800">
            <a:solidFill>
              <a:schemeClr val="tx1"/>
            </a:solidFill>
            <a:round/>
            <a:headEnd type="triangle" w="med" len="med"/>
            <a:tailEnd/>
          </a:ln>
        </p:spPr>
        <p:txBody>
          <a:bodyPr wrap="none" anchor="ctr"/>
          <a:lstStyle/>
          <a:p>
            <a:endParaRPr lang="pt-BR"/>
          </a:p>
        </p:txBody>
      </p:sp>
      <p:sp>
        <p:nvSpPr>
          <p:cNvPr id="36892" name="Line 28"/>
          <p:cNvSpPr>
            <a:spLocks noChangeShapeType="1"/>
          </p:cNvSpPr>
          <p:nvPr/>
        </p:nvSpPr>
        <p:spPr bwMode="auto">
          <a:xfrm>
            <a:off x="2501900" y="249555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6893" name="Line 29"/>
          <p:cNvSpPr>
            <a:spLocks noChangeShapeType="1"/>
          </p:cNvSpPr>
          <p:nvPr/>
        </p:nvSpPr>
        <p:spPr bwMode="auto">
          <a:xfrm>
            <a:off x="2540000" y="34290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6894" name="Line 30"/>
          <p:cNvSpPr>
            <a:spLocks noChangeShapeType="1"/>
          </p:cNvSpPr>
          <p:nvPr/>
        </p:nvSpPr>
        <p:spPr bwMode="auto">
          <a:xfrm>
            <a:off x="4368800" y="1600200"/>
            <a:ext cx="1244600" cy="0"/>
          </a:xfrm>
          <a:prstGeom prst="line">
            <a:avLst/>
          </a:prstGeom>
          <a:noFill/>
          <a:ln w="50800">
            <a:solidFill>
              <a:schemeClr val="tx1"/>
            </a:solidFill>
            <a:round/>
            <a:headEnd/>
            <a:tailEnd type="triangle" w="med" len="med"/>
          </a:ln>
        </p:spPr>
        <p:txBody>
          <a:bodyPr wrap="none" anchor="ctr"/>
          <a:lstStyle/>
          <a:p>
            <a:endParaRPr lang="pt-BR"/>
          </a:p>
        </p:txBody>
      </p:sp>
      <p:sp>
        <p:nvSpPr>
          <p:cNvPr id="36895" name="Line 31"/>
          <p:cNvSpPr>
            <a:spLocks noChangeShapeType="1"/>
          </p:cNvSpPr>
          <p:nvPr/>
        </p:nvSpPr>
        <p:spPr bwMode="auto">
          <a:xfrm flipV="1">
            <a:off x="4368800" y="1727200"/>
            <a:ext cx="1320800" cy="736600"/>
          </a:xfrm>
          <a:prstGeom prst="line">
            <a:avLst/>
          </a:prstGeom>
          <a:noFill/>
          <a:ln w="50800">
            <a:solidFill>
              <a:schemeClr val="tx1"/>
            </a:solidFill>
            <a:round/>
            <a:headEnd/>
            <a:tailEnd type="triangle" w="med" len="med"/>
          </a:ln>
        </p:spPr>
        <p:txBody>
          <a:bodyPr wrap="none" anchor="ctr"/>
          <a:lstStyle/>
          <a:p>
            <a:endParaRPr lang="pt-BR"/>
          </a:p>
        </p:txBody>
      </p:sp>
      <p:sp>
        <p:nvSpPr>
          <p:cNvPr id="36896" name="Line 32"/>
          <p:cNvSpPr>
            <a:spLocks noChangeShapeType="1"/>
          </p:cNvSpPr>
          <p:nvPr/>
        </p:nvSpPr>
        <p:spPr bwMode="auto">
          <a:xfrm>
            <a:off x="4368800" y="1701800"/>
            <a:ext cx="1320800" cy="635000"/>
          </a:xfrm>
          <a:prstGeom prst="line">
            <a:avLst/>
          </a:prstGeom>
          <a:noFill/>
          <a:ln w="50800">
            <a:solidFill>
              <a:schemeClr val="tx1"/>
            </a:solidFill>
            <a:round/>
            <a:headEnd/>
            <a:tailEnd type="triangle" w="med" len="med"/>
          </a:ln>
        </p:spPr>
        <p:txBody>
          <a:bodyPr wrap="none" anchor="ctr"/>
          <a:lstStyle/>
          <a:p>
            <a:endParaRPr lang="pt-BR"/>
          </a:p>
        </p:txBody>
      </p:sp>
      <p:sp>
        <p:nvSpPr>
          <p:cNvPr id="36897" name="Line 33"/>
          <p:cNvSpPr>
            <a:spLocks noChangeShapeType="1"/>
          </p:cNvSpPr>
          <p:nvPr/>
        </p:nvSpPr>
        <p:spPr bwMode="auto">
          <a:xfrm>
            <a:off x="4368800" y="25146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6898" name="Line 34"/>
          <p:cNvSpPr>
            <a:spLocks noChangeShapeType="1"/>
          </p:cNvSpPr>
          <p:nvPr/>
        </p:nvSpPr>
        <p:spPr bwMode="auto">
          <a:xfrm flipV="1">
            <a:off x="4368800" y="2565400"/>
            <a:ext cx="1397000" cy="736600"/>
          </a:xfrm>
          <a:prstGeom prst="line">
            <a:avLst/>
          </a:prstGeom>
          <a:noFill/>
          <a:ln w="50800">
            <a:solidFill>
              <a:schemeClr val="tx1"/>
            </a:solidFill>
            <a:round/>
            <a:headEnd/>
            <a:tailEnd type="triangle" w="med" len="med"/>
          </a:ln>
        </p:spPr>
        <p:txBody>
          <a:bodyPr wrap="none" anchor="ctr"/>
          <a:lstStyle/>
          <a:p>
            <a:endParaRPr lang="pt-BR"/>
          </a:p>
        </p:txBody>
      </p:sp>
      <p:sp>
        <p:nvSpPr>
          <p:cNvPr id="36899" name="Line 35"/>
          <p:cNvSpPr>
            <a:spLocks noChangeShapeType="1"/>
          </p:cNvSpPr>
          <p:nvPr/>
        </p:nvSpPr>
        <p:spPr bwMode="auto">
          <a:xfrm>
            <a:off x="4292600" y="1701800"/>
            <a:ext cx="1473200" cy="1549400"/>
          </a:xfrm>
          <a:prstGeom prst="line">
            <a:avLst/>
          </a:prstGeom>
          <a:noFill/>
          <a:ln w="50800">
            <a:solidFill>
              <a:schemeClr val="tx1"/>
            </a:solidFill>
            <a:round/>
            <a:headEnd/>
            <a:tailEnd type="triangle" w="med" len="med"/>
          </a:ln>
        </p:spPr>
        <p:txBody>
          <a:bodyPr wrap="none" anchor="ctr"/>
          <a:lstStyle/>
          <a:p>
            <a:endParaRPr lang="pt-BR"/>
          </a:p>
        </p:txBody>
      </p:sp>
      <p:sp>
        <p:nvSpPr>
          <p:cNvPr id="36900" name="Line 36"/>
          <p:cNvSpPr>
            <a:spLocks noChangeShapeType="1"/>
          </p:cNvSpPr>
          <p:nvPr/>
        </p:nvSpPr>
        <p:spPr bwMode="auto">
          <a:xfrm flipV="1">
            <a:off x="4368800" y="3479800"/>
            <a:ext cx="1320800" cy="736600"/>
          </a:xfrm>
          <a:prstGeom prst="line">
            <a:avLst/>
          </a:prstGeom>
          <a:noFill/>
          <a:ln w="50800">
            <a:solidFill>
              <a:schemeClr val="tx1"/>
            </a:solidFill>
            <a:round/>
            <a:headEnd/>
            <a:tailEnd type="triangle" w="med" len="med"/>
          </a:ln>
        </p:spPr>
        <p:txBody>
          <a:bodyPr wrap="none" anchor="ctr"/>
          <a:lstStyle/>
          <a:p>
            <a:endParaRPr lang="pt-BR"/>
          </a:p>
        </p:txBody>
      </p:sp>
      <p:sp>
        <p:nvSpPr>
          <p:cNvPr id="36901" name="Line 37"/>
          <p:cNvSpPr>
            <a:spLocks noChangeShapeType="1"/>
          </p:cNvSpPr>
          <p:nvPr/>
        </p:nvSpPr>
        <p:spPr bwMode="auto">
          <a:xfrm flipV="1">
            <a:off x="4368800" y="3556000"/>
            <a:ext cx="1397000" cy="1574800"/>
          </a:xfrm>
          <a:prstGeom prst="line">
            <a:avLst/>
          </a:prstGeom>
          <a:noFill/>
          <a:ln w="50800">
            <a:solidFill>
              <a:schemeClr val="tx1"/>
            </a:solidFill>
            <a:round/>
            <a:headEnd/>
            <a:tailEnd type="triangle" w="med" len="med"/>
          </a:ln>
        </p:spPr>
        <p:txBody>
          <a:bodyPr wrap="none" anchor="ctr"/>
          <a:lstStyle/>
          <a:p>
            <a:endParaRPr lang="pt-BR"/>
          </a:p>
        </p:txBody>
      </p:sp>
      <p:sp>
        <p:nvSpPr>
          <p:cNvPr id="36902" name="Line 38"/>
          <p:cNvSpPr>
            <a:spLocks noChangeShapeType="1"/>
          </p:cNvSpPr>
          <p:nvPr/>
        </p:nvSpPr>
        <p:spPr bwMode="auto">
          <a:xfrm>
            <a:off x="4368800" y="43434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6903" name="Line 39"/>
          <p:cNvSpPr>
            <a:spLocks noChangeShapeType="1"/>
          </p:cNvSpPr>
          <p:nvPr/>
        </p:nvSpPr>
        <p:spPr bwMode="auto">
          <a:xfrm>
            <a:off x="4368800" y="3606800"/>
            <a:ext cx="1320800" cy="558800"/>
          </a:xfrm>
          <a:prstGeom prst="line">
            <a:avLst/>
          </a:prstGeom>
          <a:noFill/>
          <a:ln w="50800">
            <a:solidFill>
              <a:schemeClr val="tx1"/>
            </a:solidFill>
            <a:round/>
            <a:headEnd/>
            <a:tailEnd type="triangle" w="med" len="med"/>
          </a:ln>
        </p:spPr>
        <p:txBody>
          <a:bodyPr wrap="none" anchor="ctr"/>
          <a:lstStyle/>
          <a:p>
            <a:endParaRPr lang="pt-BR"/>
          </a:p>
        </p:txBody>
      </p:sp>
      <p:sp>
        <p:nvSpPr>
          <p:cNvPr id="36904" name="Line 40"/>
          <p:cNvSpPr>
            <a:spLocks noChangeShapeType="1"/>
          </p:cNvSpPr>
          <p:nvPr/>
        </p:nvSpPr>
        <p:spPr bwMode="auto">
          <a:xfrm>
            <a:off x="6197600" y="1778000"/>
            <a:ext cx="1397000" cy="1473200"/>
          </a:xfrm>
          <a:prstGeom prst="line">
            <a:avLst/>
          </a:prstGeom>
          <a:noFill/>
          <a:ln w="50800">
            <a:solidFill>
              <a:schemeClr val="tx1"/>
            </a:solidFill>
            <a:round/>
            <a:headEnd/>
            <a:tailEnd type="triangle" w="med" len="med"/>
          </a:ln>
        </p:spPr>
        <p:txBody>
          <a:bodyPr wrap="none" anchor="ctr"/>
          <a:lstStyle/>
          <a:p>
            <a:endParaRPr lang="pt-BR"/>
          </a:p>
        </p:txBody>
      </p:sp>
      <p:sp>
        <p:nvSpPr>
          <p:cNvPr id="36905" name="Line 41"/>
          <p:cNvSpPr>
            <a:spLocks noChangeShapeType="1"/>
          </p:cNvSpPr>
          <p:nvPr/>
        </p:nvSpPr>
        <p:spPr bwMode="auto">
          <a:xfrm>
            <a:off x="6197600" y="2692400"/>
            <a:ext cx="1320800" cy="635000"/>
          </a:xfrm>
          <a:prstGeom prst="line">
            <a:avLst/>
          </a:prstGeom>
          <a:noFill/>
          <a:ln w="50800">
            <a:solidFill>
              <a:schemeClr val="tx1"/>
            </a:solidFill>
            <a:round/>
            <a:headEnd/>
            <a:tailEnd type="triangle" w="med" len="med"/>
          </a:ln>
        </p:spPr>
        <p:txBody>
          <a:bodyPr wrap="none" anchor="ctr"/>
          <a:lstStyle/>
          <a:p>
            <a:endParaRPr lang="pt-BR"/>
          </a:p>
        </p:txBody>
      </p:sp>
      <p:sp>
        <p:nvSpPr>
          <p:cNvPr id="36906" name="Line 42"/>
          <p:cNvSpPr>
            <a:spLocks noChangeShapeType="1"/>
          </p:cNvSpPr>
          <p:nvPr/>
        </p:nvSpPr>
        <p:spPr bwMode="auto">
          <a:xfrm>
            <a:off x="6197600" y="34290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6907" name="Line 43"/>
          <p:cNvSpPr>
            <a:spLocks noChangeShapeType="1"/>
          </p:cNvSpPr>
          <p:nvPr/>
        </p:nvSpPr>
        <p:spPr bwMode="auto">
          <a:xfrm flipV="1">
            <a:off x="6197600" y="3479800"/>
            <a:ext cx="1397000" cy="812800"/>
          </a:xfrm>
          <a:prstGeom prst="line">
            <a:avLst/>
          </a:prstGeom>
          <a:noFill/>
          <a:ln w="50800">
            <a:solidFill>
              <a:schemeClr val="tx1"/>
            </a:solidFill>
            <a:round/>
            <a:headEnd/>
            <a:tailEnd type="triangle" w="med" len="med"/>
          </a:ln>
        </p:spPr>
        <p:txBody>
          <a:bodyPr wrap="none" anchor="ctr"/>
          <a:lstStyle/>
          <a:p>
            <a:endParaRPr lang="pt-BR"/>
          </a:p>
        </p:txBody>
      </p:sp>
      <p:sp>
        <p:nvSpPr>
          <p:cNvPr id="36908" name="Line 44"/>
          <p:cNvSpPr>
            <a:spLocks noChangeShapeType="1"/>
          </p:cNvSpPr>
          <p:nvPr/>
        </p:nvSpPr>
        <p:spPr bwMode="auto">
          <a:xfrm>
            <a:off x="6197600" y="25146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6909" name="Line 45"/>
          <p:cNvSpPr>
            <a:spLocks noChangeShapeType="1"/>
          </p:cNvSpPr>
          <p:nvPr/>
        </p:nvSpPr>
        <p:spPr bwMode="auto">
          <a:xfrm>
            <a:off x="6197600" y="2692400"/>
            <a:ext cx="1397000" cy="1473200"/>
          </a:xfrm>
          <a:prstGeom prst="line">
            <a:avLst/>
          </a:prstGeom>
          <a:noFill/>
          <a:ln w="50800">
            <a:solidFill>
              <a:schemeClr val="tx1"/>
            </a:solidFill>
            <a:round/>
            <a:headEnd/>
            <a:tailEnd type="triangle" w="med" len="med"/>
          </a:ln>
        </p:spPr>
        <p:txBody>
          <a:bodyPr wrap="none" anchor="ctr"/>
          <a:lstStyle/>
          <a:p>
            <a:endParaRPr lang="pt-BR"/>
          </a:p>
        </p:txBody>
      </p:sp>
      <p:sp>
        <p:nvSpPr>
          <p:cNvPr id="36910" name="Line 46"/>
          <p:cNvSpPr>
            <a:spLocks noChangeShapeType="1"/>
          </p:cNvSpPr>
          <p:nvPr/>
        </p:nvSpPr>
        <p:spPr bwMode="auto">
          <a:xfrm>
            <a:off x="6197600" y="1701800"/>
            <a:ext cx="1397000" cy="711200"/>
          </a:xfrm>
          <a:prstGeom prst="line">
            <a:avLst/>
          </a:prstGeom>
          <a:noFill/>
          <a:ln w="50800">
            <a:solidFill>
              <a:schemeClr val="tx1"/>
            </a:solidFill>
            <a:round/>
            <a:headEnd/>
            <a:tailEnd type="triangle" w="med" len="med"/>
          </a:ln>
        </p:spPr>
        <p:txBody>
          <a:bodyPr wrap="none" anchor="ctr"/>
          <a:lstStyle/>
          <a:p>
            <a:endParaRPr lang="pt-BR"/>
          </a:p>
        </p:txBody>
      </p:sp>
      <p:sp>
        <p:nvSpPr>
          <p:cNvPr id="36911" name="Line 47"/>
          <p:cNvSpPr>
            <a:spLocks noChangeShapeType="1"/>
          </p:cNvSpPr>
          <p:nvPr/>
        </p:nvSpPr>
        <p:spPr bwMode="auto">
          <a:xfrm flipH="1">
            <a:off x="2432050" y="1682750"/>
            <a:ext cx="3194050" cy="635000"/>
          </a:xfrm>
          <a:prstGeom prst="line">
            <a:avLst/>
          </a:prstGeom>
          <a:noFill/>
          <a:ln w="50800">
            <a:solidFill>
              <a:schemeClr val="tx1"/>
            </a:solidFill>
            <a:round/>
            <a:headEnd type="triangle" w="med" len="med"/>
            <a:tailEnd/>
          </a:ln>
        </p:spPr>
        <p:txBody>
          <a:bodyPr wrap="none" anchor="ctr"/>
          <a:lstStyle/>
          <a:p>
            <a:endParaRPr lang="pt-BR"/>
          </a:p>
        </p:txBody>
      </p:sp>
      <p:sp>
        <p:nvSpPr>
          <p:cNvPr id="36912" name="Line 48"/>
          <p:cNvSpPr>
            <a:spLocks noChangeShapeType="1"/>
          </p:cNvSpPr>
          <p:nvPr/>
        </p:nvSpPr>
        <p:spPr bwMode="auto">
          <a:xfrm flipH="1">
            <a:off x="2413000" y="3454400"/>
            <a:ext cx="3327400" cy="787400"/>
          </a:xfrm>
          <a:prstGeom prst="line">
            <a:avLst/>
          </a:prstGeom>
          <a:noFill/>
          <a:ln w="50800">
            <a:solidFill>
              <a:schemeClr val="tx1"/>
            </a:solidFill>
            <a:round/>
            <a:headEnd/>
            <a:tailEnd type="triangle" w="med" len="med"/>
          </a:ln>
        </p:spPr>
        <p:txBody>
          <a:bodyPr wrap="none" anchor="ctr"/>
          <a:lstStyle/>
          <a:p>
            <a:endParaRPr lang="pt-BR"/>
          </a:p>
        </p:txBody>
      </p:sp>
      <p:sp>
        <p:nvSpPr>
          <p:cNvPr id="36913" name="Arc 49"/>
          <p:cNvSpPr>
            <a:spLocks/>
          </p:cNvSpPr>
          <p:nvPr/>
        </p:nvSpPr>
        <p:spPr bwMode="auto">
          <a:xfrm>
            <a:off x="1093788" y="1398588"/>
            <a:ext cx="1117600" cy="1727200"/>
          </a:xfrm>
          <a:custGeom>
            <a:avLst/>
            <a:gdLst>
              <a:gd name="T0" fmla="*/ 0 w 21600"/>
              <a:gd name="T1" fmla="*/ 138112020 h 21600"/>
              <a:gd name="T2" fmla="*/ 57742465 w 21600"/>
              <a:gd name="T3" fmla="*/ 0 h 21600"/>
              <a:gd name="T4" fmla="*/ 57825457 w 21600"/>
              <a:gd name="T5" fmla="*/ 13811202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2"/>
                  <a:pt x="9651" y="17"/>
                  <a:pt x="21569" y="0"/>
                </a:cubicBezTo>
              </a:path>
              <a:path w="21600" h="21600" stroke="0" extrusionOk="0">
                <a:moveTo>
                  <a:pt x="0" y="21600"/>
                </a:moveTo>
                <a:cubicBezTo>
                  <a:pt x="0" y="9682"/>
                  <a:pt x="9651" y="17"/>
                  <a:pt x="21569" y="0"/>
                </a:cubicBezTo>
                <a:lnTo>
                  <a:pt x="21600" y="21600"/>
                </a:lnTo>
                <a:close/>
              </a:path>
            </a:pathLst>
          </a:custGeom>
          <a:noFill/>
          <a:ln w="50800" cap="rnd">
            <a:solidFill>
              <a:schemeClr val="tx1"/>
            </a:solidFill>
            <a:round/>
            <a:headEnd type="triangle" w="med" len="med"/>
            <a:tailEnd/>
          </a:ln>
        </p:spPr>
        <p:txBody>
          <a:bodyPr wrap="none" anchor="ctr"/>
          <a:lstStyle/>
          <a:p>
            <a:endParaRPr lang="pt-BR"/>
          </a:p>
        </p:txBody>
      </p:sp>
      <p:sp>
        <p:nvSpPr>
          <p:cNvPr id="36914" name="Arc 50"/>
          <p:cNvSpPr>
            <a:spLocks/>
          </p:cNvSpPr>
          <p:nvPr/>
        </p:nvSpPr>
        <p:spPr bwMode="auto">
          <a:xfrm rot="10800000">
            <a:off x="1065213" y="3665538"/>
            <a:ext cx="1119187" cy="1727200"/>
          </a:xfrm>
          <a:custGeom>
            <a:avLst/>
            <a:gdLst>
              <a:gd name="T0" fmla="*/ 0 w 21631"/>
              <a:gd name="T1" fmla="*/ 0 h 21600"/>
              <a:gd name="T2" fmla="*/ 57906692 w 21631"/>
              <a:gd name="T3" fmla="*/ 138112020 h 21600"/>
              <a:gd name="T4" fmla="*/ 82991 w 21631"/>
              <a:gd name="T5" fmla="*/ 138112020 h 21600"/>
              <a:gd name="T6" fmla="*/ 0 60000 65536"/>
              <a:gd name="T7" fmla="*/ 0 60000 65536"/>
              <a:gd name="T8" fmla="*/ 0 60000 65536"/>
              <a:gd name="T9" fmla="*/ 0 w 21631"/>
              <a:gd name="T10" fmla="*/ 0 h 21600"/>
              <a:gd name="T11" fmla="*/ 21631 w 21631"/>
              <a:gd name="T12" fmla="*/ 21600 h 21600"/>
            </a:gdLst>
            <a:ahLst/>
            <a:cxnLst>
              <a:cxn ang="T6">
                <a:pos x="T0" y="T1"/>
              </a:cxn>
              <a:cxn ang="T7">
                <a:pos x="T2" y="T3"/>
              </a:cxn>
              <a:cxn ang="T8">
                <a:pos x="T4" y="T5"/>
              </a:cxn>
            </a:cxnLst>
            <a:rect l="T9" t="T10" r="T11" b="T12"/>
            <a:pathLst>
              <a:path w="21631" h="21600" fill="none" extrusionOk="0">
                <a:moveTo>
                  <a:pt x="0" y="0"/>
                </a:moveTo>
                <a:cubicBezTo>
                  <a:pt x="10" y="0"/>
                  <a:pt x="20" y="-1"/>
                  <a:pt x="31" y="0"/>
                </a:cubicBezTo>
                <a:cubicBezTo>
                  <a:pt x="11960" y="0"/>
                  <a:pt x="21631" y="9670"/>
                  <a:pt x="21631" y="21600"/>
                </a:cubicBezTo>
              </a:path>
              <a:path w="21631" h="21600" stroke="0" extrusionOk="0">
                <a:moveTo>
                  <a:pt x="0" y="0"/>
                </a:moveTo>
                <a:cubicBezTo>
                  <a:pt x="10" y="0"/>
                  <a:pt x="20" y="-1"/>
                  <a:pt x="31" y="0"/>
                </a:cubicBezTo>
                <a:cubicBezTo>
                  <a:pt x="11960" y="0"/>
                  <a:pt x="21631" y="9670"/>
                  <a:pt x="21631" y="21600"/>
                </a:cubicBezTo>
                <a:lnTo>
                  <a:pt x="31" y="21600"/>
                </a:lnTo>
                <a:close/>
              </a:path>
            </a:pathLst>
          </a:custGeom>
          <a:noFill/>
          <a:ln w="50800" cap="rnd">
            <a:solidFill>
              <a:schemeClr val="tx1"/>
            </a:solidFill>
            <a:round/>
            <a:headEnd/>
            <a:tailEnd type="triangle" w="med" len="med"/>
          </a:ln>
        </p:spPr>
        <p:txBody>
          <a:bodyPr wrap="none" anchor="ctr"/>
          <a:lstStyle/>
          <a:p>
            <a:endParaRPr lang="pt-BR"/>
          </a:p>
        </p:txBody>
      </p:sp>
      <p:sp>
        <p:nvSpPr>
          <p:cNvPr id="36915" name="Arc 51"/>
          <p:cNvSpPr>
            <a:spLocks/>
          </p:cNvSpPr>
          <p:nvPr/>
        </p:nvSpPr>
        <p:spPr bwMode="auto">
          <a:xfrm>
            <a:off x="1017588" y="1093788"/>
            <a:ext cx="1193800" cy="1955800"/>
          </a:xfrm>
          <a:custGeom>
            <a:avLst/>
            <a:gdLst>
              <a:gd name="T0" fmla="*/ 0 w 21600"/>
              <a:gd name="T1" fmla="*/ 177090428 h 21600"/>
              <a:gd name="T2" fmla="*/ 65890966 w 21600"/>
              <a:gd name="T3" fmla="*/ 0 h 21600"/>
              <a:gd name="T4" fmla="*/ 65979561 w 21600"/>
              <a:gd name="T5" fmla="*/ 17709042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1"/>
                  <a:pt x="9652" y="16"/>
                  <a:pt x="21571" y="0"/>
                </a:cubicBezTo>
              </a:path>
              <a:path w="21600" h="21600" stroke="0" extrusionOk="0">
                <a:moveTo>
                  <a:pt x="0" y="21600"/>
                </a:moveTo>
                <a:cubicBezTo>
                  <a:pt x="0" y="9681"/>
                  <a:pt x="9652" y="16"/>
                  <a:pt x="21571" y="0"/>
                </a:cubicBezTo>
                <a:lnTo>
                  <a:pt x="21600" y="21600"/>
                </a:lnTo>
                <a:close/>
              </a:path>
            </a:pathLst>
          </a:custGeom>
          <a:noFill/>
          <a:ln w="50800" cap="rnd">
            <a:solidFill>
              <a:schemeClr val="tx1"/>
            </a:solidFill>
            <a:round/>
            <a:headEnd type="triangle" w="med" len="med"/>
            <a:tailEnd/>
          </a:ln>
        </p:spPr>
        <p:txBody>
          <a:bodyPr wrap="none" anchor="ctr"/>
          <a:lstStyle/>
          <a:p>
            <a:endParaRPr lang="pt-BR"/>
          </a:p>
        </p:txBody>
      </p:sp>
      <p:sp>
        <p:nvSpPr>
          <p:cNvPr id="36916" name="Arc 52"/>
          <p:cNvSpPr>
            <a:spLocks/>
          </p:cNvSpPr>
          <p:nvPr/>
        </p:nvSpPr>
        <p:spPr bwMode="auto">
          <a:xfrm>
            <a:off x="928688" y="776288"/>
            <a:ext cx="1282700" cy="2273300"/>
          </a:xfrm>
          <a:custGeom>
            <a:avLst/>
            <a:gdLst>
              <a:gd name="T0" fmla="*/ 0 w 21600"/>
              <a:gd name="T1" fmla="*/ 239254319 h 21600"/>
              <a:gd name="T2" fmla="*/ 76076999 w 21600"/>
              <a:gd name="T3" fmla="*/ 0 h 21600"/>
              <a:gd name="T4" fmla="*/ 76172191 w 21600"/>
              <a:gd name="T5" fmla="*/ 23925431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1"/>
                  <a:pt x="9654" y="14"/>
                  <a:pt x="21573" y="0"/>
                </a:cubicBezTo>
              </a:path>
              <a:path w="21600" h="21600" stroke="0" extrusionOk="0">
                <a:moveTo>
                  <a:pt x="0" y="21600"/>
                </a:moveTo>
                <a:cubicBezTo>
                  <a:pt x="0" y="9681"/>
                  <a:pt x="9654" y="14"/>
                  <a:pt x="21573" y="0"/>
                </a:cubicBezTo>
                <a:lnTo>
                  <a:pt x="21600" y="21600"/>
                </a:lnTo>
                <a:close/>
              </a:path>
            </a:pathLst>
          </a:custGeom>
          <a:noFill/>
          <a:ln w="25400" cap="rnd">
            <a:solidFill>
              <a:schemeClr val="tx1"/>
            </a:solidFill>
            <a:round/>
            <a:headEnd type="triangle" w="med" len="med"/>
            <a:tailEnd/>
          </a:ln>
        </p:spPr>
        <p:txBody>
          <a:bodyPr wrap="none" anchor="ctr"/>
          <a:lstStyle/>
          <a:p>
            <a:endParaRPr lang="pt-BR"/>
          </a:p>
        </p:txBody>
      </p:sp>
      <p:sp>
        <p:nvSpPr>
          <p:cNvPr id="36917" name="Arc 53"/>
          <p:cNvSpPr>
            <a:spLocks/>
          </p:cNvSpPr>
          <p:nvPr/>
        </p:nvSpPr>
        <p:spPr bwMode="auto">
          <a:xfrm>
            <a:off x="852488" y="547688"/>
            <a:ext cx="1358900" cy="2425700"/>
          </a:xfrm>
          <a:custGeom>
            <a:avLst/>
            <a:gdLst>
              <a:gd name="T0" fmla="*/ 0 w 21600"/>
              <a:gd name="T1" fmla="*/ 272408370 h 21600"/>
              <a:gd name="T2" fmla="*/ 85392207 w 21600"/>
              <a:gd name="T3" fmla="*/ 0 h 21600"/>
              <a:gd name="T4" fmla="*/ 85491168 w 21600"/>
              <a:gd name="T5" fmla="*/ 27240837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0"/>
                  <a:pt x="9655" y="13"/>
                  <a:pt x="21575" y="0"/>
                </a:cubicBezTo>
              </a:path>
              <a:path w="21600" h="21600" stroke="0" extrusionOk="0">
                <a:moveTo>
                  <a:pt x="0" y="21600"/>
                </a:moveTo>
                <a:cubicBezTo>
                  <a:pt x="0" y="9680"/>
                  <a:pt x="9655" y="13"/>
                  <a:pt x="21575" y="0"/>
                </a:cubicBezTo>
                <a:lnTo>
                  <a:pt x="21600" y="21600"/>
                </a:lnTo>
                <a:close/>
              </a:path>
            </a:pathLst>
          </a:custGeom>
          <a:noFill/>
          <a:ln w="25400" cap="rnd">
            <a:solidFill>
              <a:schemeClr val="tx1"/>
            </a:solidFill>
            <a:round/>
            <a:headEnd type="triangle" w="med" len="med"/>
            <a:tailEnd/>
          </a:ln>
        </p:spPr>
        <p:txBody>
          <a:bodyPr wrap="none" anchor="ctr"/>
          <a:lstStyle/>
          <a:p>
            <a:endParaRPr lang="pt-BR"/>
          </a:p>
        </p:txBody>
      </p:sp>
      <p:sp>
        <p:nvSpPr>
          <p:cNvPr id="36918" name="Line 54"/>
          <p:cNvSpPr>
            <a:spLocks noChangeShapeType="1"/>
          </p:cNvSpPr>
          <p:nvPr/>
        </p:nvSpPr>
        <p:spPr bwMode="auto">
          <a:xfrm flipH="1" flipV="1">
            <a:off x="2209800" y="1104900"/>
            <a:ext cx="1701800" cy="387350"/>
          </a:xfrm>
          <a:prstGeom prst="line">
            <a:avLst/>
          </a:prstGeom>
          <a:noFill/>
          <a:ln w="50800">
            <a:solidFill>
              <a:schemeClr val="tx1"/>
            </a:solidFill>
            <a:round/>
            <a:headEnd/>
            <a:tailEnd/>
          </a:ln>
        </p:spPr>
        <p:txBody>
          <a:bodyPr wrap="none" anchor="ctr"/>
          <a:lstStyle/>
          <a:p>
            <a:endParaRPr lang="pt-BR"/>
          </a:p>
        </p:txBody>
      </p:sp>
      <p:sp>
        <p:nvSpPr>
          <p:cNvPr id="36919" name="Line 55"/>
          <p:cNvSpPr>
            <a:spLocks noChangeShapeType="1"/>
          </p:cNvSpPr>
          <p:nvPr/>
        </p:nvSpPr>
        <p:spPr bwMode="auto">
          <a:xfrm flipH="1" flipV="1">
            <a:off x="2197100" y="787400"/>
            <a:ext cx="3587750" cy="730250"/>
          </a:xfrm>
          <a:prstGeom prst="line">
            <a:avLst/>
          </a:prstGeom>
          <a:noFill/>
          <a:ln w="25400">
            <a:solidFill>
              <a:schemeClr val="tx1"/>
            </a:solidFill>
            <a:round/>
            <a:headEnd/>
            <a:tailEnd/>
          </a:ln>
        </p:spPr>
        <p:txBody>
          <a:bodyPr wrap="none" anchor="ctr"/>
          <a:lstStyle/>
          <a:p>
            <a:endParaRPr lang="pt-BR"/>
          </a:p>
        </p:txBody>
      </p:sp>
      <p:sp>
        <p:nvSpPr>
          <p:cNvPr id="36920" name="Arc 56"/>
          <p:cNvSpPr>
            <a:spLocks/>
          </p:cNvSpPr>
          <p:nvPr/>
        </p:nvSpPr>
        <p:spPr bwMode="auto">
          <a:xfrm>
            <a:off x="2190750" y="547688"/>
            <a:ext cx="5473700" cy="1816100"/>
          </a:xfrm>
          <a:custGeom>
            <a:avLst/>
            <a:gdLst>
              <a:gd name="T0" fmla="*/ 0 w 21600"/>
              <a:gd name="T1" fmla="*/ 0 h 21600"/>
              <a:gd name="T2" fmla="*/ 1387101472 w 21600"/>
              <a:gd name="T3" fmla="*/ 152695321 h 21600"/>
              <a:gd name="T4" fmla="*/ 0 w 21600"/>
              <a:gd name="T5" fmla="*/ 15269532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chemeClr val="tx1"/>
            </a:solidFill>
            <a:round/>
            <a:headEnd/>
            <a:tailEnd/>
          </a:ln>
        </p:spPr>
        <p:txBody>
          <a:bodyPr wrap="none" anchor="ctr"/>
          <a:lstStyle/>
          <a:p>
            <a:endParaRPr lang="pt-BR"/>
          </a:p>
        </p:txBody>
      </p:sp>
      <p:sp>
        <p:nvSpPr>
          <p:cNvPr id="36921" name="Arc 57"/>
          <p:cNvSpPr>
            <a:spLocks/>
          </p:cNvSpPr>
          <p:nvPr/>
        </p:nvSpPr>
        <p:spPr bwMode="auto">
          <a:xfrm rot="10800000">
            <a:off x="989013" y="3836988"/>
            <a:ext cx="1195387" cy="1955800"/>
          </a:xfrm>
          <a:custGeom>
            <a:avLst/>
            <a:gdLst>
              <a:gd name="T0" fmla="*/ 0 w 21629"/>
              <a:gd name="T1" fmla="*/ 0 h 21600"/>
              <a:gd name="T2" fmla="*/ 66066400 w 21629"/>
              <a:gd name="T3" fmla="*/ 177090428 h 21600"/>
              <a:gd name="T4" fmla="*/ 88594 w 21629"/>
              <a:gd name="T5" fmla="*/ 177090428 h 21600"/>
              <a:gd name="T6" fmla="*/ 0 60000 65536"/>
              <a:gd name="T7" fmla="*/ 0 60000 65536"/>
              <a:gd name="T8" fmla="*/ 0 60000 65536"/>
              <a:gd name="T9" fmla="*/ 0 w 21629"/>
              <a:gd name="T10" fmla="*/ 0 h 21600"/>
              <a:gd name="T11" fmla="*/ 21629 w 21629"/>
              <a:gd name="T12" fmla="*/ 21600 h 21600"/>
            </a:gdLst>
            <a:ahLst/>
            <a:cxnLst>
              <a:cxn ang="T6">
                <a:pos x="T0" y="T1"/>
              </a:cxn>
              <a:cxn ang="T7">
                <a:pos x="T2" y="T3"/>
              </a:cxn>
              <a:cxn ang="T8">
                <a:pos x="T4" y="T5"/>
              </a:cxn>
            </a:cxnLst>
            <a:rect l="T9" t="T10" r="T11" b="T12"/>
            <a:pathLst>
              <a:path w="21629" h="21600" fill="none" extrusionOk="0">
                <a:moveTo>
                  <a:pt x="0" y="0"/>
                </a:moveTo>
                <a:cubicBezTo>
                  <a:pt x="9" y="0"/>
                  <a:pt x="19" y="-1"/>
                  <a:pt x="29" y="0"/>
                </a:cubicBezTo>
                <a:cubicBezTo>
                  <a:pt x="11958" y="0"/>
                  <a:pt x="21629" y="9670"/>
                  <a:pt x="21629" y="21600"/>
                </a:cubicBezTo>
              </a:path>
              <a:path w="21629" h="21600" stroke="0" extrusionOk="0">
                <a:moveTo>
                  <a:pt x="0" y="0"/>
                </a:moveTo>
                <a:cubicBezTo>
                  <a:pt x="9" y="0"/>
                  <a:pt x="19" y="-1"/>
                  <a:pt x="29" y="0"/>
                </a:cubicBezTo>
                <a:cubicBezTo>
                  <a:pt x="11958" y="0"/>
                  <a:pt x="21629" y="9670"/>
                  <a:pt x="21629" y="21600"/>
                </a:cubicBezTo>
                <a:lnTo>
                  <a:pt x="29" y="21600"/>
                </a:lnTo>
                <a:close/>
              </a:path>
            </a:pathLst>
          </a:custGeom>
          <a:noFill/>
          <a:ln w="50800" cap="rnd">
            <a:solidFill>
              <a:schemeClr val="tx1"/>
            </a:solidFill>
            <a:round/>
            <a:headEnd/>
            <a:tailEnd type="triangle" w="med" len="med"/>
          </a:ln>
        </p:spPr>
        <p:txBody>
          <a:bodyPr wrap="none" anchor="ctr"/>
          <a:lstStyle/>
          <a:p>
            <a:endParaRPr lang="pt-BR"/>
          </a:p>
        </p:txBody>
      </p:sp>
      <p:sp>
        <p:nvSpPr>
          <p:cNvPr id="36922" name="Line 58"/>
          <p:cNvSpPr>
            <a:spLocks noChangeShapeType="1"/>
          </p:cNvSpPr>
          <p:nvPr/>
        </p:nvSpPr>
        <p:spPr bwMode="auto">
          <a:xfrm flipH="1">
            <a:off x="2184400" y="5340350"/>
            <a:ext cx="1746250" cy="425450"/>
          </a:xfrm>
          <a:prstGeom prst="line">
            <a:avLst/>
          </a:prstGeom>
          <a:noFill/>
          <a:ln w="50800">
            <a:solidFill>
              <a:schemeClr val="tx1"/>
            </a:solidFill>
            <a:round/>
            <a:headEnd/>
            <a:tailEnd/>
          </a:ln>
        </p:spPr>
        <p:txBody>
          <a:bodyPr wrap="none" anchor="ctr"/>
          <a:lstStyle/>
          <a:p>
            <a:endParaRPr lang="pt-BR"/>
          </a:p>
        </p:txBody>
      </p:sp>
      <p:sp>
        <p:nvSpPr>
          <p:cNvPr id="36923" name="Arc 59"/>
          <p:cNvSpPr>
            <a:spLocks/>
          </p:cNvSpPr>
          <p:nvPr/>
        </p:nvSpPr>
        <p:spPr bwMode="auto">
          <a:xfrm rot="10800000">
            <a:off x="912813" y="3748088"/>
            <a:ext cx="1284287" cy="2273300"/>
          </a:xfrm>
          <a:custGeom>
            <a:avLst/>
            <a:gdLst>
              <a:gd name="T0" fmla="*/ 0 w 21627"/>
              <a:gd name="T1" fmla="*/ 0 h 21600"/>
              <a:gd name="T2" fmla="*/ 76265462 w 21627"/>
              <a:gd name="T3" fmla="*/ 239254319 h 21600"/>
              <a:gd name="T4" fmla="*/ 95192 w 21627"/>
              <a:gd name="T5" fmla="*/ 239254319 h 21600"/>
              <a:gd name="T6" fmla="*/ 0 60000 65536"/>
              <a:gd name="T7" fmla="*/ 0 60000 65536"/>
              <a:gd name="T8" fmla="*/ 0 60000 65536"/>
              <a:gd name="T9" fmla="*/ 0 w 21627"/>
              <a:gd name="T10" fmla="*/ 0 h 21600"/>
              <a:gd name="T11" fmla="*/ 21627 w 21627"/>
              <a:gd name="T12" fmla="*/ 21600 h 21600"/>
            </a:gdLst>
            <a:ahLst/>
            <a:cxnLst>
              <a:cxn ang="T6">
                <a:pos x="T0" y="T1"/>
              </a:cxn>
              <a:cxn ang="T7">
                <a:pos x="T2" y="T3"/>
              </a:cxn>
              <a:cxn ang="T8">
                <a:pos x="T4" y="T5"/>
              </a:cxn>
            </a:cxnLst>
            <a:rect l="T9" t="T10" r="T11" b="T12"/>
            <a:pathLst>
              <a:path w="21627" h="21600" fill="none" extrusionOk="0">
                <a:moveTo>
                  <a:pt x="0" y="0"/>
                </a:moveTo>
                <a:cubicBezTo>
                  <a:pt x="9" y="0"/>
                  <a:pt x="18" y="-1"/>
                  <a:pt x="27" y="0"/>
                </a:cubicBezTo>
                <a:cubicBezTo>
                  <a:pt x="11956" y="0"/>
                  <a:pt x="21627" y="9670"/>
                  <a:pt x="21627" y="21600"/>
                </a:cubicBezTo>
              </a:path>
              <a:path w="21627" h="21600" stroke="0" extrusionOk="0">
                <a:moveTo>
                  <a:pt x="0" y="0"/>
                </a:moveTo>
                <a:cubicBezTo>
                  <a:pt x="9" y="0"/>
                  <a:pt x="18" y="-1"/>
                  <a:pt x="27" y="0"/>
                </a:cubicBezTo>
                <a:cubicBezTo>
                  <a:pt x="11956" y="0"/>
                  <a:pt x="21627" y="9670"/>
                  <a:pt x="21627" y="21600"/>
                </a:cubicBezTo>
                <a:lnTo>
                  <a:pt x="27" y="21600"/>
                </a:lnTo>
                <a:close/>
              </a:path>
            </a:pathLst>
          </a:custGeom>
          <a:noFill/>
          <a:ln w="25400" cap="rnd">
            <a:solidFill>
              <a:schemeClr val="tx1"/>
            </a:solidFill>
            <a:round/>
            <a:headEnd/>
            <a:tailEnd type="triangle" w="med" len="med"/>
          </a:ln>
        </p:spPr>
        <p:txBody>
          <a:bodyPr wrap="none" anchor="ctr"/>
          <a:lstStyle/>
          <a:p>
            <a:endParaRPr lang="pt-BR"/>
          </a:p>
        </p:txBody>
      </p:sp>
      <p:sp>
        <p:nvSpPr>
          <p:cNvPr id="36924" name="Arc 60"/>
          <p:cNvSpPr>
            <a:spLocks/>
          </p:cNvSpPr>
          <p:nvPr/>
        </p:nvSpPr>
        <p:spPr bwMode="auto">
          <a:xfrm>
            <a:off x="2133600" y="4495800"/>
            <a:ext cx="3797300" cy="1511300"/>
          </a:xfrm>
          <a:custGeom>
            <a:avLst/>
            <a:gdLst>
              <a:gd name="T0" fmla="*/ 667568790 w 21600"/>
              <a:gd name="T1" fmla="*/ 0 h 21600"/>
              <a:gd name="T2" fmla="*/ 0 w 21600"/>
              <a:gd name="T3" fmla="*/ 105742019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5400" cap="rnd">
            <a:solidFill>
              <a:schemeClr val="tx1"/>
            </a:solidFill>
            <a:round/>
            <a:headEnd/>
            <a:tailEnd/>
          </a:ln>
        </p:spPr>
        <p:txBody>
          <a:bodyPr wrap="none" anchor="ctr"/>
          <a:lstStyle/>
          <a:p>
            <a:endParaRPr lang="pt-BR"/>
          </a:p>
        </p:txBody>
      </p:sp>
      <p:sp>
        <p:nvSpPr>
          <p:cNvPr id="36925" name="Arc 61"/>
          <p:cNvSpPr>
            <a:spLocks/>
          </p:cNvSpPr>
          <p:nvPr/>
        </p:nvSpPr>
        <p:spPr bwMode="auto">
          <a:xfrm rot="-10702710">
            <a:off x="876300" y="3862388"/>
            <a:ext cx="1360488" cy="2425700"/>
          </a:xfrm>
          <a:custGeom>
            <a:avLst/>
            <a:gdLst>
              <a:gd name="T0" fmla="*/ 0 w 21625"/>
              <a:gd name="T1" fmla="*/ 0 h 21600"/>
              <a:gd name="T2" fmla="*/ 85592028 w 21625"/>
              <a:gd name="T3" fmla="*/ 272408370 h 21600"/>
              <a:gd name="T4" fmla="*/ 98962 w 21625"/>
              <a:gd name="T5" fmla="*/ 272408370 h 21600"/>
              <a:gd name="T6" fmla="*/ 0 60000 65536"/>
              <a:gd name="T7" fmla="*/ 0 60000 65536"/>
              <a:gd name="T8" fmla="*/ 0 60000 65536"/>
              <a:gd name="T9" fmla="*/ 0 w 21625"/>
              <a:gd name="T10" fmla="*/ 0 h 21600"/>
              <a:gd name="T11" fmla="*/ 21625 w 21625"/>
              <a:gd name="T12" fmla="*/ 21600 h 21600"/>
            </a:gdLst>
            <a:ahLst/>
            <a:cxnLst>
              <a:cxn ang="T6">
                <a:pos x="T0" y="T1"/>
              </a:cxn>
              <a:cxn ang="T7">
                <a:pos x="T2" y="T3"/>
              </a:cxn>
              <a:cxn ang="T8">
                <a:pos x="T4" y="T5"/>
              </a:cxn>
            </a:cxnLst>
            <a:rect l="T9" t="T10" r="T11" b="T12"/>
            <a:pathLst>
              <a:path w="21625" h="21600" fill="none" extrusionOk="0">
                <a:moveTo>
                  <a:pt x="0" y="0"/>
                </a:moveTo>
                <a:cubicBezTo>
                  <a:pt x="8" y="0"/>
                  <a:pt x="16" y="-1"/>
                  <a:pt x="25" y="0"/>
                </a:cubicBezTo>
                <a:cubicBezTo>
                  <a:pt x="11954" y="0"/>
                  <a:pt x="21625" y="9670"/>
                  <a:pt x="21625" y="21600"/>
                </a:cubicBezTo>
              </a:path>
              <a:path w="21625" h="21600" stroke="0" extrusionOk="0">
                <a:moveTo>
                  <a:pt x="0" y="0"/>
                </a:moveTo>
                <a:cubicBezTo>
                  <a:pt x="8" y="0"/>
                  <a:pt x="16" y="-1"/>
                  <a:pt x="25" y="0"/>
                </a:cubicBezTo>
                <a:cubicBezTo>
                  <a:pt x="11954" y="0"/>
                  <a:pt x="21625" y="9670"/>
                  <a:pt x="21625" y="21600"/>
                </a:cubicBezTo>
                <a:lnTo>
                  <a:pt x="25" y="21600"/>
                </a:lnTo>
                <a:close/>
              </a:path>
            </a:pathLst>
          </a:custGeom>
          <a:noFill/>
          <a:ln w="25400" cap="rnd">
            <a:solidFill>
              <a:schemeClr val="tx1"/>
            </a:solidFill>
            <a:round/>
            <a:headEnd/>
            <a:tailEnd type="triangle" w="med" len="med"/>
          </a:ln>
        </p:spPr>
        <p:txBody>
          <a:bodyPr wrap="none" anchor="ctr"/>
          <a:lstStyle/>
          <a:p>
            <a:endParaRPr lang="pt-BR"/>
          </a:p>
        </p:txBody>
      </p:sp>
      <p:sp>
        <p:nvSpPr>
          <p:cNvPr id="36926" name="Arc 62"/>
          <p:cNvSpPr>
            <a:spLocks/>
          </p:cNvSpPr>
          <p:nvPr/>
        </p:nvSpPr>
        <p:spPr bwMode="auto">
          <a:xfrm rot="-10708582">
            <a:off x="2254250" y="4562475"/>
            <a:ext cx="5521325" cy="1816100"/>
          </a:xfrm>
          <a:custGeom>
            <a:avLst/>
            <a:gdLst>
              <a:gd name="T0" fmla="*/ 0 w 21782"/>
              <a:gd name="T1" fmla="*/ 152695321 h 21600"/>
              <a:gd name="T2" fmla="*/ 1399551205 w 21782"/>
              <a:gd name="T3" fmla="*/ 7063 h 21600"/>
              <a:gd name="T4" fmla="*/ 1387856606 w 21782"/>
              <a:gd name="T5" fmla="*/ 152695321 h 21600"/>
              <a:gd name="T6" fmla="*/ 0 60000 65536"/>
              <a:gd name="T7" fmla="*/ 0 60000 65536"/>
              <a:gd name="T8" fmla="*/ 0 60000 65536"/>
              <a:gd name="T9" fmla="*/ 0 w 21782"/>
              <a:gd name="T10" fmla="*/ 0 h 21600"/>
              <a:gd name="T11" fmla="*/ 21782 w 21782"/>
              <a:gd name="T12" fmla="*/ 21600 h 21600"/>
            </a:gdLst>
            <a:ahLst/>
            <a:cxnLst>
              <a:cxn ang="T6">
                <a:pos x="T0" y="T1"/>
              </a:cxn>
              <a:cxn ang="T7">
                <a:pos x="T2" y="T3"/>
              </a:cxn>
              <a:cxn ang="T8">
                <a:pos x="T4" y="T5"/>
              </a:cxn>
            </a:cxnLst>
            <a:rect l="T9" t="T10" r="T11" b="T12"/>
            <a:pathLst>
              <a:path w="21782" h="21600" fill="none" extrusionOk="0">
                <a:moveTo>
                  <a:pt x="0" y="21600"/>
                </a:moveTo>
                <a:cubicBezTo>
                  <a:pt x="0" y="9670"/>
                  <a:pt x="9670" y="0"/>
                  <a:pt x="21600" y="0"/>
                </a:cubicBezTo>
                <a:cubicBezTo>
                  <a:pt x="21660" y="0"/>
                  <a:pt x="21721" y="0"/>
                  <a:pt x="21782" y="0"/>
                </a:cubicBezTo>
              </a:path>
              <a:path w="21782" h="21600" stroke="0" extrusionOk="0">
                <a:moveTo>
                  <a:pt x="0" y="21600"/>
                </a:moveTo>
                <a:cubicBezTo>
                  <a:pt x="0" y="9670"/>
                  <a:pt x="9670" y="0"/>
                  <a:pt x="21600" y="0"/>
                </a:cubicBezTo>
                <a:cubicBezTo>
                  <a:pt x="21660" y="0"/>
                  <a:pt x="21721" y="0"/>
                  <a:pt x="21782" y="0"/>
                </a:cubicBezTo>
                <a:lnTo>
                  <a:pt x="21600" y="21600"/>
                </a:lnTo>
                <a:close/>
              </a:path>
            </a:pathLst>
          </a:custGeom>
          <a:noFill/>
          <a:ln w="25400" cap="rnd">
            <a:solidFill>
              <a:schemeClr val="tx1"/>
            </a:solidFill>
            <a:round/>
            <a:headEnd/>
            <a:tailEnd/>
          </a:ln>
        </p:spPr>
        <p:txBody>
          <a:bodyPr wrap="none" anchor="ctr"/>
          <a:lstStyle/>
          <a:p>
            <a:endParaRPr lang="pt-BR"/>
          </a:p>
        </p:txBody>
      </p:sp>
      <p:sp>
        <p:nvSpPr>
          <p:cNvPr id="36927" name="AutoShape 63"/>
          <p:cNvSpPr>
            <a:spLocks noChangeArrowheads="1"/>
          </p:cNvSpPr>
          <p:nvPr/>
        </p:nvSpPr>
        <p:spPr bwMode="auto">
          <a:xfrm>
            <a:off x="557213" y="2946400"/>
            <a:ext cx="760412" cy="820738"/>
          </a:xfrm>
          <a:prstGeom prst="star16">
            <a:avLst>
              <a:gd name="adj" fmla="val 37500"/>
            </a:avLst>
          </a:prstGeom>
          <a:solidFill>
            <a:srgbClr val="4C2E00"/>
          </a:solidFill>
          <a:ln w="12700">
            <a:solidFill>
              <a:schemeClr val="tx1"/>
            </a:solidFill>
            <a:miter lim="800000"/>
            <a:headEnd/>
            <a:tailEnd/>
          </a:ln>
        </p:spPr>
        <p:txBody>
          <a:bodyPr wrap="none" anchor="ctr"/>
          <a:lstStyle/>
          <a:p>
            <a:endParaRPr lang="pt-BR"/>
          </a:p>
        </p:txBody>
      </p:sp>
      <p:pic>
        <p:nvPicPr>
          <p:cNvPr id="36928" name="Picture 64" descr="A:\images\Slide_2.jpg"/>
          <p:cNvPicPr>
            <a:picLocks noChangeAspect="1" noChangeArrowheads="1"/>
          </p:cNvPicPr>
          <p:nvPr/>
        </p:nvPicPr>
        <p:blipFill>
          <a:blip r:embed="rId3" cstate="email"/>
          <a:srcRect l="-23"/>
          <a:stretch>
            <a:fillRect/>
          </a:stretch>
        </p:blipFill>
        <p:spPr bwMode="auto">
          <a:xfrm>
            <a:off x="1606550" y="685800"/>
            <a:ext cx="1385888" cy="1447800"/>
          </a:xfrm>
          <a:prstGeom prst="rect">
            <a:avLst/>
          </a:prstGeom>
          <a:noFill/>
          <a:ln w="9525">
            <a:noFill/>
            <a:miter lim="800000"/>
            <a:headEnd/>
            <a:tailEnd/>
          </a:ln>
        </p:spPr>
      </p:pic>
      <p:pic>
        <p:nvPicPr>
          <p:cNvPr id="36929" name="Picture 65" descr="A:\acrobeles.jpg"/>
          <p:cNvPicPr>
            <a:picLocks noChangeAspect="1" noChangeArrowheads="1"/>
          </p:cNvPicPr>
          <p:nvPr/>
        </p:nvPicPr>
        <p:blipFill>
          <a:blip r:embed="rId4" cstate="email"/>
          <a:srcRect/>
          <a:stretch>
            <a:fillRect/>
          </a:stretch>
        </p:blipFill>
        <p:spPr bwMode="auto">
          <a:xfrm>
            <a:off x="3352800" y="3581400"/>
            <a:ext cx="1447800" cy="874713"/>
          </a:xfrm>
          <a:prstGeom prst="rect">
            <a:avLst/>
          </a:prstGeom>
          <a:noFill/>
          <a:ln w="9525">
            <a:noFill/>
            <a:miter lim="800000"/>
            <a:headEnd/>
            <a:tailEnd/>
          </a:ln>
        </p:spPr>
      </p:pic>
      <p:pic>
        <p:nvPicPr>
          <p:cNvPr id="36930" name="Picture 66" descr="A:\782.JPG"/>
          <p:cNvPicPr>
            <a:picLocks noChangeAspect="1" noChangeArrowheads="1"/>
          </p:cNvPicPr>
          <p:nvPr/>
        </p:nvPicPr>
        <p:blipFill>
          <a:blip r:embed="rId5" cstate="email"/>
          <a:srcRect/>
          <a:stretch>
            <a:fillRect/>
          </a:stretch>
        </p:blipFill>
        <p:spPr bwMode="auto">
          <a:xfrm>
            <a:off x="1752600" y="3886200"/>
            <a:ext cx="1143000" cy="1981200"/>
          </a:xfrm>
          <a:prstGeom prst="rect">
            <a:avLst/>
          </a:prstGeom>
          <a:noFill/>
          <a:ln w="9525">
            <a:noFill/>
            <a:miter lim="800000"/>
            <a:headEnd/>
            <a:tailEnd/>
          </a:ln>
        </p:spPr>
      </p:pic>
      <p:pic>
        <p:nvPicPr>
          <p:cNvPr id="36931" name="Picture 67" descr="A:\785.JPG"/>
          <p:cNvPicPr>
            <a:picLocks noChangeAspect="1" noChangeArrowheads="1"/>
          </p:cNvPicPr>
          <p:nvPr/>
        </p:nvPicPr>
        <p:blipFill>
          <a:blip r:embed="rId6" cstate="email"/>
          <a:srcRect/>
          <a:stretch>
            <a:fillRect/>
          </a:stretch>
        </p:blipFill>
        <p:spPr bwMode="auto">
          <a:xfrm>
            <a:off x="1752600" y="2895600"/>
            <a:ext cx="1309688" cy="922338"/>
          </a:xfrm>
          <a:prstGeom prst="rect">
            <a:avLst/>
          </a:prstGeom>
          <a:noFill/>
          <a:ln w="9525">
            <a:noFill/>
            <a:miter lim="800000"/>
            <a:headEnd/>
            <a:tailEnd/>
          </a:ln>
        </p:spPr>
      </p:pic>
      <p:pic>
        <p:nvPicPr>
          <p:cNvPr id="36932" name="Picture 68" descr="A:\784.JPG"/>
          <p:cNvPicPr>
            <a:picLocks noChangeAspect="1" noChangeArrowheads="1"/>
          </p:cNvPicPr>
          <p:nvPr/>
        </p:nvPicPr>
        <p:blipFill>
          <a:blip r:embed="rId7" cstate="email"/>
          <a:srcRect/>
          <a:stretch>
            <a:fillRect/>
          </a:stretch>
        </p:blipFill>
        <p:spPr bwMode="auto">
          <a:xfrm>
            <a:off x="1752600" y="2209800"/>
            <a:ext cx="1085850" cy="819150"/>
          </a:xfrm>
          <a:prstGeom prst="rect">
            <a:avLst/>
          </a:prstGeom>
          <a:noFill/>
          <a:ln w="9525">
            <a:noFill/>
            <a:miter lim="800000"/>
            <a:headEnd/>
            <a:tailEnd/>
          </a:ln>
        </p:spPr>
      </p:pic>
      <p:pic>
        <p:nvPicPr>
          <p:cNvPr id="36933" name="Picture 69" descr="A:\spring4.jpg"/>
          <p:cNvPicPr>
            <a:picLocks noChangeAspect="1" noChangeArrowheads="1"/>
          </p:cNvPicPr>
          <p:nvPr/>
        </p:nvPicPr>
        <p:blipFill>
          <a:blip r:embed="rId8" cstate="email"/>
          <a:srcRect/>
          <a:stretch>
            <a:fillRect/>
          </a:stretch>
        </p:blipFill>
        <p:spPr bwMode="auto">
          <a:xfrm>
            <a:off x="3505200" y="1828800"/>
            <a:ext cx="1295400" cy="933450"/>
          </a:xfrm>
          <a:prstGeom prst="rect">
            <a:avLst/>
          </a:prstGeom>
          <a:noFill/>
          <a:ln w="9525">
            <a:noFill/>
            <a:miter lim="800000"/>
            <a:headEnd/>
            <a:tailEnd/>
          </a:ln>
        </p:spPr>
      </p:pic>
      <p:pic>
        <p:nvPicPr>
          <p:cNvPr id="36934" name="Picture 70" descr="A:\792.JPG"/>
          <p:cNvPicPr>
            <a:picLocks noChangeAspect="1" noChangeArrowheads="1"/>
          </p:cNvPicPr>
          <p:nvPr/>
        </p:nvPicPr>
        <p:blipFill>
          <a:blip r:embed="rId9" cstate="email"/>
          <a:srcRect/>
          <a:stretch>
            <a:fillRect/>
          </a:stretch>
        </p:blipFill>
        <p:spPr bwMode="auto">
          <a:xfrm>
            <a:off x="3733800" y="1066800"/>
            <a:ext cx="1020763" cy="693738"/>
          </a:xfrm>
          <a:prstGeom prst="rect">
            <a:avLst/>
          </a:prstGeom>
          <a:noFill/>
          <a:ln w="9525">
            <a:noFill/>
            <a:miter lim="800000"/>
            <a:headEnd/>
            <a:tailEnd/>
          </a:ln>
        </p:spPr>
      </p:pic>
      <p:pic>
        <p:nvPicPr>
          <p:cNvPr id="36935" name="Picture 71" descr="A:\aphelenchus.jpg"/>
          <p:cNvPicPr>
            <a:picLocks noChangeAspect="1" noChangeArrowheads="1"/>
          </p:cNvPicPr>
          <p:nvPr/>
        </p:nvPicPr>
        <p:blipFill>
          <a:blip r:embed="rId10" cstate="email"/>
          <a:srcRect/>
          <a:stretch>
            <a:fillRect/>
          </a:stretch>
        </p:blipFill>
        <p:spPr bwMode="auto">
          <a:xfrm>
            <a:off x="3200400" y="2743200"/>
            <a:ext cx="1447800" cy="858838"/>
          </a:xfrm>
          <a:prstGeom prst="rect">
            <a:avLst/>
          </a:prstGeom>
          <a:noFill/>
          <a:ln w="9525">
            <a:noFill/>
            <a:miter lim="800000"/>
            <a:headEnd/>
            <a:tailEnd/>
          </a:ln>
        </p:spPr>
      </p:pic>
      <p:pic>
        <p:nvPicPr>
          <p:cNvPr id="36936" name="Picture 72" descr="A:\788.JPG"/>
          <p:cNvPicPr>
            <a:picLocks noChangeAspect="1" noChangeArrowheads="1"/>
          </p:cNvPicPr>
          <p:nvPr/>
        </p:nvPicPr>
        <p:blipFill>
          <a:blip r:embed="rId11" cstate="email"/>
          <a:srcRect/>
          <a:stretch>
            <a:fillRect/>
          </a:stretch>
        </p:blipFill>
        <p:spPr bwMode="auto">
          <a:xfrm>
            <a:off x="2743200" y="4876800"/>
            <a:ext cx="1219200" cy="744538"/>
          </a:xfrm>
          <a:prstGeom prst="rect">
            <a:avLst/>
          </a:prstGeom>
          <a:noFill/>
          <a:ln w="9525">
            <a:noFill/>
            <a:miter lim="800000"/>
            <a:headEnd/>
            <a:tailEnd/>
          </a:ln>
        </p:spPr>
      </p:pic>
      <p:pic>
        <p:nvPicPr>
          <p:cNvPr id="36937" name="Picture 73" descr="A:\cruznema.JPG"/>
          <p:cNvPicPr>
            <a:picLocks noChangeAspect="1" noChangeArrowheads="1"/>
          </p:cNvPicPr>
          <p:nvPr/>
        </p:nvPicPr>
        <p:blipFill>
          <a:blip r:embed="rId12" cstate="email"/>
          <a:srcRect/>
          <a:stretch>
            <a:fillRect/>
          </a:stretch>
        </p:blipFill>
        <p:spPr bwMode="auto">
          <a:xfrm>
            <a:off x="3597275" y="4876800"/>
            <a:ext cx="1185863" cy="1981200"/>
          </a:xfrm>
          <a:prstGeom prst="rect">
            <a:avLst/>
          </a:prstGeom>
          <a:noFill/>
          <a:ln w="9525">
            <a:noFill/>
            <a:miter lim="800000"/>
            <a:headEnd/>
            <a:tailEnd/>
          </a:ln>
        </p:spPr>
      </p:pic>
      <p:pic>
        <p:nvPicPr>
          <p:cNvPr id="36938" name="Picture 74" descr="A:\787.JPG"/>
          <p:cNvPicPr>
            <a:picLocks noChangeAspect="1" noChangeArrowheads="1"/>
          </p:cNvPicPr>
          <p:nvPr/>
        </p:nvPicPr>
        <p:blipFill>
          <a:blip r:embed="rId13" cstate="email"/>
          <a:srcRect/>
          <a:stretch>
            <a:fillRect/>
          </a:stretch>
        </p:blipFill>
        <p:spPr bwMode="auto">
          <a:xfrm>
            <a:off x="3276600" y="4191000"/>
            <a:ext cx="1566863" cy="804863"/>
          </a:xfrm>
          <a:prstGeom prst="rect">
            <a:avLst/>
          </a:prstGeom>
          <a:noFill/>
          <a:ln w="9525">
            <a:noFill/>
            <a:miter lim="800000"/>
            <a:headEnd/>
            <a:tailEnd/>
          </a:ln>
        </p:spPr>
      </p:pic>
      <p:pic>
        <p:nvPicPr>
          <p:cNvPr id="36939" name="Picture 75" descr="A:\783.JPG"/>
          <p:cNvPicPr>
            <a:picLocks noChangeAspect="1" noChangeArrowheads="1"/>
          </p:cNvPicPr>
          <p:nvPr/>
        </p:nvPicPr>
        <p:blipFill>
          <a:blip r:embed="rId14" cstate="email"/>
          <a:srcRect/>
          <a:stretch>
            <a:fillRect/>
          </a:stretch>
        </p:blipFill>
        <p:spPr bwMode="auto">
          <a:xfrm>
            <a:off x="1447800" y="5562600"/>
            <a:ext cx="1122363" cy="823913"/>
          </a:xfrm>
          <a:prstGeom prst="rect">
            <a:avLst/>
          </a:prstGeom>
          <a:noFill/>
          <a:ln w="9525">
            <a:noFill/>
            <a:miter lim="800000"/>
            <a:headEnd/>
            <a:tailEnd/>
          </a:ln>
        </p:spPr>
      </p:pic>
      <p:sp>
        <p:nvSpPr>
          <p:cNvPr id="34892" name="Text Box 76"/>
          <p:cNvSpPr txBox="1">
            <a:spLocks noChangeArrowheads="1"/>
          </p:cNvSpPr>
          <p:nvPr/>
        </p:nvSpPr>
        <p:spPr bwMode="auto">
          <a:xfrm>
            <a:off x="0" y="0"/>
            <a:ext cx="2000250" cy="457200"/>
          </a:xfrm>
          <a:prstGeom prst="rect">
            <a:avLst/>
          </a:prstGeom>
          <a:noFill/>
          <a:ln w="12700">
            <a:noFill/>
            <a:miter lim="800000"/>
            <a:headEnd/>
            <a:tailEnd/>
          </a:ln>
          <a:effectLst/>
        </p:spPr>
        <p:txBody>
          <a:bodyPr wrap="none" anchor="ctr">
            <a:spAutoFit/>
          </a:bodyPr>
          <a:lstStyle/>
          <a:p>
            <a:pPr>
              <a:defRPr/>
            </a:pPr>
            <a:r>
              <a:rPr lang="en-US">
                <a:solidFill>
                  <a:schemeClr val="accent2"/>
                </a:solidFill>
                <a:effectLst>
                  <a:outerShdw blurRad="38100" dist="38100" dir="2700000" algn="tl">
                    <a:srgbClr val="000000"/>
                  </a:outerShdw>
                </a:effectLst>
              </a:rPr>
              <a:t>Recuperação</a:t>
            </a:r>
          </a:p>
        </p:txBody>
      </p:sp>
      <p:sp>
        <p:nvSpPr>
          <p:cNvPr id="34893" name="Rectangle 77"/>
          <p:cNvSpPr>
            <a:spLocks noChangeArrowheads="1"/>
          </p:cNvSpPr>
          <p:nvPr/>
        </p:nvSpPr>
        <p:spPr bwMode="auto">
          <a:xfrm>
            <a:off x="7391400" y="6324600"/>
            <a:ext cx="1458913" cy="336550"/>
          </a:xfrm>
          <a:prstGeom prst="rect">
            <a:avLst/>
          </a:prstGeom>
          <a:noFill/>
          <a:ln w="9525">
            <a:noFill/>
            <a:miter lim="800000"/>
            <a:headEnd/>
            <a:tailEnd/>
          </a:ln>
          <a:effectLst/>
        </p:spPr>
        <p:txBody>
          <a:bodyPr wrap="none">
            <a:spAutoFit/>
          </a:bodyPr>
          <a:lstStyle/>
          <a:p>
            <a:pPr>
              <a:defRPr/>
            </a:pPr>
            <a:r>
              <a:rPr lang="pt-BR" sz="1600">
                <a:effectLst>
                  <a:outerShdw blurRad="38100" dist="38100" dir="2700000" algn="tl">
                    <a:srgbClr val="FFFFFF"/>
                  </a:outerShdw>
                </a:effectLst>
              </a:rPr>
              <a:t>Howard Ferris</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Oval 2"/>
          <p:cNvSpPr>
            <a:spLocks noChangeArrowheads="1"/>
          </p:cNvSpPr>
          <p:nvPr/>
        </p:nvSpPr>
        <p:spPr bwMode="auto">
          <a:xfrm>
            <a:off x="2101850" y="14541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7891" name="Oval 3"/>
          <p:cNvSpPr>
            <a:spLocks noChangeArrowheads="1"/>
          </p:cNvSpPr>
          <p:nvPr/>
        </p:nvSpPr>
        <p:spPr bwMode="auto">
          <a:xfrm>
            <a:off x="2101850" y="32829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7892" name="Oval 4"/>
          <p:cNvSpPr>
            <a:spLocks noChangeArrowheads="1"/>
          </p:cNvSpPr>
          <p:nvPr/>
        </p:nvSpPr>
        <p:spPr bwMode="auto">
          <a:xfrm>
            <a:off x="3968750" y="14541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7893" name="Oval 5"/>
          <p:cNvSpPr>
            <a:spLocks noChangeArrowheads="1"/>
          </p:cNvSpPr>
          <p:nvPr/>
        </p:nvSpPr>
        <p:spPr bwMode="auto">
          <a:xfrm>
            <a:off x="3968750" y="238760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7894" name="Oval 6"/>
          <p:cNvSpPr>
            <a:spLocks noChangeArrowheads="1"/>
          </p:cNvSpPr>
          <p:nvPr/>
        </p:nvSpPr>
        <p:spPr bwMode="auto">
          <a:xfrm>
            <a:off x="3968750" y="32829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7895" name="Oval 7"/>
          <p:cNvSpPr>
            <a:spLocks noChangeArrowheads="1"/>
          </p:cNvSpPr>
          <p:nvPr/>
        </p:nvSpPr>
        <p:spPr bwMode="auto">
          <a:xfrm>
            <a:off x="3968750" y="41973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7896" name="Oval 8"/>
          <p:cNvSpPr>
            <a:spLocks noChangeArrowheads="1"/>
          </p:cNvSpPr>
          <p:nvPr/>
        </p:nvSpPr>
        <p:spPr bwMode="auto">
          <a:xfrm>
            <a:off x="3968750" y="51117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7897" name="Oval 9"/>
          <p:cNvSpPr>
            <a:spLocks noChangeArrowheads="1"/>
          </p:cNvSpPr>
          <p:nvPr/>
        </p:nvSpPr>
        <p:spPr bwMode="auto">
          <a:xfrm>
            <a:off x="5797550" y="14541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7898" name="Oval 10"/>
          <p:cNvSpPr>
            <a:spLocks noChangeArrowheads="1"/>
          </p:cNvSpPr>
          <p:nvPr/>
        </p:nvSpPr>
        <p:spPr bwMode="auto">
          <a:xfrm>
            <a:off x="5797550" y="238760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7899" name="Oval 11"/>
          <p:cNvSpPr>
            <a:spLocks noChangeArrowheads="1"/>
          </p:cNvSpPr>
          <p:nvPr/>
        </p:nvSpPr>
        <p:spPr bwMode="auto">
          <a:xfrm>
            <a:off x="5797550" y="32829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7900" name="Oval 12"/>
          <p:cNvSpPr>
            <a:spLocks noChangeArrowheads="1"/>
          </p:cNvSpPr>
          <p:nvPr/>
        </p:nvSpPr>
        <p:spPr bwMode="auto">
          <a:xfrm>
            <a:off x="5797550" y="41973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7901" name="Oval 13"/>
          <p:cNvSpPr>
            <a:spLocks noChangeArrowheads="1"/>
          </p:cNvSpPr>
          <p:nvPr/>
        </p:nvSpPr>
        <p:spPr bwMode="auto">
          <a:xfrm>
            <a:off x="7626350" y="238760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7902" name="Oval 14"/>
          <p:cNvSpPr>
            <a:spLocks noChangeArrowheads="1"/>
          </p:cNvSpPr>
          <p:nvPr/>
        </p:nvSpPr>
        <p:spPr bwMode="auto">
          <a:xfrm>
            <a:off x="7626350" y="32829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7903" name="Oval 15"/>
          <p:cNvSpPr>
            <a:spLocks noChangeArrowheads="1"/>
          </p:cNvSpPr>
          <p:nvPr/>
        </p:nvSpPr>
        <p:spPr bwMode="auto">
          <a:xfrm>
            <a:off x="7626350" y="41973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7904" name="Line 16"/>
          <p:cNvSpPr>
            <a:spLocks noChangeShapeType="1"/>
          </p:cNvSpPr>
          <p:nvPr/>
        </p:nvSpPr>
        <p:spPr bwMode="auto">
          <a:xfrm flipH="1">
            <a:off x="1193800" y="1854200"/>
            <a:ext cx="965200" cy="1320800"/>
          </a:xfrm>
          <a:prstGeom prst="line">
            <a:avLst/>
          </a:prstGeom>
          <a:noFill/>
          <a:ln w="50800">
            <a:solidFill>
              <a:schemeClr val="tx1"/>
            </a:solidFill>
            <a:round/>
            <a:headEnd type="triangle" w="med" len="med"/>
            <a:tailEnd/>
          </a:ln>
        </p:spPr>
        <p:txBody>
          <a:bodyPr wrap="none" anchor="ctr"/>
          <a:lstStyle/>
          <a:p>
            <a:endParaRPr lang="pt-BR"/>
          </a:p>
        </p:txBody>
      </p:sp>
      <p:sp>
        <p:nvSpPr>
          <p:cNvPr id="37905" name="Line 17"/>
          <p:cNvSpPr>
            <a:spLocks noChangeShapeType="1"/>
          </p:cNvSpPr>
          <p:nvPr/>
        </p:nvSpPr>
        <p:spPr bwMode="auto">
          <a:xfrm flipH="1" flipV="1">
            <a:off x="1193800" y="3556000"/>
            <a:ext cx="1022350" cy="1555750"/>
          </a:xfrm>
          <a:prstGeom prst="line">
            <a:avLst/>
          </a:prstGeom>
          <a:noFill/>
          <a:ln w="50800">
            <a:solidFill>
              <a:schemeClr val="tx1"/>
            </a:solidFill>
            <a:round/>
            <a:headEnd type="triangle" w="med" len="med"/>
            <a:tailEnd/>
          </a:ln>
        </p:spPr>
        <p:txBody>
          <a:bodyPr wrap="none" anchor="ctr"/>
          <a:lstStyle/>
          <a:p>
            <a:endParaRPr lang="pt-BR"/>
          </a:p>
        </p:txBody>
      </p:sp>
      <p:sp>
        <p:nvSpPr>
          <p:cNvPr id="37906" name="Line 18"/>
          <p:cNvSpPr>
            <a:spLocks noChangeShapeType="1"/>
          </p:cNvSpPr>
          <p:nvPr/>
        </p:nvSpPr>
        <p:spPr bwMode="auto">
          <a:xfrm flipH="1" flipV="1">
            <a:off x="1270000" y="3556000"/>
            <a:ext cx="812800" cy="660400"/>
          </a:xfrm>
          <a:prstGeom prst="line">
            <a:avLst/>
          </a:prstGeom>
          <a:noFill/>
          <a:ln w="50800">
            <a:solidFill>
              <a:schemeClr val="tx1"/>
            </a:solidFill>
            <a:round/>
            <a:headEnd type="triangle" w="med" len="med"/>
            <a:tailEnd/>
          </a:ln>
        </p:spPr>
        <p:txBody>
          <a:bodyPr wrap="none" anchor="ctr"/>
          <a:lstStyle/>
          <a:p>
            <a:endParaRPr lang="pt-BR"/>
          </a:p>
        </p:txBody>
      </p:sp>
      <p:sp>
        <p:nvSpPr>
          <p:cNvPr id="37907" name="Line 19"/>
          <p:cNvSpPr>
            <a:spLocks noChangeShapeType="1"/>
          </p:cNvSpPr>
          <p:nvPr/>
        </p:nvSpPr>
        <p:spPr bwMode="auto">
          <a:xfrm flipH="1">
            <a:off x="1346200" y="3429000"/>
            <a:ext cx="736600" cy="0"/>
          </a:xfrm>
          <a:prstGeom prst="line">
            <a:avLst/>
          </a:prstGeom>
          <a:noFill/>
          <a:ln w="50800">
            <a:solidFill>
              <a:schemeClr val="tx1"/>
            </a:solidFill>
            <a:round/>
            <a:headEnd type="triangle" w="med" len="med"/>
            <a:tailEnd/>
          </a:ln>
        </p:spPr>
        <p:txBody>
          <a:bodyPr wrap="none" anchor="ctr"/>
          <a:lstStyle/>
          <a:p>
            <a:endParaRPr lang="pt-BR"/>
          </a:p>
        </p:txBody>
      </p:sp>
      <p:sp>
        <p:nvSpPr>
          <p:cNvPr id="37908" name="Oval 20"/>
          <p:cNvSpPr>
            <a:spLocks noChangeArrowheads="1"/>
          </p:cNvSpPr>
          <p:nvPr/>
        </p:nvSpPr>
        <p:spPr bwMode="auto">
          <a:xfrm>
            <a:off x="2101850" y="238760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7909" name="Oval 21"/>
          <p:cNvSpPr>
            <a:spLocks noChangeArrowheads="1"/>
          </p:cNvSpPr>
          <p:nvPr/>
        </p:nvSpPr>
        <p:spPr bwMode="auto">
          <a:xfrm>
            <a:off x="2101850" y="41973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7910" name="Oval 22"/>
          <p:cNvSpPr>
            <a:spLocks noChangeArrowheads="1"/>
          </p:cNvSpPr>
          <p:nvPr/>
        </p:nvSpPr>
        <p:spPr bwMode="auto">
          <a:xfrm>
            <a:off x="2159000" y="51498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7911" name="Line 23"/>
          <p:cNvSpPr>
            <a:spLocks noChangeShapeType="1"/>
          </p:cNvSpPr>
          <p:nvPr/>
        </p:nvSpPr>
        <p:spPr bwMode="auto">
          <a:xfrm flipV="1">
            <a:off x="1397000" y="2641600"/>
            <a:ext cx="635000" cy="660400"/>
          </a:xfrm>
          <a:prstGeom prst="line">
            <a:avLst/>
          </a:prstGeom>
          <a:noFill/>
          <a:ln w="50800">
            <a:solidFill>
              <a:schemeClr val="tx1"/>
            </a:solidFill>
            <a:round/>
            <a:headEnd/>
            <a:tailEnd type="triangle" w="med" len="med"/>
          </a:ln>
        </p:spPr>
        <p:txBody>
          <a:bodyPr wrap="none" anchor="ctr"/>
          <a:lstStyle/>
          <a:p>
            <a:endParaRPr lang="pt-BR"/>
          </a:p>
        </p:txBody>
      </p:sp>
      <p:sp>
        <p:nvSpPr>
          <p:cNvPr id="37912" name="Line 24"/>
          <p:cNvSpPr>
            <a:spLocks noChangeShapeType="1"/>
          </p:cNvSpPr>
          <p:nvPr/>
        </p:nvSpPr>
        <p:spPr bwMode="auto">
          <a:xfrm>
            <a:off x="2540000" y="16002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7913" name="Line 25"/>
          <p:cNvSpPr>
            <a:spLocks noChangeShapeType="1"/>
          </p:cNvSpPr>
          <p:nvPr/>
        </p:nvSpPr>
        <p:spPr bwMode="auto">
          <a:xfrm>
            <a:off x="2540000" y="43434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7914" name="Line 26"/>
          <p:cNvSpPr>
            <a:spLocks noChangeShapeType="1"/>
          </p:cNvSpPr>
          <p:nvPr/>
        </p:nvSpPr>
        <p:spPr bwMode="auto">
          <a:xfrm flipV="1">
            <a:off x="2520950" y="4394200"/>
            <a:ext cx="1339850" cy="793750"/>
          </a:xfrm>
          <a:prstGeom prst="line">
            <a:avLst/>
          </a:prstGeom>
          <a:noFill/>
          <a:ln w="50800">
            <a:solidFill>
              <a:schemeClr val="tx1"/>
            </a:solidFill>
            <a:round/>
            <a:headEnd/>
            <a:tailEnd type="triangle" w="med" len="med"/>
          </a:ln>
        </p:spPr>
        <p:txBody>
          <a:bodyPr wrap="none" anchor="ctr"/>
          <a:lstStyle/>
          <a:p>
            <a:endParaRPr lang="pt-BR"/>
          </a:p>
        </p:txBody>
      </p:sp>
      <p:sp>
        <p:nvSpPr>
          <p:cNvPr id="37915" name="Line 27"/>
          <p:cNvSpPr>
            <a:spLocks noChangeShapeType="1"/>
          </p:cNvSpPr>
          <p:nvPr/>
        </p:nvSpPr>
        <p:spPr bwMode="auto">
          <a:xfrm>
            <a:off x="2463800" y="4521200"/>
            <a:ext cx="1397000" cy="558800"/>
          </a:xfrm>
          <a:prstGeom prst="line">
            <a:avLst/>
          </a:prstGeom>
          <a:noFill/>
          <a:ln w="50800">
            <a:solidFill>
              <a:schemeClr val="tx1"/>
            </a:solidFill>
            <a:round/>
            <a:headEnd type="triangle" w="med" len="med"/>
            <a:tailEnd/>
          </a:ln>
        </p:spPr>
        <p:txBody>
          <a:bodyPr wrap="none" anchor="ctr"/>
          <a:lstStyle/>
          <a:p>
            <a:endParaRPr lang="pt-BR"/>
          </a:p>
        </p:txBody>
      </p:sp>
      <p:sp>
        <p:nvSpPr>
          <p:cNvPr id="37916" name="Line 28"/>
          <p:cNvSpPr>
            <a:spLocks noChangeShapeType="1"/>
          </p:cNvSpPr>
          <p:nvPr/>
        </p:nvSpPr>
        <p:spPr bwMode="auto">
          <a:xfrm>
            <a:off x="2501900" y="249555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7917" name="Line 29"/>
          <p:cNvSpPr>
            <a:spLocks noChangeShapeType="1"/>
          </p:cNvSpPr>
          <p:nvPr/>
        </p:nvSpPr>
        <p:spPr bwMode="auto">
          <a:xfrm>
            <a:off x="2540000" y="34290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7918" name="Line 30"/>
          <p:cNvSpPr>
            <a:spLocks noChangeShapeType="1"/>
          </p:cNvSpPr>
          <p:nvPr/>
        </p:nvSpPr>
        <p:spPr bwMode="auto">
          <a:xfrm>
            <a:off x="4368800" y="1600200"/>
            <a:ext cx="1244600" cy="0"/>
          </a:xfrm>
          <a:prstGeom prst="line">
            <a:avLst/>
          </a:prstGeom>
          <a:noFill/>
          <a:ln w="50800">
            <a:solidFill>
              <a:schemeClr val="tx1"/>
            </a:solidFill>
            <a:round/>
            <a:headEnd/>
            <a:tailEnd type="triangle" w="med" len="med"/>
          </a:ln>
        </p:spPr>
        <p:txBody>
          <a:bodyPr wrap="none" anchor="ctr"/>
          <a:lstStyle/>
          <a:p>
            <a:endParaRPr lang="pt-BR"/>
          </a:p>
        </p:txBody>
      </p:sp>
      <p:sp>
        <p:nvSpPr>
          <p:cNvPr id="37919" name="Line 31"/>
          <p:cNvSpPr>
            <a:spLocks noChangeShapeType="1"/>
          </p:cNvSpPr>
          <p:nvPr/>
        </p:nvSpPr>
        <p:spPr bwMode="auto">
          <a:xfrm flipV="1">
            <a:off x="4368800" y="1727200"/>
            <a:ext cx="1320800" cy="736600"/>
          </a:xfrm>
          <a:prstGeom prst="line">
            <a:avLst/>
          </a:prstGeom>
          <a:noFill/>
          <a:ln w="50800">
            <a:solidFill>
              <a:schemeClr val="tx1"/>
            </a:solidFill>
            <a:round/>
            <a:headEnd/>
            <a:tailEnd type="triangle" w="med" len="med"/>
          </a:ln>
        </p:spPr>
        <p:txBody>
          <a:bodyPr wrap="none" anchor="ctr"/>
          <a:lstStyle/>
          <a:p>
            <a:endParaRPr lang="pt-BR"/>
          </a:p>
        </p:txBody>
      </p:sp>
      <p:sp>
        <p:nvSpPr>
          <p:cNvPr id="37920" name="Line 32"/>
          <p:cNvSpPr>
            <a:spLocks noChangeShapeType="1"/>
          </p:cNvSpPr>
          <p:nvPr/>
        </p:nvSpPr>
        <p:spPr bwMode="auto">
          <a:xfrm>
            <a:off x="4368800" y="1701800"/>
            <a:ext cx="1320800" cy="635000"/>
          </a:xfrm>
          <a:prstGeom prst="line">
            <a:avLst/>
          </a:prstGeom>
          <a:noFill/>
          <a:ln w="50800">
            <a:solidFill>
              <a:schemeClr val="tx1"/>
            </a:solidFill>
            <a:round/>
            <a:headEnd/>
            <a:tailEnd type="triangle" w="med" len="med"/>
          </a:ln>
        </p:spPr>
        <p:txBody>
          <a:bodyPr wrap="none" anchor="ctr"/>
          <a:lstStyle/>
          <a:p>
            <a:endParaRPr lang="pt-BR"/>
          </a:p>
        </p:txBody>
      </p:sp>
      <p:sp>
        <p:nvSpPr>
          <p:cNvPr id="37921" name="Line 33"/>
          <p:cNvSpPr>
            <a:spLocks noChangeShapeType="1"/>
          </p:cNvSpPr>
          <p:nvPr/>
        </p:nvSpPr>
        <p:spPr bwMode="auto">
          <a:xfrm>
            <a:off x="4368800" y="25146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7922" name="Line 34"/>
          <p:cNvSpPr>
            <a:spLocks noChangeShapeType="1"/>
          </p:cNvSpPr>
          <p:nvPr/>
        </p:nvSpPr>
        <p:spPr bwMode="auto">
          <a:xfrm flipV="1">
            <a:off x="4368800" y="2565400"/>
            <a:ext cx="1397000" cy="736600"/>
          </a:xfrm>
          <a:prstGeom prst="line">
            <a:avLst/>
          </a:prstGeom>
          <a:noFill/>
          <a:ln w="50800">
            <a:solidFill>
              <a:schemeClr val="tx1"/>
            </a:solidFill>
            <a:round/>
            <a:headEnd/>
            <a:tailEnd type="triangle" w="med" len="med"/>
          </a:ln>
        </p:spPr>
        <p:txBody>
          <a:bodyPr wrap="none" anchor="ctr"/>
          <a:lstStyle/>
          <a:p>
            <a:endParaRPr lang="pt-BR"/>
          </a:p>
        </p:txBody>
      </p:sp>
      <p:sp>
        <p:nvSpPr>
          <p:cNvPr id="37923" name="Line 35"/>
          <p:cNvSpPr>
            <a:spLocks noChangeShapeType="1"/>
          </p:cNvSpPr>
          <p:nvPr/>
        </p:nvSpPr>
        <p:spPr bwMode="auto">
          <a:xfrm>
            <a:off x="4292600" y="1701800"/>
            <a:ext cx="1473200" cy="1549400"/>
          </a:xfrm>
          <a:prstGeom prst="line">
            <a:avLst/>
          </a:prstGeom>
          <a:noFill/>
          <a:ln w="50800">
            <a:solidFill>
              <a:schemeClr val="tx1"/>
            </a:solidFill>
            <a:round/>
            <a:headEnd/>
            <a:tailEnd type="triangle" w="med" len="med"/>
          </a:ln>
        </p:spPr>
        <p:txBody>
          <a:bodyPr wrap="none" anchor="ctr"/>
          <a:lstStyle/>
          <a:p>
            <a:endParaRPr lang="pt-BR"/>
          </a:p>
        </p:txBody>
      </p:sp>
      <p:sp>
        <p:nvSpPr>
          <p:cNvPr id="37924" name="Line 36"/>
          <p:cNvSpPr>
            <a:spLocks noChangeShapeType="1"/>
          </p:cNvSpPr>
          <p:nvPr/>
        </p:nvSpPr>
        <p:spPr bwMode="auto">
          <a:xfrm flipV="1">
            <a:off x="4368800" y="3479800"/>
            <a:ext cx="1320800" cy="736600"/>
          </a:xfrm>
          <a:prstGeom prst="line">
            <a:avLst/>
          </a:prstGeom>
          <a:noFill/>
          <a:ln w="50800">
            <a:solidFill>
              <a:schemeClr val="tx1"/>
            </a:solidFill>
            <a:round/>
            <a:headEnd/>
            <a:tailEnd type="triangle" w="med" len="med"/>
          </a:ln>
        </p:spPr>
        <p:txBody>
          <a:bodyPr wrap="none" anchor="ctr"/>
          <a:lstStyle/>
          <a:p>
            <a:endParaRPr lang="pt-BR"/>
          </a:p>
        </p:txBody>
      </p:sp>
      <p:sp>
        <p:nvSpPr>
          <p:cNvPr id="37925" name="Line 37"/>
          <p:cNvSpPr>
            <a:spLocks noChangeShapeType="1"/>
          </p:cNvSpPr>
          <p:nvPr/>
        </p:nvSpPr>
        <p:spPr bwMode="auto">
          <a:xfrm flipV="1">
            <a:off x="4368800" y="3556000"/>
            <a:ext cx="1397000" cy="1574800"/>
          </a:xfrm>
          <a:prstGeom prst="line">
            <a:avLst/>
          </a:prstGeom>
          <a:noFill/>
          <a:ln w="50800">
            <a:solidFill>
              <a:schemeClr val="tx1"/>
            </a:solidFill>
            <a:round/>
            <a:headEnd/>
            <a:tailEnd type="triangle" w="med" len="med"/>
          </a:ln>
        </p:spPr>
        <p:txBody>
          <a:bodyPr wrap="none" anchor="ctr"/>
          <a:lstStyle/>
          <a:p>
            <a:endParaRPr lang="pt-BR"/>
          </a:p>
        </p:txBody>
      </p:sp>
      <p:sp>
        <p:nvSpPr>
          <p:cNvPr id="37926" name="Line 38"/>
          <p:cNvSpPr>
            <a:spLocks noChangeShapeType="1"/>
          </p:cNvSpPr>
          <p:nvPr/>
        </p:nvSpPr>
        <p:spPr bwMode="auto">
          <a:xfrm>
            <a:off x="4368800" y="43434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7927" name="Line 39"/>
          <p:cNvSpPr>
            <a:spLocks noChangeShapeType="1"/>
          </p:cNvSpPr>
          <p:nvPr/>
        </p:nvSpPr>
        <p:spPr bwMode="auto">
          <a:xfrm>
            <a:off x="4368800" y="3606800"/>
            <a:ext cx="1320800" cy="558800"/>
          </a:xfrm>
          <a:prstGeom prst="line">
            <a:avLst/>
          </a:prstGeom>
          <a:noFill/>
          <a:ln w="50800">
            <a:solidFill>
              <a:schemeClr val="tx1"/>
            </a:solidFill>
            <a:round/>
            <a:headEnd/>
            <a:tailEnd type="triangle" w="med" len="med"/>
          </a:ln>
        </p:spPr>
        <p:txBody>
          <a:bodyPr wrap="none" anchor="ctr"/>
          <a:lstStyle/>
          <a:p>
            <a:endParaRPr lang="pt-BR"/>
          </a:p>
        </p:txBody>
      </p:sp>
      <p:sp>
        <p:nvSpPr>
          <p:cNvPr id="37928" name="Line 40"/>
          <p:cNvSpPr>
            <a:spLocks noChangeShapeType="1"/>
          </p:cNvSpPr>
          <p:nvPr/>
        </p:nvSpPr>
        <p:spPr bwMode="auto">
          <a:xfrm>
            <a:off x="6197600" y="1778000"/>
            <a:ext cx="1397000" cy="1473200"/>
          </a:xfrm>
          <a:prstGeom prst="line">
            <a:avLst/>
          </a:prstGeom>
          <a:noFill/>
          <a:ln w="50800">
            <a:solidFill>
              <a:schemeClr val="tx1"/>
            </a:solidFill>
            <a:round/>
            <a:headEnd/>
            <a:tailEnd type="triangle" w="med" len="med"/>
          </a:ln>
        </p:spPr>
        <p:txBody>
          <a:bodyPr wrap="none" anchor="ctr"/>
          <a:lstStyle/>
          <a:p>
            <a:endParaRPr lang="pt-BR"/>
          </a:p>
        </p:txBody>
      </p:sp>
      <p:sp>
        <p:nvSpPr>
          <p:cNvPr id="37929" name="Line 41"/>
          <p:cNvSpPr>
            <a:spLocks noChangeShapeType="1"/>
          </p:cNvSpPr>
          <p:nvPr/>
        </p:nvSpPr>
        <p:spPr bwMode="auto">
          <a:xfrm>
            <a:off x="6197600" y="2692400"/>
            <a:ext cx="1320800" cy="635000"/>
          </a:xfrm>
          <a:prstGeom prst="line">
            <a:avLst/>
          </a:prstGeom>
          <a:noFill/>
          <a:ln w="50800">
            <a:solidFill>
              <a:schemeClr val="tx1"/>
            </a:solidFill>
            <a:round/>
            <a:headEnd/>
            <a:tailEnd type="triangle" w="med" len="med"/>
          </a:ln>
        </p:spPr>
        <p:txBody>
          <a:bodyPr wrap="none" anchor="ctr"/>
          <a:lstStyle/>
          <a:p>
            <a:endParaRPr lang="pt-BR"/>
          </a:p>
        </p:txBody>
      </p:sp>
      <p:sp>
        <p:nvSpPr>
          <p:cNvPr id="37930" name="Line 42"/>
          <p:cNvSpPr>
            <a:spLocks noChangeShapeType="1"/>
          </p:cNvSpPr>
          <p:nvPr/>
        </p:nvSpPr>
        <p:spPr bwMode="auto">
          <a:xfrm>
            <a:off x="6197600" y="34290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7931" name="Line 43"/>
          <p:cNvSpPr>
            <a:spLocks noChangeShapeType="1"/>
          </p:cNvSpPr>
          <p:nvPr/>
        </p:nvSpPr>
        <p:spPr bwMode="auto">
          <a:xfrm flipV="1">
            <a:off x="6197600" y="3479800"/>
            <a:ext cx="1397000" cy="812800"/>
          </a:xfrm>
          <a:prstGeom prst="line">
            <a:avLst/>
          </a:prstGeom>
          <a:noFill/>
          <a:ln w="50800">
            <a:solidFill>
              <a:schemeClr val="tx1"/>
            </a:solidFill>
            <a:round/>
            <a:headEnd/>
            <a:tailEnd type="triangle" w="med" len="med"/>
          </a:ln>
        </p:spPr>
        <p:txBody>
          <a:bodyPr wrap="none" anchor="ctr"/>
          <a:lstStyle/>
          <a:p>
            <a:endParaRPr lang="pt-BR"/>
          </a:p>
        </p:txBody>
      </p:sp>
      <p:sp>
        <p:nvSpPr>
          <p:cNvPr id="37932" name="Line 44"/>
          <p:cNvSpPr>
            <a:spLocks noChangeShapeType="1"/>
          </p:cNvSpPr>
          <p:nvPr/>
        </p:nvSpPr>
        <p:spPr bwMode="auto">
          <a:xfrm>
            <a:off x="6197600" y="25146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7933" name="Line 45"/>
          <p:cNvSpPr>
            <a:spLocks noChangeShapeType="1"/>
          </p:cNvSpPr>
          <p:nvPr/>
        </p:nvSpPr>
        <p:spPr bwMode="auto">
          <a:xfrm>
            <a:off x="6197600" y="2692400"/>
            <a:ext cx="1397000" cy="1473200"/>
          </a:xfrm>
          <a:prstGeom prst="line">
            <a:avLst/>
          </a:prstGeom>
          <a:noFill/>
          <a:ln w="50800">
            <a:solidFill>
              <a:schemeClr val="tx1"/>
            </a:solidFill>
            <a:round/>
            <a:headEnd/>
            <a:tailEnd type="triangle" w="med" len="med"/>
          </a:ln>
        </p:spPr>
        <p:txBody>
          <a:bodyPr wrap="none" anchor="ctr"/>
          <a:lstStyle/>
          <a:p>
            <a:endParaRPr lang="pt-BR"/>
          </a:p>
        </p:txBody>
      </p:sp>
      <p:sp>
        <p:nvSpPr>
          <p:cNvPr id="37934" name="Line 46"/>
          <p:cNvSpPr>
            <a:spLocks noChangeShapeType="1"/>
          </p:cNvSpPr>
          <p:nvPr/>
        </p:nvSpPr>
        <p:spPr bwMode="auto">
          <a:xfrm>
            <a:off x="6197600" y="1701800"/>
            <a:ext cx="1397000" cy="711200"/>
          </a:xfrm>
          <a:prstGeom prst="line">
            <a:avLst/>
          </a:prstGeom>
          <a:noFill/>
          <a:ln w="50800">
            <a:solidFill>
              <a:schemeClr val="tx1"/>
            </a:solidFill>
            <a:round/>
            <a:headEnd/>
            <a:tailEnd type="triangle" w="med" len="med"/>
          </a:ln>
        </p:spPr>
        <p:txBody>
          <a:bodyPr wrap="none" anchor="ctr"/>
          <a:lstStyle/>
          <a:p>
            <a:endParaRPr lang="pt-BR"/>
          </a:p>
        </p:txBody>
      </p:sp>
      <p:sp>
        <p:nvSpPr>
          <p:cNvPr id="37935" name="Line 47"/>
          <p:cNvSpPr>
            <a:spLocks noChangeShapeType="1"/>
          </p:cNvSpPr>
          <p:nvPr/>
        </p:nvSpPr>
        <p:spPr bwMode="auto">
          <a:xfrm flipH="1">
            <a:off x="2432050" y="1682750"/>
            <a:ext cx="3194050" cy="635000"/>
          </a:xfrm>
          <a:prstGeom prst="line">
            <a:avLst/>
          </a:prstGeom>
          <a:noFill/>
          <a:ln w="50800">
            <a:solidFill>
              <a:schemeClr val="tx1"/>
            </a:solidFill>
            <a:round/>
            <a:headEnd type="triangle" w="med" len="med"/>
            <a:tailEnd/>
          </a:ln>
        </p:spPr>
        <p:txBody>
          <a:bodyPr wrap="none" anchor="ctr"/>
          <a:lstStyle/>
          <a:p>
            <a:endParaRPr lang="pt-BR"/>
          </a:p>
        </p:txBody>
      </p:sp>
      <p:sp>
        <p:nvSpPr>
          <p:cNvPr id="37936" name="Line 48"/>
          <p:cNvSpPr>
            <a:spLocks noChangeShapeType="1"/>
          </p:cNvSpPr>
          <p:nvPr/>
        </p:nvSpPr>
        <p:spPr bwMode="auto">
          <a:xfrm flipH="1">
            <a:off x="2413000" y="3454400"/>
            <a:ext cx="3327400" cy="787400"/>
          </a:xfrm>
          <a:prstGeom prst="line">
            <a:avLst/>
          </a:prstGeom>
          <a:noFill/>
          <a:ln w="50800">
            <a:solidFill>
              <a:schemeClr val="tx1"/>
            </a:solidFill>
            <a:round/>
            <a:headEnd/>
            <a:tailEnd type="triangle" w="med" len="med"/>
          </a:ln>
        </p:spPr>
        <p:txBody>
          <a:bodyPr wrap="none" anchor="ctr"/>
          <a:lstStyle/>
          <a:p>
            <a:endParaRPr lang="pt-BR"/>
          </a:p>
        </p:txBody>
      </p:sp>
      <p:sp>
        <p:nvSpPr>
          <p:cNvPr id="37937" name="Arc 49"/>
          <p:cNvSpPr>
            <a:spLocks/>
          </p:cNvSpPr>
          <p:nvPr/>
        </p:nvSpPr>
        <p:spPr bwMode="auto">
          <a:xfrm>
            <a:off x="1093788" y="1398588"/>
            <a:ext cx="1117600" cy="1727200"/>
          </a:xfrm>
          <a:custGeom>
            <a:avLst/>
            <a:gdLst>
              <a:gd name="T0" fmla="*/ 0 w 21600"/>
              <a:gd name="T1" fmla="*/ 138112020 h 21600"/>
              <a:gd name="T2" fmla="*/ 57742465 w 21600"/>
              <a:gd name="T3" fmla="*/ 0 h 21600"/>
              <a:gd name="T4" fmla="*/ 57825457 w 21600"/>
              <a:gd name="T5" fmla="*/ 13811202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2"/>
                  <a:pt x="9651" y="17"/>
                  <a:pt x="21569" y="0"/>
                </a:cubicBezTo>
              </a:path>
              <a:path w="21600" h="21600" stroke="0" extrusionOk="0">
                <a:moveTo>
                  <a:pt x="0" y="21600"/>
                </a:moveTo>
                <a:cubicBezTo>
                  <a:pt x="0" y="9682"/>
                  <a:pt x="9651" y="17"/>
                  <a:pt x="21569" y="0"/>
                </a:cubicBezTo>
                <a:lnTo>
                  <a:pt x="21600" y="21600"/>
                </a:lnTo>
                <a:close/>
              </a:path>
            </a:pathLst>
          </a:custGeom>
          <a:noFill/>
          <a:ln w="50800" cap="rnd">
            <a:solidFill>
              <a:schemeClr val="tx1"/>
            </a:solidFill>
            <a:round/>
            <a:headEnd type="triangle" w="med" len="med"/>
            <a:tailEnd/>
          </a:ln>
        </p:spPr>
        <p:txBody>
          <a:bodyPr wrap="none" anchor="ctr"/>
          <a:lstStyle/>
          <a:p>
            <a:endParaRPr lang="pt-BR"/>
          </a:p>
        </p:txBody>
      </p:sp>
      <p:sp>
        <p:nvSpPr>
          <p:cNvPr id="37938" name="Arc 50"/>
          <p:cNvSpPr>
            <a:spLocks/>
          </p:cNvSpPr>
          <p:nvPr/>
        </p:nvSpPr>
        <p:spPr bwMode="auto">
          <a:xfrm rot="10800000">
            <a:off x="1065213" y="3665538"/>
            <a:ext cx="1119187" cy="1727200"/>
          </a:xfrm>
          <a:custGeom>
            <a:avLst/>
            <a:gdLst>
              <a:gd name="T0" fmla="*/ 0 w 21631"/>
              <a:gd name="T1" fmla="*/ 0 h 21600"/>
              <a:gd name="T2" fmla="*/ 57906692 w 21631"/>
              <a:gd name="T3" fmla="*/ 138112020 h 21600"/>
              <a:gd name="T4" fmla="*/ 82991 w 21631"/>
              <a:gd name="T5" fmla="*/ 138112020 h 21600"/>
              <a:gd name="T6" fmla="*/ 0 60000 65536"/>
              <a:gd name="T7" fmla="*/ 0 60000 65536"/>
              <a:gd name="T8" fmla="*/ 0 60000 65536"/>
              <a:gd name="T9" fmla="*/ 0 w 21631"/>
              <a:gd name="T10" fmla="*/ 0 h 21600"/>
              <a:gd name="T11" fmla="*/ 21631 w 21631"/>
              <a:gd name="T12" fmla="*/ 21600 h 21600"/>
            </a:gdLst>
            <a:ahLst/>
            <a:cxnLst>
              <a:cxn ang="T6">
                <a:pos x="T0" y="T1"/>
              </a:cxn>
              <a:cxn ang="T7">
                <a:pos x="T2" y="T3"/>
              </a:cxn>
              <a:cxn ang="T8">
                <a:pos x="T4" y="T5"/>
              </a:cxn>
            </a:cxnLst>
            <a:rect l="T9" t="T10" r="T11" b="T12"/>
            <a:pathLst>
              <a:path w="21631" h="21600" fill="none" extrusionOk="0">
                <a:moveTo>
                  <a:pt x="0" y="0"/>
                </a:moveTo>
                <a:cubicBezTo>
                  <a:pt x="10" y="0"/>
                  <a:pt x="20" y="-1"/>
                  <a:pt x="31" y="0"/>
                </a:cubicBezTo>
                <a:cubicBezTo>
                  <a:pt x="11960" y="0"/>
                  <a:pt x="21631" y="9670"/>
                  <a:pt x="21631" y="21600"/>
                </a:cubicBezTo>
              </a:path>
              <a:path w="21631" h="21600" stroke="0" extrusionOk="0">
                <a:moveTo>
                  <a:pt x="0" y="0"/>
                </a:moveTo>
                <a:cubicBezTo>
                  <a:pt x="10" y="0"/>
                  <a:pt x="20" y="-1"/>
                  <a:pt x="31" y="0"/>
                </a:cubicBezTo>
                <a:cubicBezTo>
                  <a:pt x="11960" y="0"/>
                  <a:pt x="21631" y="9670"/>
                  <a:pt x="21631" y="21600"/>
                </a:cubicBezTo>
                <a:lnTo>
                  <a:pt x="31" y="21600"/>
                </a:lnTo>
                <a:close/>
              </a:path>
            </a:pathLst>
          </a:custGeom>
          <a:noFill/>
          <a:ln w="50800" cap="rnd">
            <a:solidFill>
              <a:schemeClr val="tx1"/>
            </a:solidFill>
            <a:round/>
            <a:headEnd/>
            <a:tailEnd type="triangle" w="med" len="med"/>
          </a:ln>
        </p:spPr>
        <p:txBody>
          <a:bodyPr wrap="none" anchor="ctr"/>
          <a:lstStyle/>
          <a:p>
            <a:endParaRPr lang="pt-BR"/>
          </a:p>
        </p:txBody>
      </p:sp>
      <p:sp>
        <p:nvSpPr>
          <p:cNvPr id="37939" name="Arc 51"/>
          <p:cNvSpPr>
            <a:spLocks/>
          </p:cNvSpPr>
          <p:nvPr/>
        </p:nvSpPr>
        <p:spPr bwMode="auto">
          <a:xfrm>
            <a:off x="1017588" y="1093788"/>
            <a:ext cx="1193800" cy="1955800"/>
          </a:xfrm>
          <a:custGeom>
            <a:avLst/>
            <a:gdLst>
              <a:gd name="T0" fmla="*/ 0 w 21600"/>
              <a:gd name="T1" fmla="*/ 177090428 h 21600"/>
              <a:gd name="T2" fmla="*/ 65890966 w 21600"/>
              <a:gd name="T3" fmla="*/ 0 h 21600"/>
              <a:gd name="T4" fmla="*/ 65979561 w 21600"/>
              <a:gd name="T5" fmla="*/ 17709042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1"/>
                  <a:pt x="9652" y="16"/>
                  <a:pt x="21571" y="0"/>
                </a:cubicBezTo>
              </a:path>
              <a:path w="21600" h="21600" stroke="0" extrusionOk="0">
                <a:moveTo>
                  <a:pt x="0" y="21600"/>
                </a:moveTo>
                <a:cubicBezTo>
                  <a:pt x="0" y="9681"/>
                  <a:pt x="9652" y="16"/>
                  <a:pt x="21571" y="0"/>
                </a:cubicBezTo>
                <a:lnTo>
                  <a:pt x="21600" y="21600"/>
                </a:lnTo>
                <a:close/>
              </a:path>
            </a:pathLst>
          </a:custGeom>
          <a:noFill/>
          <a:ln w="50800" cap="rnd">
            <a:solidFill>
              <a:schemeClr val="tx1"/>
            </a:solidFill>
            <a:round/>
            <a:headEnd type="triangle" w="med" len="med"/>
            <a:tailEnd/>
          </a:ln>
        </p:spPr>
        <p:txBody>
          <a:bodyPr wrap="none" anchor="ctr"/>
          <a:lstStyle/>
          <a:p>
            <a:endParaRPr lang="pt-BR"/>
          </a:p>
        </p:txBody>
      </p:sp>
      <p:sp>
        <p:nvSpPr>
          <p:cNvPr id="37940" name="Arc 52"/>
          <p:cNvSpPr>
            <a:spLocks/>
          </p:cNvSpPr>
          <p:nvPr/>
        </p:nvSpPr>
        <p:spPr bwMode="auto">
          <a:xfrm>
            <a:off x="928688" y="776288"/>
            <a:ext cx="1282700" cy="2273300"/>
          </a:xfrm>
          <a:custGeom>
            <a:avLst/>
            <a:gdLst>
              <a:gd name="T0" fmla="*/ 0 w 21600"/>
              <a:gd name="T1" fmla="*/ 239254319 h 21600"/>
              <a:gd name="T2" fmla="*/ 76076999 w 21600"/>
              <a:gd name="T3" fmla="*/ 0 h 21600"/>
              <a:gd name="T4" fmla="*/ 76172191 w 21600"/>
              <a:gd name="T5" fmla="*/ 23925431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1"/>
                  <a:pt x="9654" y="14"/>
                  <a:pt x="21573" y="0"/>
                </a:cubicBezTo>
              </a:path>
              <a:path w="21600" h="21600" stroke="0" extrusionOk="0">
                <a:moveTo>
                  <a:pt x="0" y="21600"/>
                </a:moveTo>
                <a:cubicBezTo>
                  <a:pt x="0" y="9681"/>
                  <a:pt x="9654" y="14"/>
                  <a:pt x="21573" y="0"/>
                </a:cubicBezTo>
                <a:lnTo>
                  <a:pt x="21600" y="21600"/>
                </a:lnTo>
                <a:close/>
              </a:path>
            </a:pathLst>
          </a:custGeom>
          <a:noFill/>
          <a:ln w="25400" cap="rnd">
            <a:solidFill>
              <a:schemeClr val="tx1"/>
            </a:solidFill>
            <a:round/>
            <a:headEnd type="triangle" w="med" len="med"/>
            <a:tailEnd/>
          </a:ln>
        </p:spPr>
        <p:txBody>
          <a:bodyPr wrap="none" anchor="ctr"/>
          <a:lstStyle/>
          <a:p>
            <a:endParaRPr lang="pt-BR"/>
          </a:p>
        </p:txBody>
      </p:sp>
      <p:sp>
        <p:nvSpPr>
          <p:cNvPr id="37941" name="Arc 53"/>
          <p:cNvSpPr>
            <a:spLocks/>
          </p:cNvSpPr>
          <p:nvPr/>
        </p:nvSpPr>
        <p:spPr bwMode="auto">
          <a:xfrm>
            <a:off x="852488" y="547688"/>
            <a:ext cx="1358900" cy="2425700"/>
          </a:xfrm>
          <a:custGeom>
            <a:avLst/>
            <a:gdLst>
              <a:gd name="T0" fmla="*/ 0 w 21600"/>
              <a:gd name="T1" fmla="*/ 272408370 h 21600"/>
              <a:gd name="T2" fmla="*/ 85392207 w 21600"/>
              <a:gd name="T3" fmla="*/ 0 h 21600"/>
              <a:gd name="T4" fmla="*/ 85491168 w 21600"/>
              <a:gd name="T5" fmla="*/ 27240837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0"/>
                  <a:pt x="9655" y="13"/>
                  <a:pt x="21575" y="0"/>
                </a:cubicBezTo>
              </a:path>
              <a:path w="21600" h="21600" stroke="0" extrusionOk="0">
                <a:moveTo>
                  <a:pt x="0" y="21600"/>
                </a:moveTo>
                <a:cubicBezTo>
                  <a:pt x="0" y="9680"/>
                  <a:pt x="9655" y="13"/>
                  <a:pt x="21575" y="0"/>
                </a:cubicBezTo>
                <a:lnTo>
                  <a:pt x="21600" y="21600"/>
                </a:lnTo>
                <a:close/>
              </a:path>
            </a:pathLst>
          </a:custGeom>
          <a:noFill/>
          <a:ln w="25400" cap="rnd">
            <a:solidFill>
              <a:schemeClr val="tx1"/>
            </a:solidFill>
            <a:round/>
            <a:headEnd type="triangle" w="med" len="med"/>
            <a:tailEnd/>
          </a:ln>
        </p:spPr>
        <p:txBody>
          <a:bodyPr wrap="none" anchor="ctr"/>
          <a:lstStyle/>
          <a:p>
            <a:endParaRPr lang="pt-BR"/>
          </a:p>
        </p:txBody>
      </p:sp>
      <p:sp>
        <p:nvSpPr>
          <p:cNvPr id="37942" name="Line 54"/>
          <p:cNvSpPr>
            <a:spLocks noChangeShapeType="1"/>
          </p:cNvSpPr>
          <p:nvPr/>
        </p:nvSpPr>
        <p:spPr bwMode="auto">
          <a:xfrm flipH="1" flipV="1">
            <a:off x="2209800" y="1104900"/>
            <a:ext cx="1701800" cy="387350"/>
          </a:xfrm>
          <a:prstGeom prst="line">
            <a:avLst/>
          </a:prstGeom>
          <a:noFill/>
          <a:ln w="50800">
            <a:solidFill>
              <a:schemeClr val="tx1"/>
            </a:solidFill>
            <a:round/>
            <a:headEnd/>
            <a:tailEnd/>
          </a:ln>
        </p:spPr>
        <p:txBody>
          <a:bodyPr wrap="none" anchor="ctr"/>
          <a:lstStyle/>
          <a:p>
            <a:endParaRPr lang="pt-BR"/>
          </a:p>
        </p:txBody>
      </p:sp>
      <p:sp>
        <p:nvSpPr>
          <p:cNvPr id="37943" name="Line 55"/>
          <p:cNvSpPr>
            <a:spLocks noChangeShapeType="1"/>
          </p:cNvSpPr>
          <p:nvPr/>
        </p:nvSpPr>
        <p:spPr bwMode="auto">
          <a:xfrm flipH="1" flipV="1">
            <a:off x="2197100" y="787400"/>
            <a:ext cx="3587750" cy="730250"/>
          </a:xfrm>
          <a:prstGeom prst="line">
            <a:avLst/>
          </a:prstGeom>
          <a:noFill/>
          <a:ln w="25400">
            <a:solidFill>
              <a:schemeClr val="tx1"/>
            </a:solidFill>
            <a:round/>
            <a:headEnd/>
            <a:tailEnd/>
          </a:ln>
        </p:spPr>
        <p:txBody>
          <a:bodyPr wrap="none" anchor="ctr"/>
          <a:lstStyle/>
          <a:p>
            <a:endParaRPr lang="pt-BR"/>
          </a:p>
        </p:txBody>
      </p:sp>
      <p:sp>
        <p:nvSpPr>
          <p:cNvPr id="37944" name="Arc 56"/>
          <p:cNvSpPr>
            <a:spLocks/>
          </p:cNvSpPr>
          <p:nvPr/>
        </p:nvSpPr>
        <p:spPr bwMode="auto">
          <a:xfrm>
            <a:off x="2190750" y="547688"/>
            <a:ext cx="5473700" cy="1816100"/>
          </a:xfrm>
          <a:custGeom>
            <a:avLst/>
            <a:gdLst>
              <a:gd name="T0" fmla="*/ 0 w 21600"/>
              <a:gd name="T1" fmla="*/ 0 h 21600"/>
              <a:gd name="T2" fmla="*/ 1387101472 w 21600"/>
              <a:gd name="T3" fmla="*/ 152695321 h 21600"/>
              <a:gd name="T4" fmla="*/ 0 w 21600"/>
              <a:gd name="T5" fmla="*/ 15269532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chemeClr val="tx1"/>
            </a:solidFill>
            <a:round/>
            <a:headEnd/>
            <a:tailEnd/>
          </a:ln>
        </p:spPr>
        <p:txBody>
          <a:bodyPr wrap="none" anchor="ctr"/>
          <a:lstStyle/>
          <a:p>
            <a:endParaRPr lang="pt-BR"/>
          </a:p>
        </p:txBody>
      </p:sp>
      <p:sp>
        <p:nvSpPr>
          <p:cNvPr id="37945" name="Arc 57"/>
          <p:cNvSpPr>
            <a:spLocks/>
          </p:cNvSpPr>
          <p:nvPr/>
        </p:nvSpPr>
        <p:spPr bwMode="auto">
          <a:xfrm rot="10800000">
            <a:off x="989013" y="3836988"/>
            <a:ext cx="1195387" cy="1955800"/>
          </a:xfrm>
          <a:custGeom>
            <a:avLst/>
            <a:gdLst>
              <a:gd name="T0" fmla="*/ 0 w 21629"/>
              <a:gd name="T1" fmla="*/ 0 h 21600"/>
              <a:gd name="T2" fmla="*/ 66066400 w 21629"/>
              <a:gd name="T3" fmla="*/ 177090428 h 21600"/>
              <a:gd name="T4" fmla="*/ 88594 w 21629"/>
              <a:gd name="T5" fmla="*/ 177090428 h 21600"/>
              <a:gd name="T6" fmla="*/ 0 60000 65536"/>
              <a:gd name="T7" fmla="*/ 0 60000 65536"/>
              <a:gd name="T8" fmla="*/ 0 60000 65536"/>
              <a:gd name="T9" fmla="*/ 0 w 21629"/>
              <a:gd name="T10" fmla="*/ 0 h 21600"/>
              <a:gd name="T11" fmla="*/ 21629 w 21629"/>
              <a:gd name="T12" fmla="*/ 21600 h 21600"/>
            </a:gdLst>
            <a:ahLst/>
            <a:cxnLst>
              <a:cxn ang="T6">
                <a:pos x="T0" y="T1"/>
              </a:cxn>
              <a:cxn ang="T7">
                <a:pos x="T2" y="T3"/>
              </a:cxn>
              <a:cxn ang="T8">
                <a:pos x="T4" y="T5"/>
              </a:cxn>
            </a:cxnLst>
            <a:rect l="T9" t="T10" r="T11" b="T12"/>
            <a:pathLst>
              <a:path w="21629" h="21600" fill="none" extrusionOk="0">
                <a:moveTo>
                  <a:pt x="0" y="0"/>
                </a:moveTo>
                <a:cubicBezTo>
                  <a:pt x="9" y="0"/>
                  <a:pt x="19" y="-1"/>
                  <a:pt x="29" y="0"/>
                </a:cubicBezTo>
                <a:cubicBezTo>
                  <a:pt x="11958" y="0"/>
                  <a:pt x="21629" y="9670"/>
                  <a:pt x="21629" y="21600"/>
                </a:cubicBezTo>
              </a:path>
              <a:path w="21629" h="21600" stroke="0" extrusionOk="0">
                <a:moveTo>
                  <a:pt x="0" y="0"/>
                </a:moveTo>
                <a:cubicBezTo>
                  <a:pt x="9" y="0"/>
                  <a:pt x="19" y="-1"/>
                  <a:pt x="29" y="0"/>
                </a:cubicBezTo>
                <a:cubicBezTo>
                  <a:pt x="11958" y="0"/>
                  <a:pt x="21629" y="9670"/>
                  <a:pt x="21629" y="21600"/>
                </a:cubicBezTo>
                <a:lnTo>
                  <a:pt x="29" y="21600"/>
                </a:lnTo>
                <a:close/>
              </a:path>
            </a:pathLst>
          </a:custGeom>
          <a:noFill/>
          <a:ln w="50800" cap="rnd">
            <a:solidFill>
              <a:schemeClr val="tx1"/>
            </a:solidFill>
            <a:round/>
            <a:headEnd/>
            <a:tailEnd type="triangle" w="med" len="med"/>
          </a:ln>
        </p:spPr>
        <p:txBody>
          <a:bodyPr wrap="none" anchor="ctr"/>
          <a:lstStyle/>
          <a:p>
            <a:endParaRPr lang="pt-BR"/>
          </a:p>
        </p:txBody>
      </p:sp>
      <p:sp>
        <p:nvSpPr>
          <p:cNvPr id="37946" name="Line 58"/>
          <p:cNvSpPr>
            <a:spLocks noChangeShapeType="1"/>
          </p:cNvSpPr>
          <p:nvPr/>
        </p:nvSpPr>
        <p:spPr bwMode="auto">
          <a:xfrm flipH="1">
            <a:off x="2184400" y="5340350"/>
            <a:ext cx="1746250" cy="425450"/>
          </a:xfrm>
          <a:prstGeom prst="line">
            <a:avLst/>
          </a:prstGeom>
          <a:noFill/>
          <a:ln w="50800">
            <a:solidFill>
              <a:schemeClr val="tx1"/>
            </a:solidFill>
            <a:round/>
            <a:headEnd/>
            <a:tailEnd/>
          </a:ln>
        </p:spPr>
        <p:txBody>
          <a:bodyPr wrap="none" anchor="ctr"/>
          <a:lstStyle/>
          <a:p>
            <a:endParaRPr lang="pt-BR"/>
          </a:p>
        </p:txBody>
      </p:sp>
      <p:sp>
        <p:nvSpPr>
          <p:cNvPr id="37947" name="Arc 59"/>
          <p:cNvSpPr>
            <a:spLocks/>
          </p:cNvSpPr>
          <p:nvPr/>
        </p:nvSpPr>
        <p:spPr bwMode="auto">
          <a:xfrm rot="10800000">
            <a:off x="912813" y="3748088"/>
            <a:ext cx="1284287" cy="2273300"/>
          </a:xfrm>
          <a:custGeom>
            <a:avLst/>
            <a:gdLst>
              <a:gd name="T0" fmla="*/ 0 w 21627"/>
              <a:gd name="T1" fmla="*/ 0 h 21600"/>
              <a:gd name="T2" fmla="*/ 76265462 w 21627"/>
              <a:gd name="T3" fmla="*/ 239254319 h 21600"/>
              <a:gd name="T4" fmla="*/ 95192 w 21627"/>
              <a:gd name="T5" fmla="*/ 239254319 h 21600"/>
              <a:gd name="T6" fmla="*/ 0 60000 65536"/>
              <a:gd name="T7" fmla="*/ 0 60000 65536"/>
              <a:gd name="T8" fmla="*/ 0 60000 65536"/>
              <a:gd name="T9" fmla="*/ 0 w 21627"/>
              <a:gd name="T10" fmla="*/ 0 h 21600"/>
              <a:gd name="T11" fmla="*/ 21627 w 21627"/>
              <a:gd name="T12" fmla="*/ 21600 h 21600"/>
            </a:gdLst>
            <a:ahLst/>
            <a:cxnLst>
              <a:cxn ang="T6">
                <a:pos x="T0" y="T1"/>
              </a:cxn>
              <a:cxn ang="T7">
                <a:pos x="T2" y="T3"/>
              </a:cxn>
              <a:cxn ang="T8">
                <a:pos x="T4" y="T5"/>
              </a:cxn>
            </a:cxnLst>
            <a:rect l="T9" t="T10" r="T11" b="T12"/>
            <a:pathLst>
              <a:path w="21627" h="21600" fill="none" extrusionOk="0">
                <a:moveTo>
                  <a:pt x="0" y="0"/>
                </a:moveTo>
                <a:cubicBezTo>
                  <a:pt x="9" y="0"/>
                  <a:pt x="18" y="-1"/>
                  <a:pt x="27" y="0"/>
                </a:cubicBezTo>
                <a:cubicBezTo>
                  <a:pt x="11956" y="0"/>
                  <a:pt x="21627" y="9670"/>
                  <a:pt x="21627" y="21600"/>
                </a:cubicBezTo>
              </a:path>
              <a:path w="21627" h="21600" stroke="0" extrusionOk="0">
                <a:moveTo>
                  <a:pt x="0" y="0"/>
                </a:moveTo>
                <a:cubicBezTo>
                  <a:pt x="9" y="0"/>
                  <a:pt x="18" y="-1"/>
                  <a:pt x="27" y="0"/>
                </a:cubicBezTo>
                <a:cubicBezTo>
                  <a:pt x="11956" y="0"/>
                  <a:pt x="21627" y="9670"/>
                  <a:pt x="21627" y="21600"/>
                </a:cubicBezTo>
                <a:lnTo>
                  <a:pt x="27" y="21600"/>
                </a:lnTo>
                <a:close/>
              </a:path>
            </a:pathLst>
          </a:custGeom>
          <a:noFill/>
          <a:ln w="25400" cap="rnd">
            <a:solidFill>
              <a:schemeClr val="tx1"/>
            </a:solidFill>
            <a:round/>
            <a:headEnd/>
            <a:tailEnd type="triangle" w="med" len="med"/>
          </a:ln>
        </p:spPr>
        <p:txBody>
          <a:bodyPr wrap="none" anchor="ctr"/>
          <a:lstStyle/>
          <a:p>
            <a:endParaRPr lang="pt-BR"/>
          </a:p>
        </p:txBody>
      </p:sp>
      <p:sp>
        <p:nvSpPr>
          <p:cNvPr id="37948" name="Arc 60"/>
          <p:cNvSpPr>
            <a:spLocks/>
          </p:cNvSpPr>
          <p:nvPr/>
        </p:nvSpPr>
        <p:spPr bwMode="auto">
          <a:xfrm>
            <a:off x="2133600" y="4495800"/>
            <a:ext cx="3797300" cy="1511300"/>
          </a:xfrm>
          <a:custGeom>
            <a:avLst/>
            <a:gdLst>
              <a:gd name="T0" fmla="*/ 667568790 w 21600"/>
              <a:gd name="T1" fmla="*/ 0 h 21600"/>
              <a:gd name="T2" fmla="*/ 0 w 21600"/>
              <a:gd name="T3" fmla="*/ 105742019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5400" cap="rnd">
            <a:solidFill>
              <a:schemeClr val="tx1"/>
            </a:solidFill>
            <a:round/>
            <a:headEnd/>
            <a:tailEnd/>
          </a:ln>
        </p:spPr>
        <p:txBody>
          <a:bodyPr wrap="none" anchor="ctr"/>
          <a:lstStyle/>
          <a:p>
            <a:endParaRPr lang="pt-BR"/>
          </a:p>
        </p:txBody>
      </p:sp>
      <p:sp>
        <p:nvSpPr>
          <p:cNvPr id="37949" name="Arc 61"/>
          <p:cNvSpPr>
            <a:spLocks/>
          </p:cNvSpPr>
          <p:nvPr/>
        </p:nvSpPr>
        <p:spPr bwMode="auto">
          <a:xfrm rot="-10702710">
            <a:off x="876300" y="3862388"/>
            <a:ext cx="1360488" cy="2425700"/>
          </a:xfrm>
          <a:custGeom>
            <a:avLst/>
            <a:gdLst>
              <a:gd name="T0" fmla="*/ 0 w 21625"/>
              <a:gd name="T1" fmla="*/ 0 h 21600"/>
              <a:gd name="T2" fmla="*/ 85592028 w 21625"/>
              <a:gd name="T3" fmla="*/ 272408370 h 21600"/>
              <a:gd name="T4" fmla="*/ 98962 w 21625"/>
              <a:gd name="T5" fmla="*/ 272408370 h 21600"/>
              <a:gd name="T6" fmla="*/ 0 60000 65536"/>
              <a:gd name="T7" fmla="*/ 0 60000 65536"/>
              <a:gd name="T8" fmla="*/ 0 60000 65536"/>
              <a:gd name="T9" fmla="*/ 0 w 21625"/>
              <a:gd name="T10" fmla="*/ 0 h 21600"/>
              <a:gd name="T11" fmla="*/ 21625 w 21625"/>
              <a:gd name="T12" fmla="*/ 21600 h 21600"/>
            </a:gdLst>
            <a:ahLst/>
            <a:cxnLst>
              <a:cxn ang="T6">
                <a:pos x="T0" y="T1"/>
              </a:cxn>
              <a:cxn ang="T7">
                <a:pos x="T2" y="T3"/>
              </a:cxn>
              <a:cxn ang="T8">
                <a:pos x="T4" y="T5"/>
              </a:cxn>
            </a:cxnLst>
            <a:rect l="T9" t="T10" r="T11" b="T12"/>
            <a:pathLst>
              <a:path w="21625" h="21600" fill="none" extrusionOk="0">
                <a:moveTo>
                  <a:pt x="0" y="0"/>
                </a:moveTo>
                <a:cubicBezTo>
                  <a:pt x="8" y="0"/>
                  <a:pt x="16" y="-1"/>
                  <a:pt x="25" y="0"/>
                </a:cubicBezTo>
                <a:cubicBezTo>
                  <a:pt x="11954" y="0"/>
                  <a:pt x="21625" y="9670"/>
                  <a:pt x="21625" y="21600"/>
                </a:cubicBezTo>
              </a:path>
              <a:path w="21625" h="21600" stroke="0" extrusionOk="0">
                <a:moveTo>
                  <a:pt x="0" y="0"/>
                </a:moveTo>
                <a:cubicBezTo>
                  <a:pt x="8" y="0"/>
                  <a:pt x="16" y="-1"/>
                  <a:pt x="25" y="0"/>
                </a:cubicBezTo>
                <a:cubicBezTo>
                  <a:pt x="11954" y="0"/>
                  <a:pt x="21625" y="9670"/>
                  <a:pt x="21625" y="21600"/>
                </a:cubicBezTo>
                <a:lnTo>
                  <a:pt x="25" y="21600"/>
                </a:lnTo>
                <a:close/>
              </a:path>
            </a:pathLst>
          </a:custGeom>
          <a:noFill/>
          <a:ln w="25400" cap="rnd">
            <a:solidFill>
              <a:schemeClr val="tx1"/>
            </a:solidFill>
            <a:round/>
            <a:headEnd/>
            <a:tailEnd type="triangle" w="med" len="med"/>
          </a:ln>
        </p:spPr>
        <p:txBody>
          <a:bodyPr wrap="none" anchor="ctr"/>
          <a:lstStyle/>
          <a:p>
            <a:endParaRPr lang="pt-BR"/>
          </a:p>
        </p:txBody>
      </p:sp>
      <p:sp>
        <p:nvSpPr>
          <p:cNvPr id="37950" name="Arc 62"/>
          <p:cNvSpPr>
            <a:spLocks/>
          </p:cNvSpPr>
          <p:nvPr/>
        </p:nvSpPr>
        <p:spPr bwMode="auto">
          <a:xfrm rot="-10708582">
            <a:off x="2254250" y="4562475"/>
            <a:ext cx="5521325" cy="1816100"/>
          </a:xfrm>
          <a:custGeom>
            <a:avLst/>
            <a:gdLst>
              <a:gd name="T0" fmla="*/ 0 w 21782"/>
              <a:gd name="T1" fmla="*/ 152695321 h 21600"/>
              <a:gd name="T2" fmla="*/ 1399551205 w 21782"/>
              <a:gd name="T3" fmla="*/ 7063 h 21600"/>
              <a:gd name="T4" fmla="*/ 1387856606 w 21782"/>
              <a:gd name="T5" fmla="*/ 152695321 h 21600"/>
              <a:gd name="T6" fmla="*/ 0 60000 65536"/>
              <a:gd name="T7" fmla="*/ 0 60000 65536"/>
              <a:gd name="T8" fmla="*/ 0 60000 65536"/>
              <a:gd name="T9" fmla="*/ 0 w 21782"/>
              <a:gd name="T10" fmla="*/ 0 h 21600"/>
              <a:gd name="T11" fmla="*/ 21782 w 21782"/>
              <a:gd name="T12" fmla="*/ 21600 h 21600"/>
            </a:gdLst>
            <a:ahLst/>
            <a:cxnLst>
              <a:cxn ang="T6">
                <a:pos x="T0" y="T1"/>
              </a:cxn>
              <a:cxn ang="T7">
                <a:pos x="T2" y="T3"/>
              </a:cxn>
              <a:cxn ang="T8">
                <a:pos x="T4" y="T5"/>
              </a:cxn>
            </a:cxnLst>
            <a:rect l="T9" t="T10" r="T11" b="T12"/>
            <a:pathLst>
              <a:path w="21782" h="21600" fill="none" extrusionOk="0">
                <a:moveTo>
                  <a:pt x="0" y="21600"/>
                </a:moveTo>
                <a:cubicBezTo>
                  <a:pt x="0" y="9670"/>
                  <a:pt x="9670" y="0"/>
                  <a:pt x="21600" y="0"/>
                </a:cubicBezTo>
                <a:cubicBezTo>
                  <a:pt x="21660" y="0"/>
                  <a:pt x="21721" y="0"/>
                  <a:pt x="21782" y="0"/>
                </a:cubicBezTo>
              </a:path>
              <a:path w="21782" h="21600" stroke="0" extrusionOk="0">
                <a:moveTo>
                  <a:pt x="0" y="21600"/>
                </a:moveTo>
                <a:cubicBezTo>
                  <a:pt x="0" y="9670"/>
                  <a:pt x="9670" y="0"/>
                  <a:pt x="21600" y="0"/>
                </a:cubicBezTo>
                <a:cubicBezTo>
                  <a:pt x="21660" y="0"/>
                  <a:pt x="21721" y="0"/>
                  <a:pt x="21782" y="0"/>
                </a:cubicBezTo>
                <a:lnTo>
                  <a:pt x="21600" y="21600"/>
                </a:lnTo>
                <a:close/>
              </a:path>
            </a:pathLst>
          </a:custGeom>
          <a:noFill/>
          <a:ln w="25400" cap="rnd">
            <a:solidFill>
              <a:schemeClr val="tx1"/>
            </a:solidFill>
            <a:round/>
            <a:headEnd/>
            <a:tailEnd/>
          </a:ln>
        </p:spPr>
        <p:txBody>
          <a:bodyPr wrap="none" anchor="ctr"/>
          <a:lstStyle/>
          <a:p>
            <a:endParaRPr lang="pt-BR"/>
          </a:p>
        </p:txBody>
      </p:sp>
      <p:sp>
        <p:nvSpPr>
          <p:cNvPr id="37951" name="AutoShape 63"/>
          <p:cNvSpPr>
            <a:spLocks noChangeArrowheads="1"/>
          </p:cNvSpPr>
          <p:nvPr/>
        </p:nvSpPr>
        <p:spPr bwMode="auto">
          <a:xfrm>
            <a:off x="728663" y="3121025"/>
            <a:ext cx="444500" cy="444500"/>
          </a:xfrm>
          <a:prstGeom prst="star16">
            <a:avLst>
              <a:gd name="adj" fmla="val 37500"/>
            </a:avLst>
          </a:prstGeom>
          <a:solidFill>
            <a:srgbClr val="4C2E00"/>
          </a:solidFill>
          <a:ln w="12700">
            <a:solidFill>
              <a:schemeClr val="tx1"/>
            </a:solidFill>
            <a:miter lim="800000"/>
            <a:headEnd/>
            <a:tailEnd/>
          </a:ln>
        </p:spPr>
        <p:txBody>
          <a:bodyPr wrap="none" anchor="ctr"/>
          <a:lstStyle/>
          <a:p>
            <a:endParaRPr lang="pt-BR"/>
          </a:p>
        </p:txBody>
      </p:sp>
      <p:pic>
        <p:nvPicPr>
          <p:cNvPr id="37952" name="Picture 64" descr="A:\images\Slide_2.jpg"/>
          <p:cNvPicPr>
            <a:picLocks noChangeAspect="1" noChangeArrowheads="1"/>
          </p:cNvPicPr>
          <p:nvPr/>
        </p:nvPicPr>
        <p:blipFill>
          <a:blip r:embed="rId3" cstate="email"/>
          <a:srcRect l="-23"/>
          <a:stretch>
            <a:fillRect/>
          </a:stretch>
        </p:blipFill>
        <p:spPr bwMode="auto">
          <a:xfrm>
            <a:off x="1600200" y="838200"/>
            <a:ext cx="1239838" cy="1295400"/>
          </a:xfrm>
          <a:prstGeom prst="rect">
            <a:avLst/>
          </a:prstGeom>
          <a:noFill/>
          <a:ln w="9525">
            <a:noFill/>
            <a:miter lim="800000"/>
            <a:headEnd/>
            <a:tailEnd/>
          </a:ln>
        </p:spPr>
      </p:pic>
      <p:pic>
        <p:nvPicPr>
          <p:cNvPr id="37953" name="Picture 65" descr="A:\acrobeles.jpg"/>
          <p:cNvPicPr>
            <a:picLocks noChangeAspect="1" noChangeArrowheads="1"/>
          </p:cNvPicPr>
          <p:nvPr/>
        </p:nvPicPr>
        <p:blipFill>
          <a:blip r:embed="rId4" cstate="email"/>
          <a:srcRect/>
          <a:stretch>
            <a:fillRect/>
          </a:stretch>
        </p:blipFill>
        <p:spPr bwMode="auto">
          <a:xfrm>
            <a:off x="3352800" y="3657600"/>
            <a:ext cx="1447800" cy="874713"/>
          </a:xfrm>
          <a:prstGeom prst="rect">
            <a:avLst/>
          </a:prstGeom>
          <a:noFill/>
          <a:ln w="9525">
            <a:noFill/>
            <a:miter lim="800000"/>
            <a:headEnd/>
            <a:tailEnd/>
          </a:ln>
        </p:spPr>
      </p:pic>
      <p:pic>
        <p:nvPicPr>
          <p:cNvPr id="37954" name="Picture 66" descr="A:\782.JPG"/>
          <p:cNvPicPr>
            <a:picLocks noChangeAspect="1" noChangeArrowheads="1"/>
          </p:cNvPicPr>
          <p:nvPr/>
        </p:nvPicPr>
        <p:blipFill>
          <a:blip r:embed="rId5" cstate="email"/>
          <a:srcRect/>
          <a:stretch>
            <a:fillRect/>
          </a:stretch>
        </p:blipFill>
        <p:spPr bwMode="auto">
          <a:xfrm>
            <a:off x="1752600" y="3886200"/>
            <a:ext cx="1143000" cy="1981200"/>
          </a:xfrm>
          <a:prstGeom prst="rect">
            <a:avLst/>
          </a:prstGeom>
          <a:noFill/>
          <a:ln w="9525">
            <a:noFill/>
            <a:miter lim="800000"/>
            <a:headEnd/>
            <a:tailEnd/>
          </a:ln>
        </p:spPr>
      </p:pic>
      <p:pic>
        <p:nvPicPr>
          <p:cNvPr id="37955" name="Picture 67" descr="A:\785.JPG"/>
          <p:cNvPicPr>
            <a:picLocks noChangeAspect="1" noChangeArrowheads="1"/>
          </p:cNvPicPr>
          <p:nvPr/>
        </p:nvPicPr>
        <p:blipFill>
          <a:blip r:embed="rId6" cstate="email"/>
          <a:srcRect/>
          <a:stretch>
            <a:fillRect/>
          </a:stretch>
        </p:blipFill>
        <p:spPr bwMode="auto">
          <a:xfrm>
            <a:off x="1752600" y="2895600"/>
            <a:ext cx="1309688" cy="922338"/>
          </a:xfrm>
          <a:prstGeom prst="rect">
            <a:avLst/>
          </a:prstGeom>
          <a:noFill/>
          <a:ln w="9525">
            <a:noFill/>
            <a:miter lim="800000"/>
            <a:headEnd/>
            <a:tailEnd/>
          </a:ln>
        </p:spPr>
      </p:pic>
      <p:pic>
        <p:nvPicPr>
          <p:cNvPr id="37956" name="Picture 68" descr="A:\784.JPG"/>
          <p:cNvPicPr>
            <a:picLocks noChangeAspect="1" noChangeArrowheads="1"/>
          </p:cNvPicPr>
          <p:nvPr/>
        </p:nvPicPr>
        <p:blipFill>
          <a:blip r:embed="rId7" cstate="email"/>
          <a:srcRect/>
          <a:stretch>
            <a:fillRect/>
          </a:stretch>
        </p:blipFill>
        <p:spPr bwMode="auto">
          <a:xfrm>
            <a:off x="1752600" y="2209800"/>
            <a:ext cx="1085850" cy="819150"/>
          </a:xfrm>
          <a:prstGeom prst="rect">
            <a:avLst/>
          </a:prstGeom>
          <a:noFill/>
          <a:ln w="9525">
            <a:noFill/>
            <a:miter lim="800000"/>
            <a:headEnd/>
            <a:tailEnd/>
          </a:ln>
        </p:spPr>
      </p:pic>
      <p:pic>
        <p:nvPicPr>
          <p:cNvPr id="37957" name="Picture 69" descr="A:\spring4.jpg"/>
          <p:cNvPicPr>
            <a:picLocks noChangeAspect="1" noChangeArrowheads="1"/>
          </p:cNvPicPr>
          <p:nvPr/>
        </p:nvPicPr>
        <p:blipFill>
          <a:blip r:embed="rId8" cstate="email"/>
          <a:srcRect/>
          <a:stretch>
            <a:fillRect/>
          </a:stretch>
        </p:blipFill>
        <p:spPr bwMode="auto">
          <a:xfrm>
            <a:off x="3352800" y="1828800"/>
            <a:ext cx="1447800" cy="1042988"/>
          </a:xfrm>
          <a:prstGeom prst="rect">
            <a:avLst/>
          </a:prstGeom>
          <a:noFill/>
          <a:ln w="9525">
            <a:noFill/>
            <a:miter lim="800000"/>
            <a:headEnd/>
            <a:tailEnd/>
          </a:ln>
        </p:spPr>
      </p:pic>
      <p:pic>
        <p:nvPicPr>
          <p:cNvPr id="37958" name="Picture 70" descr="A:\792.JPG"/>
          <p:cNvPicPr>
            <a:picLocks noChangeAspect="1" noChangeArrowheads="1"/>
          </p:cNvPicPr>
          <p:nvPr/>
        </p:nvPicPr>
        <p:blipFill>
          <a:blip r:embed="rId9" cstate="email"/>
          <a:srcRect/>
          <a:stretch>
            <a:fillRect/>
          </a:stretch>
        </p:blipFill>
        <p:spPr bwMode="auto">
          <a:xfrm>
            <a:off x="3581400" y="1014413"/>
            <a:ext cx="1173163" cy="796925"/>
          </a:xfrm>
          <a:prstGeom prst="rect">
            <a:avLst/>
          </a:prstGeom>
          <a:noFill/>
          <a:ln w="9525">
            <a:noFill/>
            <a:miter lim="800000"/>
            <a:headEnd/>
            <a:tailEnd/>
          </a:ln>
        </p:spPr>
      </p:pic>
      <p:pic>
        <p:nvPicPr>
          <p:cNvPr id="37959" name="Picture 71" descr="A:\795.JPG"/>
          <p:cNvPicPr>
            <a:picLocks noChangeAspect="1" noChangeArrowheads="1"/>
          </p:cNvPicPr>
          <p:nvPr/>
        </p:nvPicPr>
        <p:blipFill>
          <a:blip r:embed="rId10" cstate="email"/>
          <a:srcRect/>
          <a:stretch>
            <a:fillRect/>
          </a:stretch>
        </p:blipFill>
        <p:spPr bwMode="auto">
          <a:xfrm>
            <a:off x="4953000" y="1981200"/>
            <a:ext cx="1600200" cy="1412875"/>
          </a:xfrm>
          <a:prstGeom prst="rect">
            <a:avLst/>
          </a:prstGeom>
          <a:noFill/>
          <a:ln w="9525">
            <a:noFill/>
            <a:miter lim="800000"/>
            <a:headEnd/>
            <a:tailEnd/>
          </a:ln>
        </p:spPr>
      </p:pic>
      <p:pic>
        <p:nvPicPr>
          <p:cNvPr id="37960" name="Picture 72" descr="A:\831.JPG"/>
          <p:cNvPicPr>
            <a:picLocks noChangeAspect="1" noChangeArrowheads="1"/>
          </p:cNvPicPr>
          <p:nvPr/>
        </p:nvPicPr>
        <p:blipFill>
          <a:blip r:embed="rId11" cstate="email"/>
          <a:srcRect/>
          <a:stretch>
            <a:fillRect/>
          </a:stretch>
        </p:blipFill>
        <p:spPr bwMode="auto">
          <a:xfrm>
            <a:off x="4876800" y="935038"/>
            <a:ext cx="1666875" cy="1139825"/>
          </a:xfrm>
          <a:prstGeom prst="rect">
            <a:avLst/>
          </a:prstGeom>
          <a:noFill/>
          <a:ln w="9525">
            <a:noFill/>
            <a:miter lim="800000"/>
            <a:headEnd/>
            <a:tailEnd/>
          </a:ln>
        </p:spPr>
      </p:pic>
      <p:pic>
        <p:nvPicPr>
          <p:cNvPr id="37961" name="Picture 73" descr="A:\mononchus.JPG"/>
          <p:cNvPicPr>
            <a:picLocks noChangeAspect="1" noChangeArrowheads="1"/>
          </p:cNvPicPr>
          <p:nvPr/>
        </p:nvPicPr>
        <p:blipFill>
          <a:blip r:embed="rId12" cstate="email"/>
          <a:srcRect/>
          <a:stretch>
            <a:fillRect/>
          </a:stretch>
        </p:blipFill>
        <p:spPr bwMode="auto">
          <a:xfrm>
            <a:off x="5411788" y="3200400"/>
            <a:ext cx="1208087" cy="1828800"/>
          </a:xfrm>
          <a:prstGeom prst="rect">
            <a:avLst/>
          </a:prstGeom>
          <a:noFill/>
          <a:ln w="9525">
            <a:noFill/>
            <a:miter lim="800000"/>
            <a:headEnd/>
            <a:tailEnd/>
          </a:ln>
        </p:spPr>
      </p:pic>
      <p:pic>
        <p:nvPicPr>
          <p:cNvPr id="37962" name="Picture 74" descr="A:\aphelenchus.jpg"/>
          <p:cNvPicPr>
            <a:picLocks noChangeAspect="1" noChangeArrowheads="1"/>
          </p:cNvPicPr>
          <p:nvPr/>
        </p:nvPicPr>
        <p:blipFill>
          <a:blip r:embed="rId13" cstate="email"/>
          <a:srcRect/>
          <a:stretch>
            <a:fillRect/>
          </a:stretch>
        </p:blipFill>
        <p:spPr bwMode="auto">
          <a:xfrm>
            <a:off x="3200400" y="2743200"/>
            <a:ext cx="1447800" cy="858838"/>
          </a:xfrm>
          <a:prstGeom prst="rect">
            <a:avLst/>
          </a:prstGeom>
          <a:noFill/>
          <a:ln w="9525">
            <a:noFill/>
            <a:miter lim="800000"/>
            <a:headEnd/>
            <a:tailEnd/>
          </a:ln>
        </p:spPr>
      </p:pic>
      <p:pic>
        <p:nvPicPr>
          <p:cNvPr id="37963" name="Picture 75" descr="A:\788.JPG"/>
          <p:cNvPicPr>
            <a:picLocks noChangeAspect="1" noChangeArrowheads="1"/>
          </p:cNvPicPr>
          <p:nvPr/>
        </p:nvPicPr>
        <p:blipFill>
          <a:blip r:embed="rId14" cstate="email"/>
          <a:srcRect/>
          <a:stretch>
            <a:fillRect/>
          </a:stretch>
        </p:blipFill>
        <p:spPr bwMode="auto">
          <a:xfrm>
            <a:off x="2971800" y="4876800"/>
            <a:ext cx="1219200" cy="744538"/>
          </a:xfrm>
          <a:prstGeom prst="rect">
            <a:avLst/>
          </a:prstGeom>
          <a:noFill/>
          <a:ln w="9525">
            <a:noFill/>
            <a:miter lim="800000"/>
            <a:headEnd/>
            <a:tailEnd/>
          </a:ln>
        </p:spPr>
      </p:pic>
      <p:pic>
        <p:nvPicPr>
          <p:cNvPr id="37964" name="Picture 76" descr="A:\cruznema.JPG"/>
          <p:cNvPicPr>
            <a:picLocks noChangeAspect="1" noChangeArrowheads="1"/>
          </p:cNvPicPr>
          <p:nvPr/>
        </p:nvPicPr>
        <p:blipFill>
          <a:blip r:embed="rId15" cstate="email"/>
          <a:srcRect/>
          <a:stretch>
            <a:fillRect/>
          </a:stretch>
        </p:blipFill>
        <p:spPr bwMode="auto">
          <a:xfrm>
            <a:off x="4191000" y="5105400"/>
            <a:ext cx="684213" cy="1141413"/>
          </a:xfrm>
          <a:prstGeom prst="rect">
            <a:avLst/>
          </a:prstGeom>
          <a:noFill/>
          <a:ln w="9525">
            <a:noFill/>
            <a:miter lim="800000"/>
            <a:headEnd/>
            <a:tailEnd/>
          </a:ln>
        </p:spPr>
      </p:pic>
      <p:pic>
        <p:nvPicPr>
          <p:cNvPr id="37965" name="Picture 77" descr="A:\787.JPG"/>
          <p:cNvPicPr>
            <a:picLocks noChangeAspect="1" noChangeArrowheads="1"/>
          </p:cNvPicPr>
          <p:nvPr/>
        </p:nvPicPr>
        <p:blipFill>
          <a:blip r:embed="rId16" cstate="email"/>
          <a:srcRect/>
          <a:stretch>
            <a:fillRect/>
          </a:stretch>
        </p:blipFill>
        <p:spPr bwMode="auto">
          <a:xfrm>
            <a:off x="3124200" y="4376738"/>
            <a:ext cx="1566863" cy="804862"/>
          </a:xfrm>
          <a:prstGeom prst="rect">
            <a:avLst/>
          </a:prstGeom>
          <a:noFill/>
          <a:ln w="9525">
            <a:noFill/>
            <a:miter lim="800000"/>
            <a:headEnd/>
            <a:tailEnd/>
          </a:ln>
        </p:spPr>
      </p:pic>
      <p:pic>
        <p:nvPicPr>
          <p:cNvPr id="37966" name="Picture 78" descr="A:\783.JPG"/>
          <p:cNvPicPr>
            <a:picLocks noChangeAspect="1" noChangeArrowheads="1"/>
          </p:cNvPicPr>
          <p:nvPr/>
        </p:nvPicPr>
        <p:blipFill>
          <a:blip r:embed="rId17" cstate="email"/>
          <a:srcRect/>
          <a:stretch>
            <a:fillRect/>
          </a:stretch>
        </p:blipFill>
        <p:spPr bwMode="auto">
          <a:xfrm>
            <a:off x="1447800" y="5562600"/>
            <a:ext cx="1122363" cy="823913"/>
          </a:xfrm>
          <a:prstGeom prst="rect">
            <a:avLst/>
          </a:prstGeom>
          <a:noFill/>
          <a:ln w="9525">
            <a:noFill/>
            <a:miter lim="800000"/>
            <a:headEnd/>
            <a:tailEnd/>
          </a:ln>
        </p:spPr>
      </p:pic>
      <p:sp>
        <p:nvSpPr>
          <p:cNvPr id="36943" name="Text Box 79"/>
          <p:cNvSpPr txBox="1">
            <a:spLocks noChangeArrowheads="1"/>
          </p:cNvSpPr>
          <p:nvPr/>
        </p:nvSpPr>
        <p:spPr bwMode="auto">
          <a:xfrm>
            <a:off x="0" y="0"/>
            <a:ext cx="1711325" cy="457200"/>
          </a:xfrm>
          <a:prstGeom prst="rect">
            <a:avLst/>
          </a:prstGeom>
          <a:noFill/>
          <a:ln w="12700">
            <a:noFill/>
            <a:miter lim="800000"/>
            <a:headEnd/>
            <a:tailEnd/>
          </a:ln>
          <a:effectLst/>
        </p:spPr>
        <p:txBody>
          <a:bodyPr wrap="none" anchor="ctr">
            <a:spAutoFit/>
          </a:bodyPr>
          <a:lstStyle/>
          <a:p>
            <a:pPr>
              <a:defRPr/>
            </a:pPr>
            <a:r>
              <a:rPr lang="en-US">
                <a:solidFill>
                  <a:srgbClr val="003399"/>
                </a:solidFill>
                <a:effectLst>
                  <a:outerShdw blurRad="38100" dist="38100" dir="2700000" algn="tl">
                    <a:srgbClr val="000000"/>
                  </a:outerShdw>
                </a:effectLst>
              </a:rPr>
              <a:t>Maturidade</a:t>
            </a:r>
            <a:endParaRPr lang="en-US">
              <a:solidFill>
                <a:srgbClr val="003399"/>
              </a:solidFill>
              <a:effectLst>
                <a:outerShdw blurRad="38100" dist="38100" dir="2700000" algn="tl">
                  <a:srgbClr val="000000"/>
                </a:outerShdw>
              </a:effectLst>
              <a:latin typeface="Arial" charset="0"/>
            </a:endParaRPr>
          </a:p>
        </p:txBody>
      </p:sp>
      <p:sp>
        <p:nvSpPr>
          <p:cNvPr id="36944" name="Rectangle 80"/>
          <p:cNvSpPr>
            <a:spLocks noChangeArrowheads="1"/>
          </p:cNvSpPr>
          <p:nvPr/>
        </p:nvSpPr>
        <p:spPr bwMode="auto">
          <a:xfrm>
            <a:off x="7315200" y="6172200"/>
            <a:ext cx="1458913" cy="336550"/>
          </a:xfrm>
          <a:prstGeom prst="rect">
            <a:avLst/>
          </a:prstGeom>
          <a:noFill/>
          <a:ln w="9525">
            <a:noFill/>
            <a:miter lim="800000"/>
            <a:headEnd/>
            <a:tailEnd/>
          </a:ln>
          <a:effectLst/>
        </p:spPr>
        <p:txBody>
          <a:bodyPr wrap="none">
            <a:spAutoFit/>
          </a:bodyPr>
          <a:lstStyle/>
          <a:p>
            <a:pPr>
              <a:defRPr/>
            </a:pPr>
            <a:r>
              <a:rPr lang="pt-BR" sz="1600">
                <a:effectLst>
                  <a:outerShdw blurRad="38100" dist="38100" dir="2700000" algn="tl">
                    <a:srgbClr val="FFFFFF"/>
                  </a:outerShdw>
                </a:effectLst>
              </a:rPr>
              <a:t>Howard Ferris</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Oval 2"/>
          <p:cNvSpPr>
            <a:spLocks noChangeArrowheads="1"/>
          </p:cNvSpPr>
          <p:nvPr/>
        </p:nvSpPr>
        <p:spPr bwMode="auto">
          <a:xfrm>
            <a:off x="2101850" y="14541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8915" name="Oval 3"/>
          <p:cNvSpPr>
            <a:spLocks noChangeArrowheads="1"/>
          </p:cNvSpPr>
          <p:nvPr/>
        </p:nvSpPr>
        <p:spPr bwMode="auto">
          <a:xfrm>
            <a:off x="2101850" y="32829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8916" name="Oval 4"/>
          <p:cNvSpPr>
            <a:spLocks noChangeArrowheads="1"/>
          </p:cNvSpPr>
          <p:nvPr/>
        </p:nvSpPr>
        <p:spPr bwMode="auto">
          <a:xfrm>
            <a:off x="3968750" y="14541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8917" name="Oval 5"/>
          <p:cNvSpPr>
            <a:spLocks noChangeArrowheads="1"/>
          </p:cNvSpPr>
          <p:nvPr/>
        </p:nvSpPr>
        <p:spPr bwMode="auto">
          <a:xfrm>
            <a:off x="3968750" y="238760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8918" name="Oval 6"/>
          <p:cNvSpPr>
            <a:spLocks noChangeArrowheads="1"/>
          </p:cNvSpPr>
          <p:nvPr/>
        </p:nvSpPr>
        <p:spPr bwMode="auto">
          <a:xfrm>
            <a:off x="3968750" y="32829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8919" name="Oval 7"/>
          <p:cNvSpPr>
            <a:spLocks noChangeArrowheads="1"/>
          </p:cNvSpPr>
          <p:nvPr/>
        </p:nvSpPr>
        <p:spPr bwMode="auto">
          <a:xfrm>
            <a:off x="3968750" y="41973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8920" name="Oval 8"/>
          <p:cNvSpPr>
            <a:spLocks noChangeArrowheads="1"/>
          </p:cNvSpPr>
          <p:nvPr/>
        </p:nvSpPr>
        <p:spPr bwMode="auto">
          <a:xfrm>
            <a:off x="3968750" y="51117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8921" name="Oval 9"/>
          <p:cNvSpPr>
            <a:spLocks noChangeArrowheads="1"/>
          </p:cNvSpPr>
          <p:nvPr/>
        </p:nvSpPr>
        <p:spPr bwMode="auto">
          <a:xfrm>
            <a:off x="5797550" y="14541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8922" name="Oval 10"/>
          <p:cNvSpPr>
            <a:spLocks noChangeArrowheads="1"/>
          </p:cNvSpPr>
          <p:nvPr/>
        </p:nvSpPr>
        <p:spPr bwMode="auto">
          <a:xfrm>
            <a:off x="5797550" y="238760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8923" name="Oval 11"/>
          <p:cNvSpPr>
            <a:spLocks noChangeArrowheads="1"/>
          </p:cNvSpPr>
          <p:nvPr/>
        </p:nvSpPr>
        <p:spPr bwMode="auto">
          <a:xfrm>
            <a:off x="5797550" y="32829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8924" name="Oval 12"/>
          <p:cNvSpPr>
            <a:spLocks noChangeArrowheads="1"/>
          </p:cNvSpPr>
          <p:nvPr/>
        </p:nvSpPr>
        <p:spPr bwMode="auto">
          <a:xfrm>
            <a:off x="5797550" y="41973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8925" name="Oval 13"/>
          <p:cNvSpPr>
            <a:spLocks noChangeArrowheads="1"/>
          </p:cNvSpPr>
          <p:nvPr/>
        </p:nvSpPr>
        <p:spPr bwMode="auto">
          <a:xfrm>
            <a:off x="7626350" y="238760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8926" name="Oval 14"/>
          <p:cNvSpPr>
            <a:spLocks noChangeArrowheads="1"/>
          </p:cNvSpPr>
          <p:nvPr/>
        </p:nvSpPr>
        <p:spPr bwMode="auto">
          <a:xfrm>
            <a:off x="7626350" y="32829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8927" name="Oval 15"/>
          <p:cNvSpPr>
            <a:spLocks noChangeArrowheads="1"/>
          </p:cNvSpPr>
          <p:nvPr/>
        </p:nvSpPr>
        <p:spPr bwMode="auto">
          <a:xfrm>
            <a:off x="7626350" y="41973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8928" name="Line 16"/>
          <p:cNvSpPr>
            <a:spLocks noChangeShapeType="1"/>
          </p:cNvSpPr>
          <p:nvPr/>
        </p:nvSpPr>
        <p:spPr bwMode="auto">
          <a:xfrm flipH="1">
            <a:off x="1193800" y="1854200"/>
            <a:ext cx="965200" cy="1320800"/>
          </a:xfrm>
          <a:prstGeom prst="line">
            <a:avLst/>
          </a:prstGeom>
          <a:noFill/>
          <a:ln w="50800">
            <a:solidFill>
              <a:schemeClr val="tx1"/>
            </a:solidFill>
            <a:round/>
            <a:headEnd type="triangle" w="med" len="med"/>
            <a:tailEnd/>
          </a:ln>
        </p:spPr>
        <p:txBody>
          <a:bodyPr wrap="none" anchor="ctr"/>
          <a:lstStyle/>
          <a:p>
            <a:endParaRPr lang="pt-BR"/>
          </a:p>
        </p:txBody>
      </p:sp>
      <p:sp>
        <p:nvSpPr>
          <p:cNvPr id="38929" name="Line 17"/>
          <p:cNvSpPr>
            <a:spLocks noChangeShapeType="1"/>
          </p:cNvSpPr>
          <p:nvPr/>
        </p:nvSpPr>
        <p:spPr bwMode="auto">
          <a:xfrm flipH="1" flipV="1">
            <a:off x="1193800" y="3556000"/>
            <a:ext cx="1022350" cy="1555750"/>
          </a:xfrm>
          <a:prstGeom prst="line">
            <a:avLst/>
          </a:prstGeom>
          <a:noFill/>
          <a:ln w="50800">
            <a:solidFill>
              <a:schemeClr val="tx1"/>
            </a:solidFill>
            <a:round/>
            <a:headEnd type="triangle" w="med" len="med"/>
            <a:tailEnd/>
          </a:ln>
        </p:spPr>
        <p:txBody>
          <a:bodyPr wrap="none" anchor="ctr"/>
          <a:lstStyle/>
          <a:p>
            <a:endParaRPr lang="pt-BR"/>
          </a:p>
        </p:txBody>
      </p:sp>
      <p:sp>
        <p:nvSpPr>
          <p:cNvPr id="38930" name="Line 18"/>
          <p:cNvSpPr>
            <a:spLocks noChangeShapeType="1"/>
          </p:cNvSpPr>
          <p:nvPr/>
        </p:nvSpPr>
        <p:spPr bwMode="auto">
          <a:xfrm flipH="1" flipV="1">
            <a:off x="1270000" y="3556000"/>
            <a:ext cx="812800" cy="660400"/>
          </a:xfrm>
          <a:prstGeom prst="line">
            <a:avLst/>
          </a:prstGeom>
          <a:noFill/>
          <a:ln w="50800">
            <a:solidFill>
              <a:schemeClr val="tx1"/>
            </a:solidFill>
            <a:round/>
            <a:headEnd type="triangle" w="med" len="med"/>
            <a:tailEnd/>
          </a:ln>
        </p:spPr>
        <p:txBody>
          <a:bodyPr wrap="none" anchor="ctr"/>
          <a:lstStyle/>
          <a:p>
            <a:endParaRPr lang="pt-BR"/>
          </a:p>
        </p:txBody>
      </p:sp>
      <p:sp>
        <p:nvSpPr>
          <p:cNvPr id="38931" name="Line 19"/>
          <p:cNvSpPr>
            <a:spLocks noChangeShapeType="1"/>
          </p:cNvSpPr>
          <p:nvPr/>
        </p:nvSpPr>
        <p:spPr bwMode="auto">
          <a:xfrm flipH="1">
            <a:off x="1346200" y="3429000"/>
            <a:ext cx="736600" cy="0"/>
          </a:xfrm>
          <a:prstGeom prst="line">
            <a:avLst/>
          </a:prstGeom>
          <a:noFill/>
          <a:ln w="50800">
            <a:solidFill>
              <a:schemeClr val="tx1"/>
            </a:solidFill>
            <a:round/>
            <a:headEnd type="triangle" w="med" len="med"/>
            <a:tailEnd/>
          </a:ln>
        </p:spPr>
        <p:txBody>
          <a:bodyPr wrap="none" anchor="ctr"/>
          <a:lstStyle/>
          <a:p>
            <a:endParaRPr lang="pt-BR"/>
          </a:p>
        </p:txBody>
      </p:sp>
      <p:sp>
        <p:nvSpPr>
          <p:cNvPr id="38932" name="Oval 20"/>
          <p:cNvSpPr>
            <a:spLocks noChangeArrowheads="1"/>
          </p:cNvSpPr>
          <p:nvPr/>
        </p:nvSpPr>
        <p:spPr bwMode="auto">
          <a:xfrm>
            <a:off x="2101850" y="238760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8933" name="Oval 21"/>
          <p:cNvSpPr>
            <a:spLocks noChangeArrowheads="1"/>
          </p:cNvSpPr>
          <p:nvPr/>
        </p:nvSpPr>
        <p:spPr bwMode="auto">
          <a:xfrm>
            <a:off x="2101850" y="41973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8934" name="Oval 22"/>
          <p:cNvSpPr>
            <a:spLocks noChangeArrowheads="1"/>
          </p:cNvSpPr>
          <p:nvPr/>
        </p:nvSpPr>
        <p:spPr bwMode="auto">
          <a:xfrm>
            <a:off x="2159000" y="5149850"/>
            <a:ext cx="292100" cy="292100"/>
          </a:xfrm>
          <a:prstGeom prst="ellipse">
            <a:avLst/>
          </a:prstGeom>
          <a:solidFill>
            <a:srgbClr val="FAFD00"/>
          </a:solidFill>
          <a:ln w="12700">
            <a:solidFill>
              <a:schemeClr val="tx1"/>
            </a:solidFill>
            <a:round/>
            <a:headEnd/>
            <a:tailEnd/>
          </a:ln>
        </p:spPr>
        <p:txBody>
          <a:bodyPr wrap="none" anchor="ctr"/>
          <a:lstStyle/>
          <a:p>
            <a:endParaRPr lang="pt-BR"/>
          </a:p>
        </p:txBody>
      </p:sp>
      <p:sp>
        <p:nvSpPr>
          <p:cNvPr id="38935" name="Line 23"/>
          <p:cNvSpPr>
            <a:spLocks noChangeShapeType="1"/>
          </p:cNvSpPr>
          <p:nvPr/>
        </p:nvSpPr>
        <p:spPr bwMode="auto">
          <a:xfrm flipV="1">
            <a:off x="1397000" y="2641600"/>
            <a:ext cx="635000" cy="660400"/>
          </a:xfrm>
          <a:prstGeom prst="line">
            <a:avLst/>
          </a:prstGeom>
          <a:noFill/>
          <a:ln w="50800">
            <a:solidFill>
              <a:schemeClr val="tx1"/>
            </a:solidFill>
            <a:round/>
            <a:headEnd/>
            <a:tailEnd type="triangle" w="med" len="med"/>
          </a:ln>
        </p:spPr>
        <p:txBody>
          <a:bodyPr wrap="none" anchor="ctr"/>
          <a:lstStyle/>
          <a:p>
            <a:endParaRPr lang="pt-BR"/>
          </a:p>
        </p:txBody>
      </p:sp>
      <p:sp>
        <p:nvSpPr>
          <p:cNvPr id="38936" name="Line 24"/>
          <p:cNvSpPr>
            <a:spLocks noChangeShapeType="1"/>
          </p:cNvSpPr>
          <p:nvPr/>
        </p:nvSpPr>
        <p:spPr bwMode="auto">
          <a:xfrm>
            <a:off x="2540000" y="16002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8937" name="Line 25"/>
          <p:cNvSpPr>
            <a:spLocks noChangeShapeType="1"/>
          </p:cNvSpPr>
          <p:nvPr/>
        </p:nvSpPr>
        <p:spPr bwMode="auto">
          <a:xfrm>
            <a:off x="2540000" y="43434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8938" name="Line 26"/>
          <p:cNvSpPr>
            <a:spLocks noChangeShapeType="1"/>
          </p:cNvSpPr>
          <p:nvPr/>
        </p:nvSpPr>
        <p:spPr bwMode="auto">
          <a:xfrm flipV="1">
            <a:off x="2520950" y="4394200"/>
            <a:ext cx="1339850" cy="793750"/>
          </a:xfrm>
          <a:prstGeom prst="line">
            <a:avLst/>
          </a:prstGeom>
          <a:noFill/>
          <a:ln w="50800">
            <a:solidFill>
              <a:schemeClr val="tx1"/>
            </a:solidFill>
            <a:round/>
            <a:headEnd/>
            <a:tailEnd type="triangle" w="med" len="med"/>
          </a:ln>
        </p:spPr>
        <p:txBody>
          <a:bodyPr wrap="none" anchor="ctr"/>
          <a:lstStyle/>
          <a:p>
            <a:endParaRPr lang="pt-BR"/>
          </a:p>
        </p:txBody>
      </p:sp>
      <p:sp>
        <p:nvSpPr>
          <p:cNvPr id="38939" name="Line 27"/>
          <p:cNvSpPr>
            <a:spLocks noChangeShapeType="1"/>
          </p:cNvSpPr>
          <p:nvPr/>
        </p:nvSpPr>
        <p:spPr bwMode="auto">
          <a:xfrm>
            <a:off x="2463800" y="4521200"/>
            <a:ext cx="1397000" cy="558800"/>
          </a:xfrm>
          <a:prstGeom prst="line">
            <a:avLst/>
          </a:prstGeom>
          <a:noFill/>
          <a:ln w="50800">
            <a:solidFill>
              <a:schemeClr val="tx1"/>
            </a:solidFill>
            <a:round/>
            <a:headEnd type="triangle" w="med" len="med"/>
            <a:tailEnd/>
          </a:ln>
        </p:spPr>
        <p:txBody>
          <a:bodyPr wrap="none" anchor="ctr"/>
          <a:lstStyle/>
          <a:p>
            <a:endParaRPr lang="pt-BR"/>
          </a:p>
        </p:txBody>
      </p:sp>
      <p:sp>
        <p:nvSpPr>
          <p:cNvPr id="38940" name="Line 28"/>
          <p:cNvSpPr>
            <a:spLocks noChangeShapeType="1"/>
          </p:cNvSpPr>
          <p:nvPr/>
        </p:nvSpPr>
        <p:spPr bwMode="auto">
          <a:xfrm>
            <a:off x="2501900" y="249555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8941" name="Line 29"/>
          <p:cNvSpPr>
            <a:spLocks noChangeShapeType="1"/>
          </p:cNvSpPr>
          <p:nvPr/>
        </p:nvSpPr>
        <p:spPr bwMode="auto">
          <a:xfrm>
            <a:off x="2540000" y="34290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8942" name="Line 30"/>
          <p:cNvSpPr>
            <a:spLocks noChangeShapeType="1"/>
          </p:cNvSpPr>
          <p:nvPr/>
        </p:nvSpPr>
        <p:spPr bwMode="auto">
          <a:xfrm>
            <a:off x="4368800" y="1600200"/>
            <a:ext cx="1244600" cy="0"/>
          </a:xfrm>
          <a:prstGeom prst="line">
            <a:avLst/>
          </a:prstGeom>
          <a:noFill/>
          <a:ln w="50800">
            <a:solidFill>
              <a:schemeClr val="tx1"/>
            </a:solidFill>
            <a:round/>
            <a:headEnd/>
            <a:tailEnd type="triangle" w="med" len="med"/>
          </a:ln>
        </p:spPr>
        <p:txBody>
          <a:bodyPr wrap="none" anchor="ctr"/>
          <a:lstStyle/>
          <a:p>
            <a:endParaRPr lang="pt-BR"/>
          </a:p>
        </p:txBody>
      </p:sp>
      <p:sp>
        <p:nvSpPr>
          <p:cNvPr id="38943" name="Line 31"/>
          <p:cNvSpPr>
            <a:spLocks noChangeShapeType="1"/>
          </p:cNvSpPr>
          <p:nvPr/>
        </p:nvSpPr>
        <p:spPr bwMode="auto">
          <a:xfrm flipV="1">
            <a:off x="4368800" y="1727200"/>
            <a:ext cx="1320800" cy="736600"/>
          </a:xfrm>
          <a:prstGeom prst="line">
            <a:avLst/>
          </a:prstGeom>
          <a:noFill/>
          <a:ln w="50800">
            <a:solidFill>
              <a:schemeClr val="tx1"/>
            </a:solidFill>
            <a:round/>
            <a:headEnd/>
            <a:tailEnd type="triangle" w="med" len="med"/>
          </a:ln>
        </p:spPr>
        <p:txBody>
          <a:bodyPr wrap="none" anchor="ctr"/>
          <a:lstStyle/>
          <a:p>
            <a:endParaRPr lang="pt-BR"/>
          </a:p>
        </p:txBody>
      </p:sp>
      <p:sp>
        <p:nvSpPr>
          <p:cNvPr id="38944" name="Line 32"/>
          <p:cNvSpPr>
            <a:spLocks noChangeShapeType="1"/>
          </p:cNvSpPr>
          <p:nvPr/>
        </p:nvSpPr>
        <p:spPr bwMode="auto">
          <a:xfrm>
            <a:off x="4368800" y="1701800"/>
            <a:ext cx="1320800" cy="635000"/>
          </a:xfrm>
          <a:prstGeom prst="line">
            <a:avLst/>
          </a:prstGeom>
          <a:noFill/>
          <a:ln w="50800">
            <a:solidFill>
              <a:schemeClr val="tx1"/>
            </a:solidFill>
            <a:round/>
            <a:headEnd/>
            <a:tailEnd type="triangle" w="med" len="med"/>
          </a:ln>
        </p:spPr>
        <p:txBody>
          <a:bodyPr wrap="none" anchor="ctr"/>
          <a:lstStyle/>
          <a:p>
            <a:endParaRPr lang="pt-BR"/>
          </a:p>
        </p:txBody>
      </p:sp>
      <p:sp>
        <p:nvSpPr>
          <p:cNvPr id="38945" name="Line 33"/>
          <p:cNvSpPr>
            <a:spLocks noChangeShapeType="1"/>
          </p:cNvSpPr>
          <p:nvPr/>
        </p:nvSpPr>
        <p:spPr bwMode="auto">
          <a:xfrm>
            <a:off x="4368800" y="25146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8946" name="Line 34"/>
          <p:cNvSpPr>
            <a:spLocks noChangeShapeType="1"/>
          </p:cNvSpPr>
          <p:nvPr/>
        </p:nvSpPr>
        <p:spPr bwMode="auto">
          <a:xfrm flipV="1">
            <a:off x="4368800" y="2565400"/>
            <a:ext cx="1397000" cy="736600"/>
          </a:xfrm>
          <a:prstGeom prst="line">
            <a:avLst/>
          </a:prstGeom>
          <a:noFill/>
          <a:ln w="50800">
            <a:solidFill>
              <a:schemeClr val="tx1"/>
            </a:solidFill>
            <a:round/>
            <a:headEnd/>
            <a:tailEnd type="triangle" w="med" len="med"/>
          </a:ln>
        </p:spPr>
        <p:txBody>
          <a:bodyPr wrap="none" anchor="ctr"/>
          <a:lstStyle/>
          <a:p>
            <a:endParaRPr lang="pt-BR"/>
          </a:p>
        </p:txBody>
      </p:sp>
      <p:sp>
        <p:nvSpPr>
          <p:cNvPr id="38947" name="Line 35"/>
          <p:cNvSpPr>
            <a:spLocks noChangeShapeType="1"/>
          </p:cNvSpPr>
          <p:nvPr/>
        </p:nvSpPr>
        <p:spPr bwMode="auto">
          <a:xfrm>
            <a:off x="4292600" y="1701800"/>
            <a:ext cx="1473200" cy="1549400"/>
          </a:xfrm>
          <a:prstGeom prst="line">
            <a:avLst/>
          </a:prstGeom>
          <a:noFill/>
          <a:ln w="50800">
            <a:solidFill>
              <a:schemeClr val="tx1"/>
            </a:solidFill>
            <a:round/>
            <a:headEnd/>
            <a:tailEnd type="triangle" w="med" len="med"/>
          </a:ln>
        </p:spPr>
        <p:txBody>
          <a:bodyPr wrap="none" anchor="ctr"/>
          <a:lstStyle/>
          <a:p>
            <a:endParaRPr lang="pt-BR"/>
          </a:p>
        </p:txBody>
      </p:sp>
      <p:sp>
        <p:nvSpPr>
          <p:cNvPr id="38948" name="Line 36"/>
          <p:cNvSpPr>
            <a:spLocks noChangeShapeType="1"/>
          </p:cNvSpPr>
          <p:nvPr/>
        </p:nvSpPr>
        <p:spPr bwMode="auto">
          <a:xfrm flipV="1">
            <a:off x="4368800" y="3479800"/>
            <a:ext cx="1320800" cy="736600"/>
          </a:xfrm>
          <a:prstGeom prst="line">
            <a:avLst/>
          </a:prstGeom>
          <a:noFill/>
          <a:ln w="50800">
            <a:solidFill>
              <a:schemeClr val="tx1"/>
            </a:solidFill>
            <a:round/>
            <a:headEnd/>
            <a:tailEnd type="triangle" w="med" len="med"/>
          </a:ln>
        </p:spPr>
        <p:txBody>
          <a:bodyPr wrap="none" anchor="ctr"/>
          <a:lstStyle/>
          <a:p>
            <a:endParaRPr lang="pt-BR"/>
          </a:p>
        </p:txBody>
      </p:sp>
      <p:sp>
        <p:nvSpPr>
          <p:cNvPr id="38949" name="Line 37"/>
          <p:cNvSpPr>
            <a:spLocks noChangeShapeType="1"/>
          </p:cNvSpPr>
          <p:nvPr/>
        </p:nvSpPr>
        <p:spPr bwMode="auto">
          <a:xfrm flipV="1">
            <a:off x="4368800" y="3556000"/>
            <a:ext cx="1397000" cy="1574800"/>
          </a:xfrm>
          <a:prstGeom prst="line">
            <a:avLst/>
          </a:prstGeom>
          <a:noFill/>
          <a:ln w="50800">
            <a:solidFill>
              <a:schemeClr val="tx1"/>
            </a:solidFill>
            <a:round/>
            <a:headEnd/>
            <a:tailEnd type="triangle" w="med" len="med"/>
          </a:ln>
        </p:spPr>
        <p:txBody>
          <a:bodyPr wrap="none" anchor="ctr"/>
          <a:lstStyle/>
          <a:p>
            <a:endParaRPr lang="pt-BR"/>
          </a:p>
        </p:txBody>
      </p:sp>
      <p:sp>
        <p:nvSpPr>
          <p:cNvPr id="38950" name="Line 38"/>
          <p:cNvSpPr>
            <a:spLocks noChangeShapeType="1"/>
          </p:cNvSpPr>
          <p:nvPr/>
        </p:nvSpPr>
        <p:spPr bwMode="auto">
          <a:xfrm>
            <a:off x="4368800" y="43434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8951" name="Line 39"/>
          <p:cNvSpPr>
            <a:spLocks noChangeShapeType="1"/>
          </p:cNvSpPr>
          <p:nvPr/>
        </p:nvSpPr>
        <p:spPr bwMode="auto">
          <a:xfrm>
            <a:off x="4368800" y="3606800"/>
            <a:ext cx="1320800" cy="558800"/>
          </a:xfrm>
          <a:prstGeom prst="line">
            <a:avLst/>
          </a:prstGeom>
          <a:noFill/>
          <a:ln w="50800">
            <a:solidFill>
              <a:schemeClr val="tx1"/>
            </a:solidFill>
            <a:round/>
            <a:headEnd/>
            <a:tailEnd type="triangle" w="med" len="med"/>
          </a:ln>
        </p:spPr>
        <p:txBody>
          <a:bodyPr wrap="none" anchor="ctr"/>
          <a:lstStyle/>
          <a:p>
            <a:endParaRPr lang="pt-BR"/>
          </a:p>
        </p:txBody>
      </p:sp>
      <p:sp>
        <p:nvSpPr>
          <p:cNvPr id="38952" name="Line 40"/>
          <p:cNvSpPr>
            <a:spLocks noChangeShapeType="1"/>
          </p:cNvSpPr>
          <p:nvPr/>
        </p:nvSpPr>
        <p:spPr bwMode="auto">
          <a:xfrm>
            <a:off x="6197600" y="1778000"/>
            <a:ext cx="1397000" cy="1473200"/>
          </a:xfrm>
          <a:prstGeom prst="line">
            <a:avLst/>
          </a:prstGeom>
          <a:noFill/>
          <a:ln w="50800">
            <a:solidFill>
              <a:schemeClr val="tx1"/>
            </a:solidFill>
            <a:round/>
            <a:headEnd/>
            <a:tailEnd type="triangle" w="med" len="med"/>
          </a:ln>
        </p:spPr>
        <p:txBody>
          <a:bodyPr wrap="none" anchor="ctr"/>
          <a:lstStyle/>
          <a:p>
            <a:endParaRPr lang="pt-BR"/>
          </a:p>
        </p:txBody>
      </p:sp>
      <p:sp>
        <p:nvSpPr>
          <p:cNvPr id="38953" name="Line 41"/>
          <p:cNvSpPr>
            <a:spLocks noChangeShapeType="1"/>
          </p:cNvSpPr>
          <p:nvPr/>
        </p:nvSpPr>
        <p:spPr bwMode="auto">
          <a:xfrm>
            <a:off x="6197600" y="2692400"/>
            <a:ext cx="1320800" cy="635000"/>
          </a:xfrm>
          <a:prstGeom prst="line">
            <a:avLst/>
          </a:prstGeom>
          <a:noFill/>
          <a:ln w="50800">
            <a:solidFill>
              <a:schemeClr val="tx1"/>
            </a:solidFill>
            <a:round/>
            <a:headEnd/>
            <a:tailEnd type="triangle" w="med" len="med"/>
          </a:ln>
        </p:spPr>
        <p:txBody>
          <a:bodyPr wrap="none" anchor="ctr"/>
          <a:lstStyle/>
          <a:p>
            <a:endParaRPr lang="pt-BR"/>
          </a:p>
        </p:txBody>
      </p:sp>
      <p:sp>
        <p:nvSpPr>
          <p:cNvPr id="38954" name="Line 42"/>
          <p:cNvSpPr>
            <a:spLocks noChangeShapeType="1"/>
          </p:cNvSpPr>
          <p:nvPr/>
        </p:nvSpPr>
        <p:spPr bwMode="auto">
          <a:xfrm>
            <a:off x="6197600" y="34290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8955" name="Line 43"/>
          <p:cNvSpPr>
            <a:spLocks noChangeShapeType="1"/>
          </p:cNvSpPr>
          <p:nvPr/>
        </p:nvSpPr>
        <p:spPr bwMode="auto">
          <a:xfrm flipV="1">
            <a:off x="6197600" y="3479800"/>
            <a:ext cx="1397000" cy="812800"/>
          </a:xfrm>
          <a:prstGeom prst="line">
            <a:avLst/>
          </a:prstGeom>
          <a:noFill/>
          <a:ln w="50800">
            <a:solidFill>
              <a:schemeClr val="tx1"/>
            </a:solidFill>
            <a:round/>
            <a:headEnd/>
            <a:tailEnd type="triangle" w="med" len="med"/>
          </a:ln>
        </p:spPr>
        <p:txBody>
          <a:bodyPr wrap="none" anchor="ctr"/>
          <a:lstStyle/>
          <a:p>
            <a:endParaRPr lang="pt-BR"/>
          </a:p>
        </p:txBody>
      </p:sp>
      <p:sp>
        <p:nvSpPr>
          <p:cNvPr id="38956" name="Line 44"/>
          <p:cNvSpPr>
            <a:spLocks noChangeShapeType="1"/>
          </p:cNvSpPr>
          <p:nvPr/>
        </p:nvSpPr>
        <p:spPr bwMode="auto">
          <a:xfrm>
            <a:off x="6197600" y="2514600"/>
            <a:ext cx="1320800" cy="0"/>
          </a:xfrm>
          <a:prstGeom prst="line">
            <a:avLst/>
          </a:prstGeom>
          <a:noFill/>
          <a:ln w="50800">
            <a:solidFill>
              <a:schemeClr val="tx1"/>
            </a:solidFill>
            <a:round/>
            <a:headEnd/>
            <a:tailEnd type="triangle" w="med" len="med"/>
          </a:ln>
        </p:spPr>
        <p:txBody>
          <a:bodyPr wrap="none" anchor="ctr"/>
          <a:lstStyle/>
          <a:p>
            <a:endParaRPr lang="pt-BR"/>
          </a:p>
        </p:txBody>
      </p:sp>
      <p:sp>
        <p:nvSpPr>
          <p:cNvPr id="38957" name="Line 45"/>
          <p:cNvSpPr>
            <a:spLocks noChangeShapeType="1"/>
          </p:cNvSpPr>
          <p:nvPr/>
        </p:nvSpPr>
        <p:spPr bwMode="auto">
          <a:xfrm>
            <a:off x="6197600" y="2692400"/>
            <a:ext cx="1397000" cy="1473200"/>
          </a:xfrm>
          <a:prstGeom prst="line">
            <a:avLst/>
          </a:prstGeom>
          <a:noFill/>
          <a:ln w="50800">
            <a:solidFill>
              <a:schemeClr val="tx1"/>
            </a:solidFill>
            <a:round/>
            <a:headEnd/>
            <a:tailEnd type="triangle" w="med" len="med"/>
          </a:ln>
        </p:spPr>
        <p:txBody>
          <a:bodyPr wrap="none" anchor="ctr"/>
          <a:lstStyle/>
          <a:p>
            <a:endParaRPr lang="pt-BR"/>
          </a:p>
        </p:txBody>
      </p:sp>
      <p:sp>
        <p:nvSpPr>
          <p:cNvPr id="38958" name="Line 46"/>
          <p:cNvSpPr>
            <a:spLocks noChangeShapeType="1"/>
          </p:cNvSpPr>
          <p:nvPr/>
        </p:nvSpPr>
        <p:spPr bwMode="auto">
          <a:xfrm>
            <a:off x="6197600" y="1701800"/>
            <a:ext cx="1397000" cy="711200"/>
          </a:xfrm>
          <a:prstGeom prst="line">
            <a:avLst/>
          </a:prstGeom>
          <a:noFill/>
          <a:ln w="50800">
            <a:solidFill>
              <a:schemeClr val="tx1"/>
            </a:solidFill>
            <a:round/>
            <a:headEnd/>
            <a:tailEnd type="triangle" w="med" len="med"/>
          </a:ln>
        </p:spPr>
        <p:txBody>
          <a:bodyPr wrap="none" anchor="ctr"/>
          <a:lstStyle/>
          <a:p>
            <a:endParaRPr lang="pt-BR"/>
          </a:p>
        </p:txBody>
      </p:sp>
      <p:sp>
        <p:nvSpPr>
          <p:cNvPr id="38959" name="Line 47"/>
          <p:cNvSpPr>
            <a:spLocks noChangeShapeType="1"/>
          </p:cNvSpPr>
          <p:nvPr/>
        </p:nvSpPr>
        <p:spPr bwMode="auto">
          <a:xfrm flipH="1">
            <a:off x="2432050" y="1682750"/>
            <a:ext cx="3194050" cy="635000"/>
          </a:xfrm>
          <a:prstGeom prst="line">
            <a:avLst/>
          </a:prstGeom>
          <a:noFill/>
          <a:ln w="50800">
            <a:solidFill>
              <a:schemeClr val="tx1"/>
            </a:solidFill>
            <a:round/>
            <a:headEnd type="triangle" w="med" len="med"/>
            <a:tailEnd/>
          </a:ln>
        </p:spPr>
        <p:txBody>
          <a:bodyPr wrap="none" anchor="ctr"/>
          <a:lstStyle/>
          <a:p>
            <a:endParaRPr lang="pt-BR"/>
          </a:p>
        </p:txBody>
      </p:sp>
      <p:sp>
        <p:nvSpPr>
          <p:cNvPr id="38960" name="Line 48"/>
          <p:cNvSpPr>
            <a:spLocks noChangeShapeType="1"/>
          </p:cNvSpPr>
          <p:nvPr/>
        </p:nvSpPr>
        <p:spPr bwMode="auto">
          <a:xfrm flipH="1">
            <a:off x="2413000" y="3454400"/>
            <a:ext cx="3327400" cy="787400"/>
          </a:xfrm>
          <a:prstGeom prst="line">
            <a:avLst/>
          </a:prstGeom>
          <a:noFill/>
          <a:ln w="50800">
            <a:solidFill>
              <a:schemeClr val="tx1"/>
            </a:solidFill>
            <a:round/>
            <a:headEnd/>
            <a:tailEnd type="triangle" w="med" len="med"/>
          </a:ln>
        </p:spPr>
        <p:txBody>
          <a:bodyPr wrap="none" anchor="ctr"/>
          <a:lstStyle/>
          <a:p>
            <a:endParaRPr lang="pt-BR"/>
          </a:p>
        </p:txBody>
      </p:sp>
      <p:sp>
        <p:nvSpPr>
          <p:cNvPr id="38961" name="Arc 49"/>
          <p:cNvSpPr>
            <a:spLocks/>
          </p:cNvSpPr>
          <p:nvPr/>
        </p:nvSpPr>
        <p:spPr bwMode="auto">
          <a:xfrm>
            <a:off x="1093788" y="1398588"/>
            <a:ext cx="1117600" cy="1727200"/>
          </a:xfrm>
          <a:custGeom>
            <a:avLst/>
            <a:gdLst>
              <a:gd name="T0" fmla="*/ 0 w 21600"/>
              <a:gd name="T1" fmla="*/ 138112020 h 21600"/>
              <a:gd name="T2" fmla="*/ 57742465 w 21600"/>
              <a:gd name="T3" fmla="*/ 0 h 21600"/>
              <a:gd name="T4" fmla="*/ 57825457 w 21600"/>
              <a:gd name="T5" fmla="*/ 13811202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2"/>
                  <a:pt x="9651" y="17"/>
                  <a:pt x="21569" y="0"/>
                </a:cubicBezTo>
              </a:path>
              <a:path w="21600" h="21600" stroke="0" extrusionOk="0">
                <a:moveTo>
                  <a:pt x="0" y="21600"/>
                </a:moveTo>
                <a:cubicBezTo>
                  <a:pt x="0" y="9682"/>
                  <a:pt x="9651" y="17"/>
                  <a:pt x="21569" y="0"/>
                </a:cubicBezTo>
                <a:lnTo>
                  <a:pt x="21600" y="21600"/>
                </a:lnTo>
                <a:close/>
              </a:path>
            </a:pathLst>
          </a:custGeom>
          <a:noFill/>
          <a:ln w="50800" cap="rnd">
            <a:solidFill>
              <a:schemeClr val="tx1"/>
            </a:solidFill>
            <a:round/>
            <a:headEnd type="triangle" w="med" len="med"/>
            <a:tailEnd/>
          </a:ln>
        </p:spPr>
        <p:txBody>
          <a:bodyPr wrap="none" anchor="ctr"/>
          <a:lstStyle/>
          <a:p>
            <a:endParaRPr lang="pt-BR"/>
          </a:p>
        </p:txBody>
      </p:sp>
      <p:sp>
        <p:nvSpPr>
          <p:cNvPr id="38962" name="Arc 50"/>
          <p:cNvSpPr>
            <a:spLocks/>
          </p:cNvSpPr>
          <p:nvPr/>
        </p:nvSpPr>
        <p:spPr bwMode="auto">
          <a:xfrm rot="10800000">
            <a:off x="1065213" y="3665538"/>
            <a:ext cx="1119187" cy="1727200"/>
          </a:xfrm>
          <a:custGeom>
            <a:avLst/>
            <a:gdLst>
              <a:gd name="T0" fmla="*/ 0 w 21631"/>
              <a:gd name="T1" fmla="*/ 0 h 21600"/>
              <a:gd name="T2" fmla="*/ 57906692 w 21631"/>
              <a:gd name="T3" fmla="*/ 138112020 h 21600"/>
              <a:gd name="T4" fmla="*/ 82991 w 21631"/>
              <a:gd name="T5" fmla="*/ 138112020 h 21600"/>
              <a:gd name="T6" fmla="*/ 0 60000 65536"/>
              <a:gd name="T7" fmla="*/ 0 60000 65536"/>
              <a:gd name="T8" fmla="*/ 0 60000 65536"/>
              <a:gd name="T9" fmla="*/ 0 w 21631"/>
              <a:gd name="T10" fmla="*/ 0 h 21600"/>
              <a:gd name="T11" fmla="*/ 21631 w 21631"/>
              <a:gd name="T12" fmla="*/ 21600 h 21600"/>
            </a:gdLst>
            <a:ahLst/>
            <a:cxnLst>
              <a:cxn ang="T6">
                <a:pos x="T0" y="T1"/>
              </a:cxn>
              <a:cxn ang="T7">
                <a:pos x="T2" y="T3"/>
              </a:cxn>
              <a:cxn ang="T8">
                <a:pos x="T4" y="T5"/>
              </a:cxn>
            </a:cxnLst>
            <a:rect l="T9" t="T10" r="T11" b="T12"/>
            <a:pathLst>
              <a:path w="21631" h="21600" fill="none" extrusionOk="0">
                <a:moveTo>
                  <a:pt x="0" y="0"/>
                </a:moveTo>
                <a:cubicBezTo>
                  <a:pt x="10" y="0"/>
                  <a:pt x="20" y="-1"/>
                  <a:pt x="31" y="0"/>
                </a:cubicBezTo>
                <a:cubicBezTo>
                  <a:pt x="11960" y="0"/>
                  <a:pt x="21631" y="9670"/>
                  <a:pt x="21631" y="21600"/>
                </a:cubicBezTo>
              </a:path>
              <a:path w="21631" h="21600" stroke="0" extrusionOk="0">
                <a:moveTo>
                  <a:pt x="0" y="0"/>
                </a:moveTo>
                <a:cubicBezTo>
                  <a:pt x="10" y="0"/>
                  <a:pt x="20" y="-1"/>
                  <a:pt x="31" y="0"/>
                </a:cubicBezTo>
                <a:cubicBezTo>
                  <a:pt x="11960" y="0"/>
                  <a:pt x="21631" y="9670"/>
                  <a:pt x="21631" y="21600"/>
                </a:cubicBezTo>
                <a:lnTo>
                  <a:pt x="31" y="21600"/>
                </a:lnTo>
                <a:close/>
              </a:path>
            </a:pathLst>
          </a:custGeom>
          <a:noFill/>
          <a:ln w="50800" cap="rnd">
            <a:solidFill>
              <a:schemeClr val="tx1"/>
            </a:solidFill>
            <a:round/>
            <a:headEnd/>
            <a:tailEnd type="triangle" w="med" len="med"/>
          </a:ln>
        </p:spPr>
        <p:txBody>
          <a:bodyPr wrap="none" anchor="ctr"/>
          <a:lstStyle/>
          <a:p>
            <a:endParaRPr lang="pt-BR"/>
          </a:p>
        </p:txBody>
      </p:sp>
      <p:sp>
        <p:nvSpPr>
          <p:cNvPr id="38963" name="Arc 51"/>
          <p:cNvSpPr>
            <a:spLocks/>
          </p:cNvSpPr>
          <p:nvPr/>
        </p:nvSpPr>
        <p:spPr bwMode="auto">
          <a:xfrm>
            <a:off x="1017588" y="1093788"/>
            <a:ext cx="1193800" cy="1955800"/>
          </a:xfrm>
          <a:custGeom>
            <a:avLst/>
            <a:gdLst>
              <a:gd name="T0" fmla="*/ 0 w 21600"/>
              <a:gd name="T1" fmla="*/ 177090428 h 21600"/>
              <a:gd name="T2" fmla="*/ 65890966 w 21600"/>
              <a:gd name="T3" fmla="*/ 0 h 21600"/>
              <a:gd name="T4" fmla="*/ 65979561 w 21600"/>
              <a:gd name="T5" fmla="*/ 17709042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1"/>
                  <a:pt x="9652" y="16"/>
                  <a:pt x="21571" y="0"/>
                </a:cubicBezTo>
              </a:path>
              <a:path w="21600" h="21600" stroke="0" extrusionOk="0">
                <a:moveTo>
                  <a:pt x="0" y="21600"/>
                </a:moveTo>
                <a:cubicBezTo>
                  <a:pt x="0" y="9681"/>
                  <a:pt x="9652" y="16"/>
                  <a:pt x="21571" y="0"/>
                </a:cubicBezTo>
                <a:lnTo>
                  <a:pt x="21600" y="21600"/>
                </a:lnTo>
                <a:close/>
              </a:path>
            </a:pathLst>
          </a:custGeom>
          <a:noFill/>
          <a:ln w="50800" cap="rnd">
            <a:solidFill>
              <a:schemeClr val="tx1"/>
            </a:solidFill>
            <a:round/>
            <a:headEnd type="triangle" w="med" len="med"/>
            <a:tailEnd/>
          </a:ln>
        </p:spPr>
        <p:txBody>
          <a:bodyPr wrap="none" anchor="ctr"/>
          <a:lstStyle/>
          <a:p>
            <a:endParaRPr lang="pt-BR"/>
          </a:p>
        </p:txBody>
      </p:sp>
      <p:sp>
        <p:nvSpPr>
          <p:cNvPr id="38964" name="Arc 52"/>
          <p:cNvSpPr>
            <a:spLocks/>
          </p:cNvSpPr>
          <p:nvPr/>
        </p:nvSpPr>
        <p:spPr bwMode="auto">
          <a:xfrm>
            <a:off x="928688" y="776288"/>
            <a:ext cx="1282700" cy="2273300"/>
          </a:xfrm>
          <a:custGeom>
            <a:avLst/>
            <a:gdLst>
              <a:gd name="T0" fmla="*/ 0 w 21600"/>
              <a:gd name="T1" fmla="*/ 239254319 h 21600"/>
              <a:gd name="T2" fmla="*/ 76076999 w 21600"/>
              <a:gd name="T3" fmla="*/ 0 h 21600"/>
              <a:gd name="T4" fmla="*/ 76172191 w 21600"/>
              <a:gd name="T5" fmla="*/ 23925431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1"/>
                  <a:pt x="9654" y="14"/>
                  <a:pt x="21573" y="0"/>
                </a:cubicBezTo>
              </a:path>
              <a:path w="21600" h="21600" stroke="0" extrusionOk="0">
                <a:moveTo>
                  <a:pt x="0" y="21600"/>
                </a:moveTo>
                <a:cubicBezTo>
                  <a:pt x="0" y="9681"/>
                  <a:pt x="9654" y="14"/>
                  <a:pt x="21573" y="0"/>
                </a:cubicBezTo>
                <a:lnTo>
                  <a:pt x="21600" y="21600"/>
                </a:lnTo>
                <a:close/>
              </a:path>
            </a:pathLst>
          </a:custGeom>
          <a:noFill/>
          <a:ln w="25400" cap="rnd">
            <a:solidFill>
              <a:schemeClr val="tx1"/>
            </a:solidFill>
            <a:round/>
            <a:headEnd type="triangle" w="med" len="med"/>
            <a:tailEnd/>
          </a:ln>
        </p:spPr>
        <p:txBody>
          <a:bodyPr wrap="none" anchor="ctr"/>
          <a:lstStyle/>
          <a:p>
            <a:endParaRPr lang="pt-BR"/>
          </a:p>
        </p:txBody>
      </p:sp>
      <p:sp>
        <p:nvSpPr>
          <p:cNvPr id="38965" name="Arc 53"/>
          <p:cNvSpPr>
            <a:spLocks/>
          </p:cNvSpPr>
          <p:nvPr/>
        </p:nvSpPr>
        <p:spPr bwMode="auto">
          <a:xfrm>
            <a:off x="852488" y="547688"/>
            <a:ext cx="1358900" cy="2425700"/>
          </a:xfrm>
          <a:custGeom>
            <a:avLst/>
            <a:gdLst>
              <a:gd name="T0" fmla="*/ 0 w 21600"/>
              <a:gd name="T1" fmla="*/ 272408370 h 21600"/>
              <a:gd name="T2" fmla="*/ 85392207 w 21600"/>
              <a:gd name="T3" fmla="*/ 0 h 21600"/>
              <a:gd name="T4" fmla="*/ 85491168 w 21600"/>
              <a:gd name="T5" fmla="*/ 27240837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0"/>
                  <a:pt x="9655" y="13"/>
                  <a:pt x="21575" y="0"/>
                </a:cubicBezTo>
              </a:path>
              <a:path w="21600" h="21600" stroke="0" extrusionOk="0">
                <a:moveTo>
                  <a:pt x="0" y="21600"/>
                </a:moveTo>
                <a:cubicBezTo>
                  <a:pt x="0" y="9680"/>
                  <a:pt x="9655" y="13"/>
                  <a:pt x="21575" y="0"/>
                </a:cubicBezTo>
                <a:lnTo>
                  <a:pt x="21600" y="21600"/>
                </a:lnTo>
                <a:close/>
              </a:path>
            </a:pathLst>
          </a:custGeom>
          <a:noFill/>
          <a:ln w="25400" cap="rnd">
            <a:solidFill>
              <a:schemeClr val="tx1"/>
            </a:solidFill>
            <a:round/>
            <a:headEnd type="triangle" w="med" len="med"/>
            <a:tailEnd/>
          </a:ln>
        </p:spPr>
        <p:txBody>
          <a:bodyPr wrap="none" anchor="ctr"/>
          <a:lstStyle/>
          <a:p>
            <a:endParaRPr lang="pt-BR"/>
          </a:p>
        </p:txBody>
      </p:sp>
      <p:sp>
        <p:nvSpPr>
          <p:cNvPr id="38966" name="Line 54"/>
          <p:cNvSpPr>
            <a:spLocks noChangeShapeType="1"/>
          </p:cNvSpPr>
          <p:nvPr/>
        </p:nvSpPr>
        <p:spPr bwMode="auto">
          <a:xfrm flipH="1" flipV="1">
            <a:off x="2209800" y="1104900"/>
            <a:ext cx="1701800" cy="387350"/>
          </a:xfrm>
          <a:prstGeom prst="line">
            <a:avLst/>
          </a:prstGeom>
          <a:noFill/>
          <a:ln w="50800">
            <a:solidFill>
              <a:schemeClr val="tx1"/>
            </a:solidFill>
            <a:round/>
            <a:headEnd/>
            <a:tailEnd/>
          </a:ln>
        </p:spPr>
        <p:txBody>
          <a:bodyPr wrap="none" anchor="ctr"/>
          <a:lstStyle/>
          <a:p>
            <a:endParaRPr lang="pt-BR"/>
          </a:p>
        </p:txBody>
      </p:sp>
      <p:sp>
        <p:nvSpPr>
          <p:cNvPr id="38967" name="Line 55"/>
          <p:cNvSpPr>
            <a:spLocks noChangeShapeType="1"/>
          </p:cNvSpPr>
          <p:nvPr/>
        </p:nvSpPr>
        <p:spPr bwMode="auto">
          <a:xfrm flipH="1" flipV="1">
            <a:off x="2197100" y="787400"/>
            <a:ext cx="3587750" cy="730250"/>
          </a:xfrm>
          <a:prstGeom prst="line">
            <a:avLst/>
          </a:prstGeom>
          <a:noFill/>
          <a:ln w="25400">
            <a:solidFill>
              <a:schemeClr val="tx1"/>
            </a:solidFill>
            <a:round/>
            <a:headEnd/>
            <a:tailEnd/>
          </a:ln>
        </p:spPr>
        <p:txBody>
          <a:bodyPr wrap="none" anchor="ctr"/>
          <a:lstStyle/>
          <a:p>
            <a:endParaRPr lang="pt-BR"/>
          </a:p>
        </p:txBody>
      </p:sp>
      <p:sp>
        <p:nvSpPr>
          <p:cNvPr id="38968" name="Arc 56"/>
          <p:cNvSpPr>
            <a:spLocks/>
          </p:cNvSpPr>
          <p:nvPr/>
        </p:nvSpPr>
        <p:spPr bwMode="auto">
          <a:xfrm>
            <a:off x="2190750" y="547688"/>
            <a:ext cx="5473700" cy="1816100"/>
          </a:xfrm>
          <a:custGeom>
            <a:avLst/>
            <a:gdLst>
              <a:gd name="T0" fmla="*/ 0 w 21600"/>
              <a:gd name="T1" fmla="*/ 0 h 21600"/>
              <a:gd name="T2" fmla="*/ 1387101472 w 21600"/>
              <a:gd name="T3" fmla="*/ 152695321 h 21600"/>
              <a:gd name="T4" fmla="*/ 0 w 21600"/>
              <a:gd name="T5" fmla="*/ 15269532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chemeClr val="tx1"/>
            </a:solidFill>
            <a:round/>
            <a:headEnd/>
            <a:tailEnd/>
          </a:ln>
        </p:spPr>
        <p:txBody>
          <a:bodyPr wrap="none" anchor="ctr"/>
          <a:lstStyle/>
          <a:p>
            <a:endParaRPr lang="pt-BR"/>
          </a:p>
        </p:txBody>
      </p:sp>
      <p:sp>
        <p:nvSpPr>
          <p:cNvPr id="38969" name="Arc 57"/>
          <p:cNvSpPr>
            <a:spLocks/>
          </p:cNvSpPr>
          <p:nvPr/>
        </p:nvSpPr>
        <p:spPr bwMode="auto">
          <a:xfrm rot="10800000">
            <a:off x="989013" y="3836988"/>
            <a:ext cx="1195387" cy="1955800"/>
          </a:xfrm>
          <a:custGeom>
            <a:avLst/>
            <a:gdLst>
              <a:gd name="T0" fmla="*/ 0 w 21629"/>
              <a:gd name="T1" fmla="*/ 0 h 21600"/>
              <a:gd name="T2" fmla="*/ 66066400 w 21629"/>
              <a:gd name="T3" fmla="*/ 177090428 h 21600"/>
              <a:gd name="T4" fmla="*/ 88594 w 21629"/>
              <a:gd name="T5" fmla="*/ 177090428 h 21600"/>
              <a:gd name="T6" fmla="*/ 0 60000 65536"/>
              <a:gd name="T7" fmla="*/ 0 60000 65536"/>
              <a:gd name="T8" fmla="*/ 0 60000 65536"/>
              <a:gd name="T9" fmla="*/ 0 w 21629"/>
              <a:gd name="T10" fmla="*/ 0 h 21600"/>
              <a:gd name="T11" fmla="*/ 21629 w 21629"/>
              <a:gd name="T12" fmla="*/ 21600 h 21600"/>
            </a:gdLst>
            <a:ahLst/>
            <a:cxnLst>
              <a:cxn ang="T6">
                <a:pos x="T0" y="T1"/>
              </a:cxn>
              <a:cxn ang="T7">
                <a:pos x="T2" y="T3"/>
              </a:cxn>
              <a:cxn ang="T8">
                <a:pos x="T4" y="T5"/>
              </a:cxn>
            </a:cxnLst>
            <a:rect l="T9" t="T10" r="T11" b="T12"/>
            <a:pathLst>
              <a:path w="21629" h="21600" fill="none" extrusionOk="0">
                <a:moveTo>
                  <a:pt x="0" y="0"/>
                </a:moveTo>
                <a:cubicBezTo>
                  <a:pt x="9" y="0"/>
                  <a:pt x="19" y="-1"/>
                  <a:pt x="29" y="0"/>
                </a:cubicBezTo>
                <a:cubicBezTo>
                  <a:pt x="11958" y="0"/>
                  <a:pt x="21629" y="9670"/>
                  <a:pt x="21629" y="21600"/>
                </a:cubicBezTo>
              </a:path>
              <a:path w="21629" h="21600" stroke="0" extrusionOk="0">
                <a:moveTo>
                  <a:pt x="0" y="0"/>
                </a:moveTo>
                <a:cubicBezTo>
                  <a:pt x="9" y="0"/>
                  <a:pt x="19" y="-1"/>
                  <a:pt x="29" y="0"/>
                </a:cubicBezTo>
                <a:cubicBezTo>
                  <a:pt x="11958" y="0"/>
                  <a:pt x="21629" y="9670"/>
                  <a:pt x="21629" y="21600"/>
                </a:cubicBezTo>
                <a:lnTo>
                  <a:pt x="29" y="21600"/>
                </a:lnTo>
                <a:close/>
              </a:path>
            </a:pathLst>
          </a:custGeom>
          <a:noFill/>
          <a:ln w="50800" cap="rnd">
            <a:solidFill>
              <a:schemeClr val="tx1"/>
            </a:solidFill>
            <a:round/>
            <a:headEnd/>
            <a:tailEnd type="triangle" w="med" len="med"/>
          </a:ln>
        </p:spPr>
        <p:txBody>
          <a:bodyPr wrap="none" anchor="ctr"/>
          <a:lstStyle/>
          <a:p>
            <a:endParaRPr lang="pt-BR"/>
          </a:p>
        </p:txBody>
      </p:sp>
      <p:sp>
        <p:nvSpPr>
          <p:cNvPr id="38970" name="Line 58"/>
          <p:cNvSpPr>
            <a:spLocks noChangeShapeType="1"/>
          </p:cNvSpPr>
          <p:nvPr/>
        </p:nvSpPr>
        <p:spPr bwMode="auto">
          <a:xfrm flipH="1">
            <a:off x="2184400" y="5340350"/>
            <a:ext cx="1746250" cy="425450"/>
          </a:xfrm>
          <a:prstGeom prst="line">
            <a:avLst/>
          </a:prstGeom>
          <a:noFill/>
          <a:ln w="50800">
            <a:solidFill>
              <a:schemeClr val="tx1"/>
            </a:solidFill>
            <a:round/>
            <a:headEnd/>
            <a:tailEnd/>
          </a:ln>
        </p:spPr>
        <p:txBody>
          <a:bodyPr wrap="none" anchor="ctr"/>
          <a:lstStyle/>
          <a:p>
            <a:endParaRPr lang="pt-BR"/>
          </a:p>
        </p:txBody>
      </p:sp>
      <p:sp>
        <p:nvSpPr>
          <p:cNvPr id="38971" name="Arc 59"/>
          <p:cNvSpPr>
            <a:spLocks/>
          </p:cNvSpPr>
          <p:nvPr/>
        </p:nvSpPr>
        <p:spPr bwMode="auto">
          <a:xfrm rot="10800000">
            <a:off x="912813" y="3748088"/>
            <a:ext cx="1284287" cy="2273300"/>
          </a:xfrm>
          <a:custGeom>
            <a:avLst/>
            <a:gdLst>
              <a:gd name="T0" fmla="*/ 0 w 21627"/>
              <a:gd name="T1" fmla="*/ 0 h 21600"/>
              <a:gd name="T2" fmla="*/ 76265462 w 21627"/>
              <a:gd name="T3" fmla="*/ 239254319 h 21600"/>
              <a:gd name="T4" fmla="*/ 95192 w 21627"/>
              <a:gd name="T5" fmla="*/ 239254319 h 21600"/>
              <a:gd name="T6" fmla="*/ 0 60000 65536"/>
              <a:gd name="T7" fmla="*/ 0 60000 65536"/>
              <a:gd name="T8" fmla="*/ 0 60000 65536"/>
              <a:gd name="T9" fmla="*/ 0 w 21627"/>
              <a:gd name="T10" fmla="*/ 0 h 21600"/>
              <a:gd name="T11" fmla="*/ 21627 w 21627"/>
              <a:gd name="T12" fmla="*/ 21600 h 21600"/>
            </a:gdLst>
            <a:ahLst/>
            <a:cxnLst>
              <a:cxn ang="T6">
                <a:pos x="T0" y="T1"/>
              </a:cxn>
              <a:cxn ang="T7">
                <a:pos x="T2" y="T3"/>
              </a:cxn>
              <a:cxn ang="T8">
                <a:pos x="T4" y="T5"/>
              </a:cxn>
            </a:cxnLst>
            <a:rect l="T9" t="T10" r="T11" b="T12"/>
            <a:pathLst>
              <a:path w="21627" h="21600" fill="none" extrusionOk="0">
                <a:moveTo>
                  <a:pt x="0" y="0"/>
                </a:moveTo>
                <a:cubicBezTo>
                  <a:pt x="9" y="0"/>
                  <a:pt x="18" y="-1"/>
                  <a:pt x="27" y="0"/>
                </a:cubicBezTo>
                <a:cubicBezTo>
                  <a:pt x="11956" y="0"/>
                  <a:pt x="21627" y="9670"/>
                  <a:pt x="21627" y="21600"/>
                </a:cubicBezTo>
              </a:path>
              <a:path w="21627" h="21600" stroke="0" extrusionOk="0">
                <a:moveTo>
                  <a:pt x="0" y="0"/>
                </a:moveTo>
                <a:cubicBezTo>
                  <a:pt x="9" y="0"/>
                  <a:pt x="18" y="-1"/>
                  <a:pt x="27" y="0"/>
                </a:cubicBezTo>
                <a:cubicBezTo>
                  <a:pt x="11956" y="0"/>
                  <a:pt x="21627" y="9670"/>
                  <a:pt x="21627" y="21600"/>
                </a:cubicBezTo>
                <a:lnTo>
                  <a:pt x="27" y="21600"/>
                </a:lnTo>
                <a:close/>
              </a:path>
            </a:pathLst>
          </a:custGeom>
          <a:noFill/>
          <a:ln w="25400" cap="rnd">
            <a:solidFill>
              <a:schemeClr val="tx1"/>
            </a:solidFill>
            <a:round/>
            <a:headEnd/>
            <a:tailEnd type="triangle" w="med" len="med"/>
          </a:ln>
        </p:spPr>
        <p:txBody>
          <a:bodyPr wrap="none" anchor="ctr"/>
          <a:lstStyle/>
          <a:p>
            <a:endParaRPr lang="pt-BR"/>
          </a:p>
        </p:txBody>
      </p:sp>
      <p:sp>
        <p:nvSpPr>
          <p:cNvPr id="38972" name="Arc 60"/>
          <p:cNvSpPr>
            <a:spLocks/>
          </p:cNvSpPr>
          <p:nvPr/>
        </p:nvSpPr>
        <p:spPr bwMode="auto">
          <a:xfrm>
            <a:off x="2133600" y="4495800"/>
            <a:ext cx="3797300" cy="1511300"/>
          </a:xfrm>
          <a:custGeom>
            <a:avLst/>
            <a:gdLst>
              <a:gd name="T0" fmla="*/ 667568790 w 21600"/>
              <a:gd name="T1" fmla="*/ 0 h 21600"/>
              <a:gd name="T2" fmla="*/ 0 w 21600"/>
              <a:gd name="T3" fmla="*/ 105742019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5400" cap="rnd">
            <a:solidFill>
              <a:schemeClr val="tx1"/>
            </a:solidFill>
            <a:round/>
            <a:headEnd/>
            <a:tailEnd/>
          </a:ln>
        </p:spPr>
        <p:txBody>
          <a:bodyPr wrap="none" anchor="ctr"/>
          <a:lstStyle/>
          <a:p>
            <a:endParaRPr lang="pt-BR"/>
          </a:p>
        </p:txBody>
      </p:sp>
      <p:sp>
        <p:nvSpPr>
          <p:cNvPr id="38973" name="Arc 61"/>
          <p:cNvSpPr>
            <a:spLocks/>
          </p:cNvSpPr>
          <p:nvPr/>
        </p:nvSpPr>
        <p:spPr bwMode="auto">
          <a:xfrm rot="-10702710">
            <a:off x="876300" y="3862388"/>
            <a:ext cx="1360488" cy="2425700"/>
          </a:xfrm>
          <a:custGeom>
            <a:avLst/>
            <a:gdLst>
              <a:gd name="T0" fmla="*/ 0 w 21625"/>
              <a:gd name="T1" fmla="*/ 0 h 21600"/>
              <a:gd name="T2" fmla="*/ 85592028 w 21625"/>
              <a:gd name="T3" fmla="*/ 272408370 h 21600"/>
              <a:gd name="T4" fmla="*/ 98962 w 21625"/>
              <a:gd name="T5" fmla="*/ 272408370 h 21600"/>
              <a:gd name="T6" fmla="*/ 0 60000 65536"/>
              <a:gd name="T7" fmla="*/ 0 60000 65536"/>
              <a:gd name="T8" fmla="*/ 0 60000 65536"/>
              <a:gd name="T9" fmla="*/ 0 w 21625"/>
              <a:gd name="T10" fmla="*/ 0 h 21600"/>
              <a:gd name="T11" fmla="*/ 21625 w 21625"/>
              <a:gd name="T12" fmla="*/ 21600 h 21600"/>
            </a:gdLst>
            <a:ahLst/>
            <a:cxnLst>
              <a:cxn ang="T6">
                <a:pos x="T0" y="T1"/>
              </a:cxn>
              <a:cxn ang="T7">
                <a:pos x="T2" y="T3"/>
              </a:cxn>
              <a:cxn ang="T8">
                <a:pos x="T4" y="T5"/>
              </a:cxn>
            </a:cxnLst>
            <a:rect l="T9" t="T10" r="T11" b="T12"/>
            <a:pathLst>
              <a:path w="21625" h="21600" fill="none" extrusionOk="0">
                <a:moveTo>
                  <a:pt x="0" y="0"/>
                </a:moveTo>
                <a:cubicBezTo>
                  <a:pt x="8" y="0"/>
                  <a:pt x="16" y="-1"/>
                  <a:pt x="25" y="0"/>
                </a:cubicBezTo>
                <a:cubicBezTo>
                  <a:pt x="11954" y="0"/>
                  <a:pt x="21625" y="9670"/>
                  <a:pt x="21625" y="21600"/>
                </a:cubicBezTo>
              </a:path>
              <a:path w="21625" h="21600" stroke="0" extrusionOk="0">
                <a:moveTo>
                  <a:pt x="0" y="0"/>
                </a:moveTo>
                <a:cubicBezTo>
                  <a:pt x="8" y="0"/>
                  <a:pt x="16" y="-1"/>
                  <a:pt x="25" y="0"/>
                </a:cubicBezTo>
                <a:cubicBezTo>
                  <a:pt x="11954" y="0"/>
                  <a:pt x="21625" y="9670"/>
                  <a:pt x="21625" y="21600"/>
                </a:cubicBezTo>
                <a:lnTo>
                  <a:pt x="25" y="21600"/>
                </a:lnTo>
                <a:close/>
              </a:path>
            </a:pathLst>
          </a:custGeom>
          <a:noFill/>
          <a:ln w="25400" cap="rnd">
            <a:solidFill>
              <a:schemeClr val="tx1"/>
            </a:solidFill>
            <a:round/>
            <a:headEnd/>
            <a:tailEnd type="triangle" w="med" len="med"/>
          </a:ln>
        </p:spPr>
        <p:txBody>
          <a:bodyPr wrap="none" anchor="ctr"/>
          <a:lstStyle/>
          <a:p>
            <a:endParaRPr lang="pt-BR"/>
          </a:p>
        </p:txBody>
      </p:sp>
      <p:sp>
        <p:nvSpPr>
          <p:cNvPr id="38974" name="Arc 62"/>
          <p:cNvSpPr>
            <a:spLocks/>
          </p:cNvSpPr>
          <p:nvPr/>
        </p:nvSpPr>
        <p:spPr bwMode="auto">
          <a:xfrm rot="-10708582">
            <a:off x="2254250" y="4562475"/>
            <a:ext cx="5521325" cy="1816100"/>
          </a:xfrm>
          <a:custGeom>
            <a:avLst/>
            <a:gdLst>
              <a:gd name="T0" fmla="*/ 0 w 21782"/>
              <a:gd name="T1" fmla="*/ 152695321 h 21600"/>
              <a:gd name="T2" fmla="*/ 1399551205 w 21782"/>
              <a:gd name="T3" fmla="*/ 7063 h 21600"/>
              <a:gd name="T4" fmla="*/ 1387856606 w 21782"/>
              <a:gd name="T5" fmla="*/ 152695321 h 21600"/>
              <a:gd name="T6" fmla="*/ 0 60000 65536"/>
              <a:gd name="T7" fmla="*/ 0 60000 65536"/>
              <a:gd name="T8" fmla="*/ 0 60000 65536"/>
              <a:gd name="T9" fmla="*/ 0 w 21782"/>
              <a:gd name="T10" fmla="*/ 0 h 21600"/>
              <a:gd name="T11" fmla="*/ 21782 w 21782"/>
              <a:gd name="T12" fmla="*/ 21600 h 21600"/>
            </a:gdLst>
            <a:ahLst/>
            <a:cxnLst>
              <a:cxn ang="T6">
                <a:pos x="T0" y="T1"/>
              </a:cxn>
              <a:cxn ang="T7">
                <a:pos x="T2" y="T3"/>
              </a:cxn>
              <a:cxn ang="T8">
                <a:pos x="T4" y="T5"/>
              </a:cxn>
            </a:cxnLst>
            <a:rect l="T9" t="T10" r="T11" b="T12"/>
            <a:pathLst>
              <a:path w="21782" h="21600" fill="none" extrusionOk="0">
                <a:moveTo>
                  <a:pt x="0" y="21600"/>
                </a:moveTo>
                <a:cubicBezTo>
                  <a:pt x="0" y="9670"/>
                  <a:pt x="9670" y="0"/>
                  <a:pt x="21600" y="0"/>
                </a:cubicBezTo>
                <a:cubicBezTo>
                  <a:pt x="21660" y="0"/>
                  <a:pt x="21721" y="0"/>
                  <a:pt x="21782" y="0"/>
                </a:cubicBezTo>
              </a:path>
              <a:path w="21782" h="21600" stroke="0" extrusionOk="0">
                <a:moveTo>
                  <a:pt x="0" y="21600"/>
                </a:moveTo>
                <a:cubicBezTo>
                  <a:pt x="0" y="9670"/>
                  <a:pt x="9670" y="0"/>
                  <a:pt x="21600" y="0"/>
                </a:cubicBezTo>
                <a:cubicBezTo>
                  <a:pt x="21660" y="0"/>
                  <a:pt x="21721" y="0"/>
                  <a:pt x="21782" y="0"/>
                </a:cubicBezTo>
                <a:lnTo>
                  <a:pt x="21600" y="21600"/>
                </a:lnTo>
                <a:close/>
              </a:path>
            </a:pathLst>
          </a:custGeom>
          <a:noFill/>
          <a:ln w="25400" cap="rnd">
            <a:solidFill>
              <a:schemeClr val="tx1"/>
            </a:solidFill>
            <a:round/>
            <a:headEnd/>
            <a:tailEnd/>
          </a:ln>
        </p:spPr>
        <p:txBody>
          <a:bodyPr wrap="none" anchor="ctr"/>
          <a:lstStyle/>
          <a:p>
            <a:endParaRPr lang="pt-BR"/>
          </a:p>
        </p:txBody>
      </p:sp>
      <p:sp>
        <p:nvSpPr>
          <p:cNvPr id="38975" name="AutoShape 63"/>
          <p:cNvSpPr>
            <a:spLocks noChangeArrowheads="1"/>
          </p:cNvSpPr>
          <p:nvPr/>
        </p:nvSpPr>
        <p:spPr bwMode="auto">
          <a:xfrm>
            <a:off x="757238" y="3149600"/>
            <a:ext cx="444500" cy="444500"/>
          </a:xfrm>
          <a:prstGeom prst="star16">
            <a:avLst>
              <a:gd name="adj" fmla="val 37500"/>
            </a:avLst>
          </a:prstGeom>
          <a:solidFill>
            <a:srgbClr val="4C2E00"/>
          </a:solidFill>
          <a:ln w="12700">
            <a:solidFill>
              <a:schemeClr val="tx1"/>
            </a:solidFill>
            <a:miter lim="800000"/>
            <a:headEnd/>
            <a:tailEnd/>
          </a:ln>
        </p:spPr>
        <p:txBody>
          <a:bodyPr wrap="none" anchor="ctr"/>
          <a:lstStyle/>
          <a:p>
            <a:endParaRPr lang="pt-BR"/>
          </a:p>
        </p:txBody>
      </p:sp>
      <p:pic>
        <p:nvPicPr>
          <p:cNvPr id="38976" name="Picture 64" descr="A:\images\Slide_2.jpg"/>
          <p:cNvPicPr>
            <a:picLocks noChangeAspect="1" noChangeArrowheads="1"/>
          </p:cNvPicPr>
          <p:nvPr/>
        </p:nvPicPr>
        <p:blipFill>
          <a:blip r:embed="rId3" cstate="email"/>
          <a:srcRect l="-23"/>
          <a:stretch>
            <a:fillRect/>
          </a:stretch>
        </p:blipFill>
        <p:spPr bwMode="auto">
          <a:xfrm>
            <a:off x="1600200" y="838200"/>
            <a:ext cx="1239838" cy="1295400"/>
          </a:xfrm>
          <a:prstGeom prst="rect">
            <a:avLst/>
          </a:prstGeom>
          <a:noFill/>
          <a:ln w="9525">
            <a:noFill/>
            <a:miter lim="800000"/>
            <a:headEnd/>
            <a:tailEnd/>
          </a:ln>
        </p:spPr>
      </p:pic>
      <p:pic>
        <p:nvPicPr>
          <p:cNvPr id="38977" name="Picture 65" descr="A:\eudorylaimus.jpg"/>
          <p:cNvPicPr>
            <a:picLocks noChangeAspect="1" noChangeArrowheads="1"/>
          </p:cNvPicPr>
          <p:nvPr/>
        </p:nvPicPr>
        <p:blipFill>
          <a:blip r:embed="rId4" cstate="email"/>
          <a:srcRect/>
          <a:stretch>
            <a:fillRect/>
          </a:stretch>
        </p:blipFill>
        <p:spPr bwMode="auto">
          <a:xfrm>
            <a:off x="6934200" y="2819400"/>
            <a:ext cx="1643063" cy="1082675"/>
          </a:xfrm>
          <a:prstGeom prst="rect">
            <a:avLst/>
          </a:prstGeom>
          <a:noFill/>
          <a:ln w="9525">
            <a:noFill/>
            <a:miter lim="800000"/>
            <a:headEnd/>
            <a:tailEnd/>
          </a:ln>
        </p:spPr>
      </p:pic>
      <p:pic>
        <p:nvPicPr>
          <p:cNvPr id="38978" name="Picture 66" descr="A:\acrobeles.jpg"/>
          <p:cNvPicPr>
            <a:picLocks noChangeAspect="1" noChangeArrowheads="1"/>
          </p:cNvPicPr>
          <p:nvPr/>
        </p:nvPicPr>
        <p:blipFill>
          <a:blip r:embed="rId5" cstate="email"/>
          <a:srcRect/>
          <a:stretch>
            <a:fillRect/>
          </a:stretch>
        </p:blipFill>
        <p:spPr bwMode="auto">
          <a:xfrm>
            <a:off x="3352800" y="3657600"/>
            <a:ext cx="1447800" cy="874713"/>
          </a:xfrm>
          <a:prstGeom prst="rect">
            <a:avLst/>
          </a:prstGeom>
          <a:noFill/>
          <a:ln w="9525">
            <a:noFill/>
            <a:miter lim="800000"/>
            <a:headEnd/>
            <a:tailEnd/>
          </a:ln>
        </p:spPr>
      </p:pic>
      <p:pic>
        <p:nvPicPr>
          <p:cNvPr id="38979" name="Picture 67" descr="A:\782.JPG"/>
          <p:cNvPicPr>
            <a:picLocks noChangeAspect="1" noChangeArrowheads="1"/>
          </p:cNvPicPr>
          <p:nvPr/>
        </p:nvPicPr>
        <p:blipFill>
          <a:blip r:embed="rId6" cstate="email"/>
          <a:srcRect/>
          <a:stretch>
            <a:fillRect/>
          </a:stretch>
        </p:blipFill>
        <p:spPr bwMode="auto">
          <a:xfrm>
            <a:off x="1752600" y="3886200"/>
            <a:ext cx="1143000" cy="1981200"/>
          </a:xfrm>
          <a:prstGeom prst="rect">
            <a:avLst/>
          </a:prstGeom>
          <a:noFill/>
          <a:ln w="9525">
            <a:noFill/>
            <a:miter lim="800000"/>
            <a:headEnd/>
            <a:tailEnd/>
          </a:ln>
        </p:spPr>
      </p:pic>
      <p:pic>
        <p:nvPicPr>
          <p:cNvPr id="38980" name="Picture 68" descr="A:\785.JPG"/>
          <p:cNvPicPr>
            <a:picLocks noChangeAspect="1" noChangeArrowheads="1"/>
          </p:cNvPicPr>
          <p:nvPr/>
        </p:nvPicPr>
        <p:blipFill>
          <a:blip r:embed="rId7" cstate="email"/>
          <a:srcRect/>
          <a:stretch>
            <a:fillRect/>
          </a:stretch>
        </p:blipFill>
        <p:spPr bwMode="auto">
          <a:xfrm>
            <a:off x="1752600" y="2895600"/>
            <a:ext cx="1309688" cy="922338"/>
          </a:xfrm>
          <a:prstGeom prst="rect">
            <a:avLst/>
          </a:prstGeom>
          <a:noFill/>
          <a:ln w="9525">
            <a:noFill/>
            <a:miter lim="800000"/>
            <a:headEnd/>
            <a:tailEnd/>
          </a:ln>
        </p:spPr>
      </p:pic>
      <p:pic>
        <p:nvPicPr>
          <p:cNvPr id="38981" name="Picture 69" descr="A:\784.JPG"/>
          <p:cNvPicPr>
            <a:picLocks noChangeAspect="1" noChangeArrowheads="1"/>
          </p:cNvPicPr>
          <p:nvPr/>
        </p:nvPicPr>
        <p:blipFill>
          <a:blip r:embed="rId8" cstate="email"/>
          <a:srcRect/>
          <a:stretch>
            <a:fillRect/>
          </a:stretch>
        </p:blipFill>
        <p:spPr bwMode="auto">
          <a:xfrm>
            <a:off x="1752600" y="2209800"/>
            <a:ext cx="1085850" cy="819150"/>
          </a:xfrm>
          <a:prstGeom prst="rect">
            <a:avLst/>
          </a:prstGeom>
          <a:noFill/>
          <a:ln w="9525">
            <a:noFill/>
            <a:miter lim="800000"/>
            <a:headEnd/>
            <a:tailEnd/>
          </a:ln>
        </p:spPr>
      </p:pic>
      <p:pic>
        <p:nvPicPr>
          <p:cNvPr id="38982" name="Picture 70" descr="A:\spring4.jpg"/>
          <p:cNvPicPr>
            <a:picLocks noChangeAspect="1" noChangeArrowheads="1"/>
          </p:cNvPicPr>
          <p:nvPr/>
        </p:nvPicPr>
        <p:blipFill>
          <a:blip r:embed="rId9" cstate="email"/>
          <a:srcRect/>
          <a:stretch>
            <a:fillRect/>
          </a:stretch>
        </p:blipFill>
        <p:spPr bwMode="auto">
          <a:xfrm>
            <a:off x="3352800" y="1828800"/>
            <a:ext cx="1447800" cy="1042988"/>
          </a:xfrm>
          <a:prstGeom prst="rect">
            <a:avLst/>
          </a:prstGeom>
          <a:noFill/>
          <a:ln w="9525">
            <a:noFill/>
            <a:miter lim="800000"/>
            <a:headEnd/>
            <a:tailEnd/>
          </a:ln>
        </p:spPr>
      </p:pic>
      <p:pic>
        <p:nvPicPr>
          <p:cNvPr id="38983" name="Picture 71" descr="A:\792.JPG"/>
          <p:cNvPicPr>
            <a:picLocks noChangeAspect="1" noChangeArrowheads="1"/>
          </p:cNvPicPr>
          <p:nvPr/>
        </p:nvPicPr>
        <p:blipFill>
          <a:blip r:embed="rId10" cstate="email"/>
          <a:srcRect/>
          <a:stretch>
            <a:fillRect/>
          </a:stretch>
        </p:blipFill>
        <p:spPr bwMode="auto">
          <a:xfrm>
            <a:off x="3581400" y="1014413"/>
            <a:ext cx="1173163" cy="796925"/>
          </a:xfrm>
          <a:prstGeom prst="rect">
            <a:avLst/>
          </a:prstGeom>
          <a:noFill/>
          <a:ln w="9525">
            <a:noFill/>
            <a:miter lim="800000"/>
            <a:headEnd/>
            <a:tailEnd/>
          </a:ln>
        </p:spPr>
      </p:pic>
      <p:pic>
        <p:nvPicPr>
          <p:cNvPr id="38984" name="Picture 72" descr="A:\795.JPG"/>
          <p:cNvPicPr>
            <a:picLocks noChangeAspect="1" noChangeArrowheads="1"/>
          </p:cNvPicPr>
          <p:nvPr/>
        </p:nvPicPr>
        <p:blipFill>
          <a:blip r:embed="rId11" cstate="email"/>
          <a:srcRect/>
          <a:stretch>
            <a:fillRect/>
          </a:stretch>
        </p:blipFill>
        <p:spPr bwMode="auto">
          <a:xfrm>
            <a:off x="4953000" y="1981200"/>
            <a:ext cx="1600200" cy="1412875"/>
          </a:xfrm>
          <a:prstGeom prst="rect">
            <a:avLst/>
          </a:prstGeom>
          <a:noFill/>
          <a:ln w="9525">
            <a:noFill/>
            <a:miter lim="800000"/>
            <a:headEnd/>
            <a:tailEnd/>
          </a:ln>
        </p:spPr>
      </p:pic>
      <p:pic>
        <p:nvPicPr>
          <p:cNvPr id="38985" name="Picture 73" descr="A:\796.JPG"/>
          <p:cNvPicPr>
            <a:picLocks noChangeAspect="1" noChangeArrowheads="1"/>
          </p:cNvPicPr>
          <p:nvPr/>
        </p:nvPicPr>
        <p:blipFill>
          <a:blip r:embed="rId12" cstate="email"/>
          <a:srcRect/>
          <a:stretch>
            <a:fillRect/>
          </a:stretch>
        </p:blipFill>
        <p:spPr bwMode="auto">
          <a:xfrm>
            <a:off x="6934200" y="1989138"/>
            <a:ext cx="1165225" cy="755650"/>
          </a:xfrm>
          <a:prstGeom prst="rect">
            <a:avLst/>
          </a:prstGeom>
          <a:noFill/>
          <a:ln w="9525">
            <a:noFill/>
            <a:miter lim="800000"/>
            <a:headEnd/>
            <a:tailEnd/>
          </a:ln>
        </p:spPr>
      </p:pic>
      <p:pic>
        <p:nvPicPr>
          <p:cNvPr id="38986" name="Picture 74" descr="A:\797.JPG"/>
          <p:cNvPicPr>
            <a:picLocks noChangeAspect="1" noChangeArrowheads="1"/>
          </p:cNvPicPr>
          <p:nvPr/>
        </p:nvPicPr>
        <p:blipFill>
          <a:blip r:embed="rId13" cstate="email"/>
          <a:srcRect/>
          <a:stretch>
            <a:fillRect/>
          </a:stretch>
        </p:blipFill>
        <p:spPr bwMode="auto">
          <a:xfrm>
            <a:off x="7115175" y="1066800"/>
            <a:ext cx="714375" cy="1087438"/>
          </a:xfrm>
          <a:prstGeom prst="rect">
            <a:avLst/>
          </a:prstGeom>
          <a:noFill/>
          <a:ln w="9525">
            <a:noFill/>
            <a:miter lim="800000"/>
            <a:headEnd/>
            <a:tailEnd/>
          </a:ln>
        </p:spPr>
      </p:pic>
      <p:pic>
        <p:nvPicPr>
          <p:cNvPr id="38987" name="Picture 75" descr="A:\798.JPG"/>
          <p:cNvPicPr>
            <a:picLocks noChangeAspect="1" noChangeArrowheads="1"/>
          </p:cNvPicPr>
          <p:nvPr/>
        </p:nvPicPr>
        <p:blipFill>
          <a:blip r:embed="rId14" cstate="email"/>
          <a:srcRect/>
          <a:stretch>
            <a:fillRect/>
          </a:stretch>
        </p:blipFill>
        <p:spPr bwMode="auto">
          <a:xfrm>
            <a:off x="7696200" y="914400"/>
            <a:ext cx="911225" cy="1133475"/>
          </a:xfrm>
          <a:prstGeom prst="rect">
            <a:avLst/>
          </a:prstGeom>
          <a:noFill/>
          <a:ln w="9525">
            <a:noFill/>
            <a:miter lim="800000"/>
            <a:headEnd/>
            <a:tailEnd/>
          </a:ln>
        </p:spPr>
      </p:pic>
      <p:pic>
        <p:nvPicPr>
          <p:cNvPr id="38988" name="Picture 76" descr="A:\799.JPG"/>
          <p:cNvPicPr>
            <a:picLocks noChangeAspect="1" noChangeArrowheads="1"/>
          </p:cNvPicPr>
          <p:nvPr/>
        </p:nvPicPr>
        <p:blipFill>
          <a:blip r:embed="rId15" cstate="email"/>
          <a:srcRect/>
          <a:stretch>
            <a:fillRect/>
          </a:stretch>
        </p:blipFill>
        <p:spPr bwMode="auto">
          <a:xfrm>
            <a:off x="6934200" y="4038600"/>
            <a:ext cx="2209800" cy="1209675"/>
          </a:xfrm>
          <a:prstGeom prst="rect">
            <a:avLst/>
          </a:prstGeom>
          <a:noFill/>
          <a:ln w="9525">
            <a:noFill/>
            <a:miter lim="800000"/>
            <a:headEnd/>
            <a:tailEnd/>
          </a:ln>
        </p:spPr>
      </p:pic>
      <p:pic>
        <p:nvPicPr>
          <p:cNvPr id="38989" name="Picture 77" descr="A:\831.JPG"/>
          <p:cNvPicPr>
            <a:picLocks noChangeAspect="1" noChangeArrowheads="1"/>
          </p:cNvPicPr>
          <p:nvPr/>
        </p:nvPicPr>
        <p:blipFill>
          <a:blip r:embed="rId16" cstate="email"/>
          <a:srcRect/>
          <a:stretch>
            <a:fillRect/>
          </a:stretch>
        </p:blipFill>
        <p:spPr bwMode="auto">
          <a:xfrm>
            <a:off x="4876800" y="935038"/>
            <a:ext cx="1666875" cy="1139825"/>
          </a:xfrm>
          <a:prstGeom prst="rect">
            <a:avLst/>
          </a:prstGeom>
          <a:noFill/>
          <a:ln w="9525">
            <a:noFill/>
            <a:miter lim="800000"/>
            <a:headEnd/>
            <a:tailEnd/>
          </a:ln>
        </p:spPr>
      </p:pic>
      <p:pic>
        <p:nvPicPr>
          <p:cNvPr id="38990" name="Picture 78" descr="A:\mononchus.JPG"/>
          <p:cNvPicPr>
            <a:picLocks noChangeAspect="1" noChangeArrowheads="1"/>
          </p:cNvPicPr>
          <p:nvPr/>
        </p:nvPicPr>
        <p:blipFill>
          <a:blip r:embed="rId17" cstate="email"/>
          <a:srcRect/>
          <a:stretch>
            <a:fillRect/>
          </a:stretch>
        </p:blipFill>
        <p:spPr bwMode="auto">
          <a:xfrm>
            <a:off x="5411788" y="3200400"/>
            <a:ext cx="1208087" cy="1828800"/>
          </a:xfrm>
          <a:prstGeom prst="rect">
            <a:avLst/>
          </a:prstGeom>
          <a:noFill/>
          <a:ln w="9525">
            <a:noFill/>
            <a:miter lim="800000"/>
            <a:headEnd/>
            <a:tailEnd/>
          </a:ln>
        </p:spPr>
      </p:pic>
      <p:pic>
        <p:nvPicPr>
          <p:cNvPr id="38991" name="Picture 79" descr="A:\aphelenchus.jpg"/>
          <p:cNvPicPr>
            <a:picLocks noChangeAspect="1" noChangeArrowheads="1"/>
          </p:cNvPicPr>
          <p:nvPr/>
        </p:nvPicPr>
        <p:blipFill>
          <a:blip r:embed="rId18" cstate="email"/>
          <a:srcRect/>
          <a:stretch>
            <a:fillRect/>
          </a:stretch>
        </p:blipFill>
        <p:spPr bwMode="auto">
          <a:xfrm>
            <a:off x="3200400" y="2743200"/>
            <a:ext cx="1447800" cy="858838"/>
          </a:xfrm>
          <a:prstGeom prst="rect">
            <a:avLst/>
          </a:prstGeom>
          <a:noFill/>
          <a:ln w="9525">
            <a:noFill/>
            <a:miter lim="800000"/>
            <a:headEnd/>
            <a:tailEnd/>
          </a:ln>
        </p:spPr>
      </p:pic>
      <p:pic>
        <p:nvPicPr>
          <p:cNvPr id="38992" name="Picture 80" descr="A:\788.JPG"/>
          <p:cNvPicPr>
            <a:picLocks noChangeAspect="1" noChangeArrowheads="1"/>
          </p:cNvPicPr>
          <p:nvPr/>
        </p:nvPicPr>
        <p:blipFill>
          <a:blip r:embed="rId19" cstate="email"/>
          <a:srcRect/>
          <a:stretch>
            <a:fillRect/>
          </a:stretch>
        </p:blipFill>
        <p:spPr bwMode="auto">
          <a:xfrm>
            <a:off x="2971800" y="4876800"/>
            <a:ext cx="1219200" cy="744538"/>
          </a:xfrm>
          <a:prstGeom prst="rect">
            <a:avLst/>
          </a:prstGeom>
          <a:noFill/>
          <a:ln w="9525">
            <a:noFill/>
            <a:miter lim="800000"/>
            <a:headEnd/>
            <a:tailEnd/>
          </a:ln>
        </p:spPr>
      </p:pic>
      <p:pic>
        <p:nvPicPr>
          <p:cNvPr id="38993" name="Picture 81" descr="A:\cruznema.JPG"/>
          <p:cNvPicPr>
            <a:picLocks noChangeAspect="1" noChangeArrowheads="1"/>
          </p:cNvPicPr>
          <p:nvPr/>
        </p:nvPicPr>
        <p:blipFill>
          <a:blip r:embed="rId20" cstate="email"/>
          <a:srcRect/>
          <a:stretch>
            <a:fillRect/>
          </a:stretch>
        </p:blipFill>
        <p:spPr bwMode="auto">
          <a:xfrm>
            <a:off x="4191000" y="5105400"/>
            <a:ext cx="684213" cy="1141413"/>
          </a:xfrm>
          <a:prstGeom prst="rect">
            <a:avLst/>
          </a:prstGeom>
          <a:noFill/>
          <a:ln w="9525">
            <a:noFill/>
            <a:miter lim="800000"/>
            <a:headEnd/>
            <a:tailEnd/>
          </a:ln>
        </p:spPr>
      </p:pic>
      <p:pic>
        <p:nvPicPr>
          <p:cNvPr id="38994" name="Picture 82" descr="A:\787.JPG"/>
          <p:cNvPicPr>
            <a:picLocks noChangeAspect="1" noChangeArrowheads="1"/>
          </p:cNvPicPr>
          <p:nvPr/>
        </p:nvPicPr>
        <p:blipFill>
          <a:blip r:embed="rId21" cstate="email"/>
          <a:srcRect/>
          <a:stretch>
            <a:fillRect/>
          </a:stretch>
        </p:blipFill>
        <p:spPr bwMode="auto">
          <a:xfrm>
            <a:off x="3124200" y="4376738"/>
            <a:ext cx="1566863" cy="804862"/>
          </a:xfrm>
          <a:prstGeom prst="rect">
            <a:avLst/>
          </a:prstGeom>
          <a:noFill/>
          <a:ln w="9525">
            <a:noFill/>
            <a:miter lim="800000"/>
            <a:headEnd/>
            <a:tailEnd/>
          </a:ln>
        </p:spPr>
      </p:pic>
      <p:pic>
        <p:nvPicPr>
          <p:cNvPr id="38995" name="Picture 83" descr="A:\783.JPG"/>
          <p:cNvPicPr>
            <a:picLocks noChangeAspect="1" noChangeArrowheads="1"/>
          </p:cNvPicPr>
          <p:nvPr/>
        </p:nvPicPr>
        <p:blipFill>
          <a:blip r:embed="rId22" cstate="email"/>
          <a:srcRect/>
          <a:stretch>
            <a:fillRect/>
          </a:stretch>
        </p:blipFill>
        <p:spPr bwMode="auto">
          <a:xfrm>
            <a:off x="1447800" y="5562600"/>
            <a:ext cx="1122363" cy="823913"/>
          </a:xfrm>
          <a:prstGeom prst="rect">
            <a:avLst/>
          </a:prstGeom>
          <a:noFill/>
          <a:ln w="9525">
            <a:noFill/>
            <a:miter lim="800000"/>
            <a:headEnd/>
            <a:tailEnd/>
          </a:ln>
        </p:spPr>
      </p:pic>
      <p:sp>
        <p:nvSpPr>
          <p:cNvPr id="38996" name="Text Box 84"/>
          <p:cNvSpPr txBox="1">
            <a:spLocks noChangeArrowheads="1"/>
          </p:cNvSpPr>
          <p:nvPr/>
        </p:nvSpPr>
        <p:spPr bwMode="auto">
          <a:xfrm>
            <a:off x="0" y="0"/>
            <a:ext cx="3543300" cy="457200"/>
          </a:xfrm>
          <a:prstGeom prst="rect">
            <a:avLst/>
          </a:prstGeom>
          <a:noFill/>
          <a:ln w="12700">
            <a:noFill/>
            <a:miter lim="800000"/>
            <a:headEnd/>
            <a:tailEnd/>
          </a:ln>
          <a:effectLst/>
        </p:spPr>
        <p:txBody>
          <a:bodyPr wrap="none" anchor="ctr">
            <a:spAutoFit/>
          </a:bodyPr>
          <a:lstStyle/>
          <a:p>
            <a:pPr>
              <a:defRPr/>
            </a:pPr>
            <a:r>
              <a:rPr lang="en-US">
                <a:effectLst>
                  <a:outerShdw blurRad="38100" dist="38100" dir="2700000" algn="tl">
                    <a:srgbClr val="FFFFFF"/>
                  </a:outerShdw>
                </a:effectLst>
              </a:rPr>
              <a:t>Comunidade estruturada</a:t>
            </a:r>
          </a:p>
        </p:txBody>
      </p:sp>
      <p:sp>
        <p:nvSpPr>
          <p:cNvPr id="38997" name="Rectangle 85"/>
          <p:cNvSpPr>
            <a:spLocks noChangeArrowheads="1"/>
          </p:cNvSpPr>
          <p:nvPr/>
        </p:nvSpPr>
        <p:spPr bwMode="auto">
          <a:xfrm>
            <a:off x="7391400" y="6096000"/>
            <a:ext cx="1458913" cy="336550"/>
          </a:xfrm>
          <a:prstGeom prst="rect">
            <a:avLst/>
          </a:prstGeom>
          <a:noFill/>
          <a:ln w="9525">
            <a:noFill/>
            <a:miter lim="800000"/>
            <a:headEnd/>
            <a:tailEnd/>
          </a:ln>
          <a:effectLst/>
        </p:spPr>
        <p:txBody>
          <a:bodyPr wrap="none">
            <a:spAutoFit/>
          </a:bodyPr>
          <a:lstStyle/>
          <a:p>
            <a:pPr>
              <a:defRPr/>
            </a:pPr>
            <a:r>
              <a:rPr lang="pt-BR" sz="1600">
                <a:effectLst>
                  <a:outerShdw blurRad="38100" dist="38100" dir="2700000" algn="tl">
                    <a:srgbClr val="FFFFFF"/>
                  </a:outerShdw>
                </a:effectLst>
              </a:rPr>
              <a:t>Howard Ferris</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A:\qualid~1.jpg"/>
          <p:cNvPicPr>
            <a:picLocks noChangeAspect="1" noChangeArrowheads="1"/>
          </p:cNvPicPr>
          <p:nvPr/>
        </p:nvPicPr>
        <p:blipFill>
          <a:blip r:embed="rId2" cstate="email"/>
          <a:srcRect/>
          <a:stretch>
            <a:fillRect/>
          </a:stretch>
        </p:blipFill>
        <p:spPr bwMode="auto">
          <a:xfrm>
            <a:off x="1219200" y="0"/>
            <a:ext cx="65532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Documents and Settings\henriquecz.000\Desktop\teste\Selos_.jpg"/>
          <p:cNvPicPr>
            <a:picLocks noChangeAspect="1" noChangeArrowheads="1"/>
          </p:cNvPicPr>
          <p:nvPr/>
        </p:nvPicPr>
        <p:blipFill>
          <a:blip r:embed="rId2" cstate="email"/>
          <a:srcRect/>
          <a:stretch>
            <a:fillRect/>
          </a:stretch>
        </p:blipFill>
        <p:spPr bwMode="auto">
          <a:xfrm>
            <a:off x="7938" y="1588"/>
            <a:ext cx="9136062" cy="6848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JOÃO FLAVIO\AppData\Local\Microsoft\Windows\Temporary Internet Files\Low\Content.IE5\HN3ID0HW\foto%20a%C3%A9rea%20da%20%C3%A1rea[1].jpg"/>
          <p:cNvPicPr>
            <a:picLocks noChangeAspect="1" noChangeArrowheads="1"/>
          </p:cNvPicPr>
          <p:nvPr/>
        </p:nvPicPr>
        <p:blipFill>
          <a:blip r:embed="rId2"/>
          <a:srcRect/>
          <a:stretch>
            <a:fillRect/>
          </a:stretch>
        </p:blipFill>
        <p:spPr bwMode="auto">
          <a:xfrm>
            <a:off x="285750" y="428625"/>
            <a:ext cx="8247063" cy="5251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Embrapa MT--04 e 05"/>
          <p:cNvPicPr>
            <a:picLocks noChangeAspect="1" noChangeArrowheads="1"/>
          </p:cNvPicPr>
          <p:nvPr/>
        </p:nvPicPr>
        <p:blipFill>
          <a:blip r:embed="rId2" cstate="email"/>
          <a:srcRect/>
          <a:stretch>
            <a:fillRect/>
          </a:stretch>
        </p:blipFill>
        <p:spPr bwMode="auto">
          <a:xfrm>
            <a:off x="-468313" y="-458788"/>
            <a:ext cx="10964863" cy="8223251"/>
          </a:xfrm>
          <a:prstGeom prst="rect">
            <a:avLst/>
          </a:prstGeom>
          <a:noFill/>
          <a:ln w="9525">
            <a:noFill/>
            <a:miter lim="800000"/>
            <a:headEnd/>
            <a:tailEnd/>
          </a:ln>
        </p:spPr>
      </p:pic>
      <p:sp>
        <p:nvSpPr>
          <p:cNvPr id="41987" name="CaixaDeTexto 2"/>
          <p:cNvSpPr txBox="1">
            <a:spLocks noChangeArrowheads="1"/>
          </p:cNvSpPr>
          <p:nvPr/>
        </p:nvSpPr>
        <p:spPr bwMode="auto">
          <a:xfrm>
            <a:off x="4000500" y="3357563"/>
            <a:ext cx="3730625" cy="1816100"/>
          </a:xfrm>
          <a:prstGeom prst="rect">
            <a:avLst/>
          </a:prstGeom>
          <a:noFill/>
          <a:ln w="9525">
            <a:noFill/>
            <a:miter lim="800000"/>
            <a:headEnd/>
            <a:tailEnd/>
          </a:ln>
        </p:spPr>
        <p:txBody>
          <a:bodyPr wrap="none">
            <a:spAutoFit/>
          </a:bodyPr>
          <a:lstStyle/>
          <a:p>
            <a:r>
              <a:rPr lang="pt-BR" sz="2800" b="1"/>
              <a:t>Obrigado!!</a:t>
            </a:r>
          </a:p>
          <a:p>
            <a:r>
              <a:rPr lang="pt-BR" sz="2800" b="1"/>
              <a:t>66 3531 9488</a:t>
            </a:r>
          </a:p>
          <a:p>
            <a:r>
              <a:rPr lang="pt-BR" sz="2800" b="1"/>
              <a:t>jveloso@embrapa.br</a:t>
            </a:r>
          </a:p>
          <a:p>
            <a:endParaRPr lang="pt-BR" sz="2800" b="1"/>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JOÃO FLAVIO\JFlavio\Embrapa Mato Grosso\Campo Exerimental\Plantas\Maquetes\Projeto Embrapa MT\IMG_embrapa_5.jpg"/>
          <p:cNvPicPr>
            <a:picLocks noChangeAspect="1" noChangeArrowheads="1"/>
          </p:cNvPicPr>
          <p:nvPr/>
        </p:nvPicPr>
        <p:blipFill>
          <a:blip r:embed="rId2" cstate="email"/>
          <a:srcRect/>
          <a:stretch>
            <a:fillRect/>
          </a:stretch>
        </p:blipFill>
        <p:spPr bwMode="auto">
          <a:xfrm>
            <a:off x="0" y="285750"/>
            <a:ext cx="9144000" cy="5286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2"/>
          <a:srcRect/>
          <a:stretch>
            <a:fillRect/>
          </a:stretch>
        </p:blipFill>
        <p:spPr bwMode="auto">
          <a:xfrm>
            <a:off x="-396875" y="-50800"/>
            <a:ext cx="11053763" cy="6908800"/>
          </a:xfrm>
          <a:prstGeom prst="rect">
            <a:avLst/>
          </a:prstGeom>
          <a:noFill/>
          <a:ln w="9525">
            <a:noFill/>
            <a:miter lim="800000"/>
            <a:headEnd/>
            <a:tailEnd/>
          </a:ln>
        </p:spPr>
      </p:pic>
      <p:pic>
        <p:nvPicPr>
          <p:cNvPr id="9219" name="Picture 6"/>
          <p:cNvPicPr>
            <a:picLocks noChangeAspect="1" noChangeArrowheads="1"/>
          </p:cNvPicPr>
          <p:nvPr/>
        </p:nvPicPr>
        <p:blipFill>
          <a:blip r:embed="rId3"/>
          <a:srcRect/>
          <a:stretch>
            <a:fillRect/>
          </a:stretch>
        </p:blipFill>
        <p:spPr bwMode="auto">
          <a:xfrm>
            <a:off x="0" y="6267450"/>
            <a:ext cx="1409700" cy="590550"/>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827088" y="1216025"/>
            <a:ext cx="7921625" cy="4211638"/>
          </a:xfrm>
          <a:prstGeom prst="rect">
            <a:avLst/>
          </a:prstGeom>
          <a:noFill/>
          <a:ln w="9525">
            <a:noFill/>
            <a:miter lim="800000"/>
            <a:headEnd/>
            <a:tailEnd/>
          </a:ln>
        </p:spPr>
        <p:txBody>
          <a:bodyPr>
            <a:spAutoFit/>
          </a:bodyPr>
          <a:lstStyle/>
          <a:p>
            <a:r>
              <a:rPr lang="pt-BR" b="1" i="1"/>
              <a:t>Estimativa de Recursos Humanos:</a:t>
            </a:r>
          </a:p>
          <a:p>
            <a:endParaRPr lang="pt-BR"/>
          </a:p>
          <a:p>
            <a:pPr>
              <a:buFontTx/>
              <a:buChar char="•"/>
            </a:pPr>
            <a:r>
              <a:rPr lang="pt-BR"/>
              <a:t>  Pesquisadores fixos: 33 </a:t>
            </a:r>
          </a:p>
          <a:p>
            <a:pPr>
              <a:buFontTx/>
              <a:buChar char="•"/>
            </a:pPr>
            <a:r>
              <a:rPr lang="pt-BR"/>
              <a:t>  Analistas: 15</a:t>
            </a:r>
          </a:p>
          <a:p>
            <a:pPr>
              <a:buFontTx/>
              <a:buChar char="•"/>
            </a:pPr>
            <a:r>
              <a:rPr lang="pt-BR"/>
              <a:t>  Assistentes: 54</a:t>
            </a:r>
          </a:p>
          <a:p>
            <a:pPr>
              <a:buFontTx/>
              <a:buChar char="•"/>
            </a:pPr>
            <a:r>
              <a:rPr lang="pt-BR"/>
              <a:t>  Pesquisadores de outras Unidades da Embrapa: 35 </a:t>
            </a:r>
          </a:p>
          <a:p>
            <a:pPr>
              <a:buFontTx/>
              <a:buChar char="•"/>
            </a:pPr>
            <a:endParaRPr lang="pt-BR"/>
          </a:p>
          <a:p>
            <a:r>
              <a:rPr lang="pt-BR"/>
              <a:t>(Embrapa Arroz e Feijão, Embrapa Soja, Embrapa Milho e Sorgo, Embrapa Florestas, Embrapa Amaz. Ocidental, Embrapa Gado de Leite, Embrapa Agroind. Tropical, Embrapa Pec. Sul, Embrapa Agropec. Oeste, Embrapa Gado de Corte, Embrapa Transferência de Tecnologia, Embrapa Suínos &amp; Aves, Embrapa Cerrados, Embrapa Meio Ambiente, Embrapa Pecuária Sudeste, Embrapa Mandioca &amp; Fruticultura, Embrapa Hortaliças, Embrapa Algodão, Embrapa Pantanal,  ... )</a:t>
            </a:r>
          </a:p>
          <a:p>
            <a:endParaRPr lang="pt-B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395288" y="1052513"/>
            <a:ext cx="8551862" cy="3113087"/>
          </a:xfrm>
          <a:prstGeom prst="rect">
            <a:avLst/>
          </a:prstGeom>
          <a:noFill/>
          <a:ln w="9525">
            <a:noFill/>
            <a:miter lim="800000"/>
            <a:headEnd/>
            <a:tailEnd/>
          </a:ln>
        </p:spPr>
        <p:txBody>
          <a:bodyPr>
            <a:spAutoFit/>
          </a:bodyPr>
          <a:lstStyle/>
          <a:p>
            <a:pPr marL="342900" indent="-342900"/>
            <a:r>
              <a:rPr lang="pt-BR" b="1"/>
              <a:t>Embrapa Mato Grosso - Missão Provisória:</a:t>
            </a:r>
            <a:endParaRPr lang="pt-BR"/>
          </a:p>
          <a:p>
            <a:pPr marL="342900" indent="-342900"/>
            <a:r>
              <a:rPr lang="pt-BR"/>
              <a:t>Viabilizar soluções tecnológicas integradas para os sistemas agropecuários sustentáveis na região de abrangência em benefício da sociedade brasileira.</a:t>
            </a:r>
            <a:endParaRPr lang="pt-BR" b="1"/>
          </a:p>
          <a:p>
            <a:pPr marL="342900" indent="-342900"/>
            <a:endParaRPr lang="pt-BR" b="1"/>
          </a:p>
          <a:p>
            <a:pPr marL="342900" indent="-342900"/>
            <a:r>
              <a:rPr lang="pt-BR" b="1"/>
              <a:t>Embrapa Mato Grosso -</a:t>
            </a:r>
            <a:r>
              <a:rPr lang="pt-BR"/>
              <a:t> </a:t>
            </a:r>
            <a:r>
              <a:rPr lang="pt-BR" b="1"/>
              <a:t>Visão Provisória</a:t>
            </a:r>
            <a:endParaRPr lang="pt-BR"/>
          </a:p>
          <a:p>
            <a:pPr marL="342900" indent="-342900"/>
            <a:r>
              <a:rPr lang="pt-BR"/>
              <a:t>Ser um Centro de referência em sistemas integrados de produção agropecuária, reconhecido pela: </a:t>
            </a:r>
          </a:p>
          <a:p>
            <a:pPr marL="342900" indent="-342900">
              <a:buFontTx/>
              <a:buAutoNum type="alphaLcParenBoth"/>
            </a:pPr>
            <a:r>
              <a:rPr lang="pt-BR"/>
              <a:t>capacidade de articulação da rede de PD&amp;I agregando competências e conhecimentos: </a:t>
            </a:r>
          </a:p>
          <a:p>
            <a:pPr marL="342900" indent="-342900">
              <a:buFontTx/>
              <a:buAutoNum type="alphaLcParenBoth"/>
            </a:pPr>
            <a:r>
              <a:rPr lang="pt-BR"/>
              <a:t>(b) obtenção de resultados e soluções adequados aos biomas e áreas de transição situados na região de abrangência.</a:t>
            </a:r>
          </a:p>
        </p:txBody>
      </p:sp>
      <p:pic>
        <p:nvPicPr>
          <p:cNvPr id="11267" name="Picture 3"/>
          <p:cNvPicPr>
            <a:picLocks noChangeAspect="1" noChangeArrowheads="1"/>
          </p:cNvPicPr>
          <p:nvPr/>
        </p:nvPicPr>
        <p:blipFill>
          <a:blip r:embed="rId2"/>
          <a:srcRect/>
          <a:stretch>
            <a:fillRect/>
          </a:stretch>
        </p:blipFill>
        <p:spPr bwMode="auto">
          <a:xfrm>
            <a:off x="0" y="6267450"/>
            <a:ext cx="1409700" cy="590550"/>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395288" y="260350"/>
            <a:ext cx="8569325" cy="5584825"/>
          </a:xfrm>
          <a:prstGeom prst="rect">
            <a:avLst/>
          </a:prstGeom>
          <a:noFill/>
          <a:ln w="9525">
            <a:noFill/>
            <a:miter lim="800000"/>
            <a:headEnd/>
            <a:tailEnd/>
          </a:ln>
        </p:spPr>
        <p:txBody>
          <a:bodyPr>
            <a:spAutoFit/>
          </a:bodyPr>
          <a:lstStyle/>
          <a:p>
            <a:pPr marL="342900" indent="-342900"/>
            <a:r>
              <a:rPr lang="pt-BR" b="1"/>
              <a:t>Embrapa Mato Grosso -</a:t>
            </a:r>
            <a:r>
              <a:rPr lang="pt-BR"/>
              <a:t> </a:t>
            </a:r>
            <a:r>
              <a:rPr lang="pt-BR" b="1"/>
              <a:t>Objetivos Provisórios</a:t>
            </a:r>
            <a:endParaRPr lang="pt-BR"/>
          </a:p>
          <a:p>
            <a:pPr marL="342900" indent="-342900"/>
            <a:endParaRPr lang="pt-BR"/>
          </a:p>
          <a:p>
            <a:pPr marL="342900" indent="-342900">
              <a:buFontTx/>
              <a:buAutoNum type="arabicPeriod"/>
            </a:pPr>
            <a:r>
              <a:rPr lang="pt-BR"/>
              <a:t>coordenar e integrar ações de pesquisa, desenvolvimento e inovação (PD&amp;I) de produtos e serviços demandados pelos </a:t>
            </a:r>
            <a:r>
              <a:rPr lang="pt-BR" b="1"/>
              <a:t>sistemas integrados de produção de alimentos, fibras, florestas e agroenergia,</a:t>
            </a:r>
            <a:r>
              <a:rPr lang="pt-BR"/>
              <a:t> com vistas ao desenvolvimento de soluções tecnológicas sustentáveis; </a:t>
            </a:r>
          </a:p>
          <a:p>
            <a:pPr marL="342900" indent="-342900">
              <a:buFontTx/>
              <a:buAutoNum type="arabicPeriod"/>
            </a:pPr>
            <a:r>
              <a:rPr lang="pt-BR"/>
              <a:t>viabilizar o </a:t>
            </a:r>
            <a:r>
              <a:rPr lang="pt-BR" b="1"/>
              <a:t>desenvolvimento de produtos e serviços em sistemas integrados de produção, que resultem em aumento da competitividade</a:t>
            </a:r>
            <a:r>
              <a:rPr lang="pt-BR"/>
              <a:t> e eqüidade social, melhoria da qualidade e redução dos custos nas diferentes cadeias produtivas que compõem o agronegócio; </a:t>
            </a:r>
          </a:p>
          <a:p>
            <a:pPr marL="342900" indent="-342900">
              <a:buFontTx/>
              <a:buAutoNum type="arabicPeriod"/>
            </a:pPr>
            <a:r>
              <a:rPr lang="pt-BR"/>
              <a:t>estimular e promover a melhoria da </a:t>
            </a:r>
            <a:r>
              <a:rPr lang="pt-BR" b="1"/>
              <a:t>eficiência dos sistemas de produção</a:t>
            </a:r>
            <a:r>
              <a:rPr lang="pt-BR"/>
              <a:t> agropecuários, agroflorestais e agroindustriais; </a:t>
            </a:r>
          </a:p>
          <a:p>
            <a:pPr marL="342900" indent="-342900">
              <a:buFontTx/>
              <a:buAutoNum type="arabicPeriod"/>
            </a:pPr>
            <a:r>
              <a:rPr lang="pt-BR"/>
              <a:t>facilitar a integração funcional dos conceitos, programas e resultados de pesquisa em produtos temáticos, ecorregionais e de áreas de transição, no que concerne a aperfeiçoamentos, adequação e adaptação de tecnologias às condições e demandas geradas no Estado de Mato Grosso e região, inclusive;</a:t>
            </a:r>
          </a:p>
          <a:p>
            <a:pPr marL="342900" indent="-342900">
              <a:buFontTx/>
              <a:buAutoNum type="arabicPeriod"/>
            </a:pPr>
            <a:r>
              <a:rPr lang="pt-BR"/>
              <a:t>fomentar mediante trabalhos de pesquisa, estudos que conduzam à preservação, </a:t>
            </a:r>
            <a:r>
              <a:rPr lang="pt-BR" b="1"/>
              <a:t>sustentabilidade e aproveitamento produtivo da biodiversidade dos biomas locais</a:t>
            </a:r>
            <a:r>
              <a:rPr lang="pt-BR"/>
              <a:t> e áreas de transição compreendidas no território do Estado e região;</a:t>
            </a:r>
          </a:p>
        </p:txBody>
      </p:sp>
      <p:pic>
        <p:nvPicPr>
          <p:cNvPr id="12291" name="Picture 3"/>
          <p:cNvPicPr>
            <a:picLocks noChangeAspect="1" noChangeArrowheads="1"/>
          </p:cNvPicPr>
          <p:nvPr/>
        </p:nvPicPr>
        <p:blipFill>
          <a:blip r:embed="rId2"/>
          <a:srcRect/>
          <a:stretch>
            <a:fillRect/>
          </a:stretch>
        </p:blipFill>
        <p:spPr bwMode="auto">
          <a:xfrm>
            <a:off x="0" y="6267450"/>
            <a:ext cx="1409700" cy="590550"/>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1869</TotalTime>
  <Words>1071</Words>
  <Application>Microsoft Office PowerPoint</Application>
  <PresentationFormat>Apresentação na tela (4:3)</PresentationFormat>
  <Paragraphs>191</Paragraphs>
  <Slides>40</Slides>
  <Notes>13</Notes>
  <HiddenSlides>4</HiddenSlides>
  <MMClips>0</MMClips>
  <ScaleCrop>false</ScaleCrop>
  <HeadingPairs>
    <vt:vector size="8" baseType="variant">
      <vt:variant>
        <vt:lpstr>Fontes usadas</vt:lpstr>
      </vt:variant>
      <vt:variant>
        <vt:i4>6</vt:i4>
      </vt:variant>
      <vt:variant>
        <vt:lpstr>Tema</vt:lpstr>
      </vt:variant>
      <vt:variant>
        <vt:i4>1</vt:i4>
      </vt:variant>
      <vt:variant>
        <vt:lpstr>Servidores OLE incorporados</vt:lpstr>
      </vt:variant>
      <vt:variant>
        <vt:i4>3</vt:i4>
      </vt:variant>
      <vt:variant>
        <vt:lpstr>Títulos de slides</vt:lpstr>
      </vt:variant>
      <vt:variant>
        <vt:i4>40</vt:i4>
      </vt:variant>
    </vt:vector>
  </HeadingPairs>
  <TitlesOfParts>
    <vt:vector size="50" baseType="lpstr">
      <vt:lpstr>Arial</vt:lpstr>
      <vt:lpstr>Comic Sans MS</vt:lpstr>
      <vt:lpstr>Univers</vt:lpstr>
      <vt:lpstr>Times New Roman</vt:lpstr>
      <vt:lpstr>Tahoma</vt:lpstr>
      <vt:lpstr>Wingdings</vt:lpstr>
      <vt:lpstr>Design padrão</vt:lpstr>
      <vt:lpstr>CorelDRAW 12.0 Graphic</vt:lpstr>
      <vt:lpstr>Imagem de bitmap</vt:lpstr>
      <vt:lpstr>Documento do Microsoft Word </vt:lpstr>
      <vt:lpstr>Slide 1</vt:lpstr>
      <vt:lpstr>As Unidades da Embrapa</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Colapso do sistema:</vt:lpstr>
      <vt:lpstr>Slide 33</vt:lpstr>
      <vt:lpstr>Slide 34</vt:lpstr>
      <vt:lpstr>Slide 35</vt:lpstr>
      <vt:lpstr>Slide 36</vt:lpstr>
      <vt:lpstr>Slide 37</vt:lpstr>
      <vt:lpstr>Slide 38</vt:lpstr>
      <vt:lpstr>Slide 39</vt:lpstr>
      <vt:lpstr>Slide 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JOÃO FLAVIO</dc:creator>
  <cp:lastModifiedBy>Usuário</cp:lastModifiedBy>
  <cp:revision>65</cp:revision>
  <dcterms:created xsi:type="dcterms:W3CDTF">2009-07-13T00:25:04Z</dcterms:created>
  <dcterms:modified xsi:type="dcterms:W3CDTF">2010-05-17T19:01:45Z</dcterms:modified>
</cp:coreProperties>
</file>