
<file path=[Content_Types].xml><?xml version="1.0" encoding="utf-8"?>
<Types xmlns="http://schemas.openxmlformats.org/package/2006/content-types">
  <Override PartName="/ppt/slides/slide94.xml" ContentType="application/vnd.openxmlformats-officedocument.presentationml.slide+xml"/>
  <Override PartName="/ppt/slides/slide142.xml" ContentType="application/vnd.openxmlformats-officedocument.presentationml.slide+xml"/>
  <Override PartName="/ppt/slideLayouts/slideLayout307.xml" ContentType="application/vnd.openxmlformats-officedocument.presentationml.slideLayout+xml"/>
  <Override PartName="/ppt/slideLayouts/slideLayout93.xml" ContentType="application/vnd.openxmlformats-officedocument.presentationml.slideLayout+xml"/>
  <Override PartName="/ppt/slideLayouts/slideLayout146.xml" ContentType="application/vnd.openxmlformats-officedocument.presentationml.slideLayout+xml"/>
  <Override PartName="/ppt/slideLayouts/slideLayout332.xml" ContentType="application/vnd.openxmlformats-officedocument.presentationml.slideLayout+xml"/>
  <Override PartName="/ppt/slideLayouts/slideLayout477.xml" ContentType="application/vnd.openxmlformats-officedocument.presentationml.slideLayout+xml"/>
  <Override PartName="/ppt/notesSlides/notesSlide85.xml" ContentType="application/vnd.openxmlformats-officedocument.presentationml.notesSlide+xml"/>
  <Override PartName="/ppt/notesSlides/notesSlide141.xml" ContentType="application/vnd.openxmlformats-officedocument.presentationml.notesSlide+xml"/>
  <Override PartName="/ppt/slides/slide25.xml" ContentType="application/vnd.openxmlformats-officedocument.presentationml.slide+xml"/>
  <Override PartName="/ppt/slideLayouts/slideLayout2.xml" ContentType="application/vnd.openxmlformats-officedocument.presentationml.slideLayout+xml"/>
  <Override PartName="/ppt/slideLayouts/slideLayout171.xml" ContentType="application/vnd.openxmlformats-officedocument.presentationml.slideLayout+xml"/>
  <Override PartName="/ppt/slideLayouts/slideLayout408.xml" ContentType="application/vnd.openxmlformats-officedocument.presentationml.slideLayout+xml"/>
  <Default Extension="xml" ContentType="application/xml"/>
  <Override PartName="/ppt/slides/slide50.xml" ContentType="application/vnd.openxmlformats-officedocument.presentationml.slide+xml"/>
  <Override PartName="/ppt/slideLayouts/slideLayout24.xml" ContentType="application/vnd.openxmlformats-officedocument.presentationml.slideLayout+xml"/>
  <Override PartName="/ppt/slideLayouts/slideLayout247.xml" ContentType="application/vnd.openxmlformats-officedocument.presentationml.slideLayout+xml"/>
  <Override PartName="/ppt/notesSlides/notesSlide16.xml" ContentType="application/vnd.openxmlformats-officedocument.presentationml.notesSlide+xml"/>
  <Override PartName="/ppt/slideLayouts/slideLayout102.xml" ContentType="application/vnd.openxmlformats-officedocument.presentationml.slideLayout+xml"/>
  <Override PartName="/ppt/slideLayouts/slideLayout433.xml" ContentType="application/vnd.openxmlformats-officedocument.presentationml.slideLayout+xml"/>
  <Override PartName="/ppt/notesSlides/notesSlide41.xml" ContentType="application/vnd.openxmlformats-officedocument.presentationml.notesSlide+xml"/>
  <Override PartName="/ppt/slideMasters/slideMaster11.xml" ContentType="application/vnd.openxmlformats-officedocument.presentationml.slideMaster+xml"/>
  <Override PartName="/ppt/slides/slide158.xml" ContentType="application/vnd.openxmlformats-officedocument.presentationml.slide+xml"/>
  <Override PartName="/ppt/slideLayouts/slideLayout272.xml" ContentType="application/vnd.openxmlformats-officedocument.presentationml.slideLayout+xml"/>
  <Override PartName="/ppt/theme/themeOverride17.xml" ContentType="application/vnd.openxmlformats-officedocument.themeOverride+xml"/>
  <Override PartName="/ppt/slides/slide183.xml" ContentType="application/vnd.openxmlformats-officedocument.presentationml.slide+xml"/>
  <Override PartName="/ppt/slideLayouts/slideLayout203.xml" ContentType="application/vnd.openxmlformats-officedocument.presentationml.slideLayout+xml"/>
  <Override PartName="/ppt/slideLayouts/slideLayout348.xml" ContentType="application/vnd.openxmlformats-officedocument.presentationml.slideLayout+xml"/>
  <Override PartName="/ppt/theme/theme32.xml" ContentType="application/vnd.openxmlformats-officedocument.theme+xml"/>
  <Override PartName="/ppt/notesSlides/notesSlide7.xml" ContentType="application/vnd.openxmlformats-officedocument.presentationml.notesSlide+xml"/>
  <Override PartName="/ppt/charts/chart3.xml" ContentType="application/vnd.openxmlformats-officedocument.drawingml.chart+xml"/>
  <Override PartName="/ppt/notesSlides/notesSlide157.xml" ContentType="application/vnd.openxmlformats-officedocument.presentationml.notesSlide+xml"/>
  <Override PartName="/ppt/slideLayouts/slideLayout187.xml" ContentType="application/vnd.openxmlformats-officedocument.presentationml.slideLayout+xml"/>
  <Override PartName="/ppt/slideLayouts/slideLayout373.xml" ContentType="application/vnd.openxmlformats-officedocument.presentationml.slideLayout+xml"/>
  <Override PartName="/ppt/notesSlides/notesSlide182.xml" ContentType="application/vnd.openxmlformats-officedocument.presentationml.notesSlide+xml"/>
  <Override PartName="/ppt/slides/slide66.xml" ContentType="application/vnd.openxmlformats-officedocument.presentationml.slide+xml"/>
  <Override PartName="/ppt/slides/slide114.xml" ContentType="application/vnd.openxmlformats-officedocument.presentationml.slide+xml"/>
  <Default Extension="png" ContentType="image/png"/>
  <Override PartName="/ppt/slideLayouts/slideLayout118.xml" ContentType="application/vnd.openxmlformats-officedocument.presentationml.slideLayout+xml"/>
  <Override PartName="/ppt/slideLayouts/slideLayout65.xml" ContentType="application/vnd.openxmlformats-officedocument.presentationml.slideLayout+xml"/>
  <Override PartName="/ppt/slideLayouts/slideLayout304.xml" ContentType="application/vnd.openxmlformats-officedocument.presentationml.slideLayout+xml"/>
  <Override PartName="/ppt/slideLayouts/slideLayout449.xml" ContentType="application/vnd.openxmlformats-officedocument.presentationml.slideLayout+xml"/>
  <Override PartName="/ppt/theme/themeOverride6.xml" ContentType="application/vnd.openxmlformats-officedocument.themeOverride+xml"/>
  <Override PartName="/ppt/notesSlides/notesSlide57.xml" ContentType="application/vnd.openxmlformats-officedocument.presentationml.notesSlide+xml"/>
  <Override PartName="/ppt/notesSlides/notesSlide113.xml" ContentType="application/vnd.openxmlformats-officedocument.presentationml.notesSlide+xml"/>
  <Override PartName="/ppt/slideMasters/slideMaster27.xml" ContentType="application/vnd.openxmlformats-officedocument.presentationml.slideMaster+xml"/>
  <Override PartName="/ppt/slides/slide91.xml" ContentType="application/vnd.openxmlformats-officedocument.presentationml.slide+xml"/>
  <Override PartName="/ppt/slideLayouts/slideLayout90.xml" ContentType="application/vnd.openxmlformats-officedocument.presentationml.slideLayout+xml"/>
  <Override PartName="/ppt/slideLayouts/slideLayout143.xml" ContentType="application/vnd.openxmlformats-officedocument.presentationml.slideLayout+xml"/>
  <Override PartName="/ppt/slideLayouts/slideLayout288.xml" ContentType="application/vnd.openxmlformats-officedocument.presentationml.slideLayout+xml"/>
  <Override PartName="/ppt/slideLayouts/slideLayout474.xml" ContentType="application/vnd.openxmlformats-officedocument.presentationml.slideLayout+xml"/>
  <Override PartName="/ppt/slides/slide22.xml" ContentType="application/vnd.openxmlformats-officedocument.presentationml.slide+xml"/>
  <Override PartName="/ppt/slides/slide199.xml" ContentType="application/vnd.openxmlformats-officedocument.presentationml.slide+xml"/>
  <Override PartName="/ppt/slideLayouts/slideLayout219.xml" ContentType="application/vnd.openxmlformats-officedocument.presentationml.slideLayout+xml"/>
  <Override PartName="/ppt/notesSlides/notesSlide82.xml" ContentType="application/vnd.openxmlformats-officedocument.presentationml.notesSlide+xml"/>
  <Override PartName="/ppt/slideLayouts/slideLayout21.xml" ContentType="application/vnd.openxmlformats-officedocument.presentationml.slideLayout+xml"/>
  <Override PartName="/ppt/slideLayouts/slideLayout389.xml" ContentType="application/vnd.openxmlformats-officedocument.presentationml.slideLayout+xml"/>
  <Override PartName="/ppt/slideLayouts/slideLayout405.xml" ContentType="application/vnd.openxmlformats-officedocument.presentationml.slideLayout+xml"/>
  <Override PartName="/ppt/notesSlides/notesSlide13.xml" ContentType="application/vnd.openxmlformats-officedocument.presentationml.notesSlide+xml"/>
  <Override PartName="/ppt/notesSlides/notesSlide198.xml" ContentType="application/vnd.openxmlformats-officedocument.presentationml.notesSlide+xml"/>
  <Override PartName="/ppt/slideLayouts/slideLayout244.xml" ContentType="application/vnd.openxmlformats-officedocument.presentationml.slideLayout+xml"/>
  <Override PartName="/ppt/slideLayouts/slideLayout430.xml" ContentType="application/vnd.openxmlformats-officedocument.presentationml.slideLayout+xml"/>
  <Override PartName="/ppt/notesSlides/notesSlide129.xml" ContentType="application/vnd.openxmlformats-officedocument.presentationml.notesSlide+xml"/>
  <Override PartName="/ppt/slides/slide155.xml" ContentType="application/vnd.openxmlformats-officedocument.presentationml.slide+xml"/>
  <Override PartName="/ppt/slideLayouts/slideLayout159.xml" ContentType="application/vnd.openxmlformats-officedocument.presentationml.slideLayout+xml"/>
  <Override PartName="/ppt/slideLayouts/slideLayout345.xml" ContentType="application/vnd.openxmlformats-officedocument.presentationml.slideLayout+xml"/>
  <Override PartName="/ppt/notesSlides/notesSlide4.xml" ContentType="application/vnd.openxmlformats-officedocument.presentationml.notesSlide+xml"/>
  <Override PartName="/ppt/theme/themeOverride14.xml" ContentType="application/vnd.openxmlformats-officedocument.themeOverride+xml"/>
  <Override PartName="/ppt/notesSlides/notesSlide154.xml" ContentType="application/vnd.openxmlformats-officedocument.presentationml.notesSlide+xml"/>
  <Override PartName="/ppt/slides/slide38.xml" ContentType="application/vnd.openxmlformats-officedocument.presentationml.slide+xml"/>
  <Override PartName="/ppt/slides/slide180.xml" ContentType="application/vnd.openxmlformats-officedocument.presentationml.slide+xml"/>
  <Override PartName="/ppt/slideLayouts/slideLayout184.xml" ContentType="application/vnd.openxmlformats-officedocument.presentationml.slideLayout+xml"/>
  <Override PartName="/ppt/slideLayouts/slideLayout200.xml" ContentType="application/vnd.openxmlformats-officedocument.presentationml.slideLayout+xml"/>
  <Override PartName="/ppt/notesSlides/notesSlide98.xml" ContentType="application/vnd.openxmlformats-officedocument.presentationml.notesSlide+xml"/>
  <Override PartName="/ppt/slides/slide111.xml" ContentType="application/vnd.openxmlformats-officedocument.presentationml.slide+xml"/>
  <Override PartName="/ppt/slideLayouts/slideLayout37.xml" ContentType="application/vnd.openxmlformats-officedocument.presentationml.slideLayout+xml"/>
  <Override PartName="/ppt/slideLayouts/slideLayout370.xml" ContentType="application/vnd.openxmlformats-officedocument.presentationml.slideLayout+xml"/>
  <Override PartName="/ppt/notesSlides/notesSlide29.xml" ContentType="application/vnd.openxmlformats-officedocument.presentationml.notesSlide+xml"/>
  <Override PartName="/ppt/slides/slide63.xml" ContentType="application/vnd.openxmlformats-officedocument.presentationml.slide+xml"/>
  <Override PartName="/ppt/slideLayouts/slideLayout62.xml" ContentType="application/vnd.openxmlformats-officedocument.presentationml.slideLayout+xml"/>
  <Override PartName="/ppt/slideLayouts/slideLayout115.xml" ContentType="application/vnd.openxmlformats-officedocument.presentationml.slideLayout+xml"/>
  <Override PartName="/ppt/slideLayouts/slideLayout301.xml" ContentType="application/vnd.openxmlformats-officedocument.presentationml.slideLayout+xml"/>
  <Override PartName="/ppt/slideLayouts/slideLayout446.xml" ContentType="application/vnd.openxmlformats-officedocument.presentationml.slideLayout+xml"/>
  <Override PartName="/ppt/theme/themeOverride3.xml" ContentType="application/vnd.openxmlformats-officedocument.themeOverride+xml"/>
  <Override PartName="/ppt/notesSlides/notesSlide110.xml" ContentType="application/vnd.openxmlformats-officedocument.presentationml.notesSlide+xml"/>
  <Override PartName="/ppt/slideLayouts/slideLayout140.xml" ContentType="application/vnd.openxmlformats-officedocument.presentationml.slideLayout+xml"/>
  <Override PartName="/ppt/slideLayouts/slideLayout285.xml" ContentType="application/vnd.openxmlformats-officedocument.presentationml.slideLayout+xml"/>
  <Override PartName="/ppt/notesSlides/notesSlide54.xml" ContentType="application/vnd.openxmlformats-officedocument.presentationml.notesSlide+xml"/>
  <Override PartName="/ppt/charts/chart15.xml" ContentType="application/vnd.openxmlformats-officedocument.drawingml.chart+xml"/>
  <Override PartName="/ppt/slideMasters/slideMaster24.xml" ContentType="application/vnd.openxmlformats-officedocument.presentationml.slideMaster+xml"/>
  <Override PartName="/ppt/slides/slide196.xml" ContentType="application/vnd.openxmlformats-officedocument.presentationml.slide+xml"/>
  <Override PartName="/ppt/slideLayouts/slideLayout471.xml" ContentType="application/vnd.openxmlformats-officedocument.presentationml.slideLayout+xml"/>
  <Override PartName="/ppt/slideLayouts/slideLayout216.xml" ContentType="application/vnd.openxmlformats-officedocument.presentationml.slideLayout+xml"/>
  <Override PartName="/ppt/slideLayouts/slideLayout402.xml" ContentType="application/vnd.openxmlformats-officedocument.presentationml.slideLayout+xml"/>
  <Override PartName="/ppt/notesSlides/notesSlide195.xml" ContentType="application/vnd.openxmlformats-officedocument.presentationml.notesSlide+xml"/>
  <Override PartName="/ppt/slides/slide79.xml" ContentType="application/vnd.openxmlformats-officedocument.presentationml.slide+xml"/>
  <Override PartName="/ppt/slides/slide127.xml" ContentType="application/vnd.openxmlformats-officedocument.presentationml.slide+xml"/>
  <Override PartName="/ppt/slideLayouts/slideLayout241.xml" ContentType="application/vnd.openxmlformats-officedocument.presentationml.slideLayout+xml"/>
  <Override PartName="/ppt/slideLayouts/slideLayout386.xml" ContentType="application/vnd.openxmlformats-officedocument.presentationml.slideLayout+xml"/>
  <Override PartName="/ppt/notesSlides/notesSlide10.xml" ContentType="application/vnd.openxmlformats-officedocument.presentationml.notesSlide+xml"/>
  <Override PartName="/ppt/slideLayouts/slideLayout78.xml" ContentType="application/vnd.openxmlformats-officedocument.presentationml.slideLayout+xml"/>
  <Override PartName="/ppt/slideLayouts/slideLayout317.xml" ContentType="application/vnd.openxmlformats-officedocument.presentationml.slideLayout+xml"/>
  <Override PartName="/ppt/notesSlides/notesSlide126.xml" ContentType="application/vnd.openxmlformats-officedocument.presentationml.notesSlide+xml"/>
  <Override PartName="/ppt/slides/slide152.xml" ContentType="application/vnd.openxmlformats-officedocument.presentationml.slide+xml"/>
  <Override PartName="/ppt/slideLayouts/slideLayout156.xml" ContentType="application/vnd.openxmlformats-officedocument.presentationml.slideLayout+xml"/>
  <Override PartName="/ppt/slideLayouts/slideLayout487.xml" ContentType="application/vnd.openxmlformats-officedocument.presentationml.slideLayout+xml"/>
  <Override PartName="/ppt/notesSlides/notesSlide1.xml" ContentType="application/vnd.openxmlformats-officedocument.presentationml.notesSlide+xml"/>
  <Override PartName="/ppt/theme/themeOverride11.xml" ContentType="application/vnd.openxmlformats-officedocument.themeOverride+xml"/>
  <Override PartName="/ppt/notesSlides/notesSlide151.xml" ContentType="application/vnd.openxmlformats-officedocument.presentationml.notesSlide+xml"/>
  <Override PartName="/ppt/slideLayouts/slideLayout342.xml" ContentType="application/vnd.openxmlformats-officedocument.presentationml.slideLayout+xml"/>
  <Override PartName="/ppt/notesSlides/notesSlide95.xml" ContentType="application/vnd.openxmlformats-officedocument.presentationml.notesSlide+xml"/>
  <Override PartName="/ppt/slides/slide35.xml" ContentType="application/vnd.openxmlformats-officedocument.presentationml.slide+xml"/>
  <Override PartName="/ppt/slideLayouts/slideLayout34.xml" ContentType="application/vnd.openxmlformats-officedocument.presentationml.slideLayout+xml"/>
  <Override PartName="/ppt/slideLayouts/slideLayout181.xml" ContentType="application/vnd.openxmlformats-officedocument.presentationml.slideLayout+xml"/>
  <Override PartName="/ppt/slideLayouts/slideLayout418.xml" ContentType="application/vnd.openxmlformats-officedocument.presentationml.slideLayout+xml"/>
  <Override PartName="/ppt/slides/slide60.xml" ContentType="application/vnd.openxmlformats-officedocument.presentationml.slide+xml"/>
  <Override PartName="/ppt/slideLayouts/slideLayout112.xml" ContentType="application/vnd.openxmlformats-officedocument.presentationml.slideLayout+xml"/>
  <Override PartName="/ppt/slideLayouts/slideLayout257.xml" ContentType="application/vnd.openxmlformats-officedocument.presentationml.slideLayout+xml"/>
  <Override PartName="/ppt/notesSlides/notesSlide26.xml" ContentType="application/vnd.openxmlformats-officedocument.presentationml.notesSlide+xml"/>
  <Override PartName="/ppt/slides/slide168.xml" ContentType="application/vnd.openxmlformats-officedocument.presentationml.slide+xml"/>
  <Override PartName="/ppt/theme/theme17.xml" ContentType="application/vnd.openxmlformats-officedocument.theme+xml"/>
  <Override PartName="/ppt/slideLayouts/slideLayout443.xml" ContentType="application/vnd.openxmlformats-officedocument.presentationml.slideLayout+xml"/>
  <Override PartName="/ppt/notesSlides/notesSlide51.xml" ContentType="application/vnd.openxmlformats-officedocument.presentationml.notesSlide+xml"/>
  <Override PartName="/ppt/charts/chart12.xml" ContentType="application/vnd.openxmlformats-officedocument.drawingml.chart+xml"/>
  <Override PartName="/ppt/slideMasters/slideMaster21.xml" ContentType="application/vnd.openxmlformats-officedocument.presentationml.slideMaster+xml"/>
  <Override PartName="/ppt/slideLayouts/slideLayout282.xml" ContentType="application/vnd.openxmlformats-officedocument.presentationml.slideLayout+xml"/>
  <Override PartName="/ppt/theme/theme42.xml" ContentType="application/vnd.openxmlformats-officedocument.theme+xml"/>
  <Override PartName="/ppt/theme/themeOverride27.xml" ContentType="application/vnd.openxmlformats-officedocument.themeOverride+xml"/>
  <Override PartName="/ppt/notesSlides/notesSlide167.xml" ContentType="application/vnd.openxmlformats-officedocument.presentationml.notesSlide+xml"/>
  <Override PartName="/ppt/slides/slide193.xml" ContentType="application/vnd.openxmlformats-officedocument.presentationml.slide+xml"/>
  <Override PartName="/ppt/theme/theme9.xml" ContentType="application/vnd.openxmlformats-officedocument.theme+xml"/>
  <Override PartName="/ppt/slideLayouts/slideLayout213.xml" ContentType="application/vnd.openxmlformats-officedocument.presentationml.slideLayout+xml"/>
  <Override PartName="/ppt/slideLayouts/slideLayout358.xml" ContentType="application/vnd.openxmlformats-officedocument.presentationml.slideLayout+xml"/>
  <Override PartName="/ppt/slides/slide124.xml" ContentType="application/vnd.openxmlformats-officedocument.presentationml.slide+xml"/>
  <Override PartName="/ppt/slideLayouts/slideLayout197.xml" ContentType="application/vnd.openxmlformats-officedocument.presentationml.slideLayout+xml"/>
  <Override PartName="/ppt/slideLayouts/slideLayout383.xml" ContentType="application/vnd.openxmlformats-officedocument.presentationml.slideLayout+xml"/>
  <Override PartName="/ppt/notesSlides/notesSlide192.xml" ContentType="application/vnd.openxmlformats-officedocument.presentationml.notesSlide+xml"/>
  <Override PartName="/ppt/slides/slide76.xml" ContentType="application/vnd.openxmlformats-officedocument.presentationml.slide+xml"/>
  <Override PartName="/ppt/slideLayouts/slideLayout128.xml" ContentType="application/vnd.openxmlformats-officedocument.presentationml.slideLayout+xml"/>
  <Override PartName="/ppt/slideLayouts/slideLayout459.xml" ContentType="application/vnd.openxmlformats-officedocument.presentationml.slideLayout+xml"/>
  <Override PartName="/ppt/notesSlides/notesSlide123.xml" ContentType="application/vnd.openxmlformats-officedocument.presentationml.notesSlide+xml"/>
  <Override PartName="/ppt/slideLayouts/slideLayout75.xml" ContentType="application/vnd.openxmlformats-officedocument.presentationml.slideLayout+xml"/>
  <Override PartName="/ppt/slideLayouts/slideLayout298.xml" ContentType="application/vnd.openxmlformats-officedocument.presentationml.slideLayout+xml"/>
  <Override PartName="/ppt/slideLayouts/slideLayout314.xml" ContentType="application/vnd.openxmlformats-officedocument.presentationml.slideLayout+xml"/>
  <Override PartName="/ppt/notesSlides/notesSlide67.xml" ContentType="application/vnd.openxmlformats-officedocument.presentationml.notesSlide+xml"/>
  <Override PartName="/ppt/slideMasters/slideMaster37.xml" ContentType="application/vnd.openxmlformats-officedocument.presentationml.slideMaster+xml"/>
  <Override PartName="/ppt/slideLayouts/slideLayout153.xml" ContentType="application/vnd.openxmlformats-officedocument.presentationml.slideLayout+xml"/>
  <Override PartName="/ppt/slideLayouts/slideLayout484.xml" ContentType="application/vnd.openxmlformats-officedocument.presentationml.slideLayout+xml"/>
  <Override PartName="/ppt/notesSlides/notesSlide92.xml" ContentType="application/vnd.openxmlformats-officedocument.presentationml.notesSlide+xml"/>
  <Override PartName="/ppt/slides/slide32.xml" ContentType="application/vnd.openxmlformats-officedocument.presentationml.slide+xml"/>
  <Override PartName="/ppt/slideLayouts/slideLayout229.xml" ContentType="application/vnd.openxmlformats-officedocument.presentationml.slideLayout+xml"/>
  <Override PartName="/ppt/slideLayouts/slideLayout415.xml" ContentType="application/vnd.openxmlformats-officedocument.presentationml.slideLayout+xml"/>
  <Override PartName="/ppt/slideLayouts/slideLayout31.xml" ContentType="application/vnd.openxmlformats-officedocument.presentationml.slideLayout+xml"/>
  <Override PartName="/ppt/slideLayouts/slideLayout254.xml" ContentType="application/vnd.openxmlformats-officedocument.presentationml.slideLayout+xml"/>
  <Override PartName="/ppt/slideLayouts/slideLayout399.xml" ContentType="application/vnd.openxmlformats-officedocument.presentationml.slideLayout+xml"/>
  <Override PartName="/ppt/notesSlides/notesSlide23.xml" ContentType="application/vnd.openxmlformats-officedocument.presentationml.notesSlide+xml"/>
  <Override PartName="/ppt/theme/theme14.xml" ContentType="application/vnd.openxmlformats-officedocument.theme+xml"/>
  <Override PartName="/ppt/slideLayouts/slideLayout440.xml" ContentType="application/vnd.openxmlformats-officedocument.presentationml.slideLayout+xml"/>
  <Override PartName="/ppt/notesSlides/notesSlide139.xml" ContentType="application/vnd.openxmlformats-officedocument.presentationml.notesSlide+xml"/>
  <Override PartName="/ppt/slides/slide165.xml" ContentType="application/vnd.openxmlformats-officedocument.presentationml.slide+xml"/>
  <Override PartName="/ppt/theme/themeOverride24.xml" ContentType="application/vnd.openxmlformats-officedocument.themeOverride+xml"/>
  <Override PartName="/ppt/slides/slide190.xml" ContentType="application/vnd.openxmlformats-officedocument.presentationml.slide+xml"/>
  <Override PartName="/ppt/theme/theme6.xml" ContentType="application/vnd.openxmlformats-officedocument.theme+xml"/>
  <Override PartName="/ppt/slideLayouts/slideLayout169.xml" ContentType="application/vnd.openxmlformats-officedocument.presentationml.slideLayout+xml"/>
  <Override PartName="/ppt/slideLayouts/slideLayout210.xml" ContentType="application/vnd.openxmlformats-officedocument.presentationml.slideLayout+xml"/>
  <Override PartName="/ppt/slideLayouts/slideLayout355.xml" ContentType="application/vnd.openxmlformats-officedocument.presentationml.slideLayout+xml"/>
  <Override PartName="/ppt/notesSlides/notesSlide164.xml" ContentType="application/vnd.openxmlformats-officedocument.presentationml.notesSlide+xml"/>
  <Override PartName="/ppt/slides/slide48.xml" ContentType="application/vnd.openxmlformats-officedocument.presentationml.slide+xml"/>
  <Override PartName="/ppt/slideLayouts/slideLayout194.xml" ContentType="application/vnd.openxmlformats-officedocument.presentationml.slideLayout+xml"/>
  <Override PartName="/ppt/slides/slide73.xml" ContentType="application/vnd.openxmlformats-officedocument.presentationml.slide+xml"/>
  <Override PartName="/ppt/slides/slide121.xml" ContentType="application/vnd.openxmlformats-officedocument.presentationml.slide+xml"/>
  <Override PartName="/ppt/slideLayouts/slideLayout47.xml" ContentType="application/vnd.openxmlformats-officedocument.presentationml.slideLayout+xml"/>
  <Override PartName="/ppt/slideLayouts/slideLayout380.xml" ContentType="application/vnd.openxmlformats-officedocument.presentationml.slideLayout+xml"/>
  <Override PartName="/ppt/notesSlides/notesSlide39.xml" ContentType="application/vnd.openxmlformats-officedocument.presentationml.notesSlide+xml"/>
  <Override PartName="/ppt/slideLayouts/slideLayout72.xml" ContentType="application/vnd.openxmlformats-officedocument.presentationml.slideLayout+xml"/>
  <Override PartName="/ppt/slideLayouts/slideLayout125.xml" ContentType="application/vnd.openxmlformats-officedocument.presentationml.slideLayout+xml"/>
  <Override PartName="/ppt/slideLayouts/slideLayout311.xml" ContentType="application/vnd.openxmlformats-officedocument.presentationml.slideLayout+xml"/>
  <Override PartName="/ppt/slideLayouts/slideLayout456.xml" ContentType="application/vnd.openxmlformats-officedocument.presentationml.slideLayout+xml"/>
  <Override PartName="/ppt/notesSlides/notesSlide64.xml" ContentType="application/vnd.openxmlformats-officedocument.presentationml.notesSlide+xml"/>
  <Override PartName="/ppt/notesSlides/notesSlide120.xml" ContentType="application/vnd.openxmlformats-officedocument.presentationml.notesSlide+xml"/>
  <Override PartName="/ppt/slideMasters/slideMaster34.xml" ContentType="application/vnd.openxmlformats-officedocument.presentationml.slideMaster+xml"/>
  <Override PartName="/ppt/slideLayouts/slideLayout150.xml" ContentType="application/vnd.openxmlformats-officedocument.presentationml.slideLayout+xml"/>
  <Override PartName="/ppt/slideLayouts/slideLayout295.xml" ContentType="application/vnd.openxmlformats-officedocument.presentationml.slideLayout+xml"/>
  <Override PartName="/ppt/slideLayouts/slideLayout481.xml" ContentType="application/vnd.openxmlformats-officedocument.presentationml.slideLayout+xml"/>
  <Override PartName="/ppt/slideLayouts/slideLayout226.xml" ContentType="application/vnd.openxmlformats-officedocument.presentationml.slideLayout+xml"/>
  <Override PartName="/ppt/slideMasters/slideMaster9.xml" ContentType="application/vnd.openxmlformats-officedocument.presentationml.slideMaster+xml"/>
  <Override PartName="/ppt/slideLayouts/slideLayout396.xml" ContentType="application/vnd.openxmlformats-officedocument.presentationml.slideLayout+xml"/>
  <Override PartName="/ppt/slideLayouts/slideLayout412.xml" ContentType="application/vnd.openxmlformats-officedocument.presentationml.slideLayout+xml"/>
  <Override PartName="/ppt/notesSlides/notesSlide20.xml" ContentType="application/vnd.openxmlformats-officedocument.presentationml.notesSlide+xml"/>
  <Override PartName="/ppt/slides/slide89.xml" ContentType="application/vnd.openxmlformats-officedocument.presentationml.slide+xml"/>
  <Override PartName="/ppt/slides/slide137.xml" ContentType="application/vnd.openxmlformats-officedocument.presentationml.slide+xml"/>
  <Override PartName="/ppt/slideLayouts/slideLayout251.xml" ContentType="application/vnd.openxmlformats-officedocument.presentationml.slideLayout+xml"/>
  <Override PartName="/ppt/slides/slide162.xml" ContentType="application/vnd.openxmlformats-officedocument.presentationml.slide+xml"/>
  <Override PartName="/ppt/slideLayouts/slideLayout88.xml" ContentType="application/vnd.openxmlformats-officedocument.presentationml.slideLayout+xml"/>
  <Override PartName="/ppt/theme/theme11.xml" ContentType="application/vnd.openxmlformats-officedocument.theme+xml"/>
  <Override PartName="/ppt/slideLayouts/slideLayout327.xml" ContentType="application/vnd.openxmlformats-officedocument.presentationml.slideLayout+xml"/>
  <Override PartName="/ppt/notesSlides/notesSlide136.xml" ContentType="application/vnd.openxmlformats-officedocument.presentationml.notesSlide+xml"/>
  <Override PartName="/ppt/slideLayouts/slideLayout19.xml" ContentType="application/vnd.openxmlformats-officedocument.presentationml.slideLayout+xml"/>
  <Override PartName="/ppt/slideLayouts/slideLayout166.xml" ContentType="application/vnd.openxmlformats-officedocument.presentationml.slideLayout+xml"/>
  <Override PartName="/ppt/theme/themeOverride21.xml" ContentType="application/vnd.openxmlformats-officedocument.themeOverride+xml"/>
  <Override PartName="/ppt/notesSlides/notesSlide161.xml" ContentType="application/vnd.openxmlformats-officedocument.presentationml.notesSlide+xml"/>
  <Override PartName="/ppt/slides/slide45.xml" ContentType="application/vnd.openxmlformats-officedocument.presentationml.slide+xml"/>
  <Override PartName="/ppt/slides/slide92.xml" ContentType="application/vnd.openxmlformats-officedocument.presentationml.slide+xml"/>
  <Override PartName="/ppt/slides/slide140.xml" ContentType="application/vnd.openxmlformats-officedocument.presentationml.slide+xml"/>
  <Override PartName="/ppt/theme/theme3.xml" ContentType="application/vnd.openxmlformats-officedocument.theme+xml"/>
  <Override PartName="/ppt/slideLayouts/slideLayout289.xml" ContentType="application/vnd.openxmlformats-officedocument.presentationml.slideLayout+xml"/>
  <Override PartName="/ppt/slideLayouts/slideLayout305.xml" ContentType="application/vnd.openxmlformats-officedocument.presentationml.slideLayout+xml"/>
  <Override PartName="/ppt/slideLayouts/slideLayout352.xml" ContentType="application/vnd.openxmlformats-officedocument.presentationml.slideLayout+xml"/>
  <Override PartName="/ppt/notesSlides/notesSlide58.xml" ContentType="application/vnd.openxmlformats-officedocument.presentationml.notesSlide+xml"/>
  <Override PartName="/ppt/slideMasters/slideMaster28.xml" ContentType="application/vnd.openxmlformats-officedocument.presentationml.slideMaster+xml"/>
  <Override PartName="/ppt/slideLayouts/slideLayout44.xml" ContentType="application/vnd.openxmlformats-officedocument.presentationml.slideLayout+xml"/>
  <Override PartName="/ppt/slideLayouts/slideLayout91.xml" ContentType="application/vnd.openxmlformats-officedocument.presentationml.slideLayout+xml"/>
  <Override PartName="/ppt/slideLayouts/slideLayout144.xml" ContentType="application/vnd.openxmlformats-officedocument.presentationml.slideLayout+xml"/>
  <Override PartName="/ppt/slideLayouts/slideLayout191.xml" ContentType="application/vnd.openxmlformats-officedocument.presentationml.slideLayout+xml"/>
  <Override PartName="/ppt/slideLayouts/slideLayout330.xml" ContentType="application/vnd.openxmlformats-officedocument.presentationml.slideLayout+xml"/>
  <Override PartName="/ppt/slideLayouts/slideLayout428.xml" ContentType="application/vnd.openxmlformats-officedocument.presentationml.slideLayout+xml"/>
  <Override PartName="/ppt/slideLayouts/slideLayout475.xml" ContentType="application/vnd.openxmlformats-officedocument.presentationml.slideLayout+xml"/>
  <Override PartName="/ppt/notesSlides/notesSlide36.xml" ContentType="application/vnd.openxmlformats-officedocument.presentationml.notesSlide+xml"/>
  <Override PartName="/ppt/notesSlides/notesSlide83.xml" ContentType="application/vnd.openxmlformats-officedocument.presentationml.notesSlide+xml"/>
  <Default Extension="xls" ContentType="application/vnd.ms-excel"/>
  <Override PartName="/ppt/slides/slide23.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slideLayouts/slideLayout122.xml" ContentType="application/vnd.openxmlformats-officedocument.presentationml.slideLayout+xml"/>
  <Override PartName="/ppt/slideLayouts/slideLayout267.xml" ContentType="application/vnd.openxmlformats-officedocument.presentationml.slideLayout+xml"/>
  <Override PartName="/ppt/slideLayouts/slideLayout406.xml" ContentType="application/vnd.openxmlformats-officedocument.presentationml.slideLayout+xml"/>
  <Override PartName="/ppt/slideLayouts/slideLayout453.xml" ContentType="application/vnd.openxmlformats-officedocument.presentationml.slideLayout+xml"/>
  <Override PartName="/ppt/notesSlides/notesSlide199.xml" ContentType="application/vnd.openxmlformats-officedocument.presentationml.notesSlide+xml"/>
  <Override PartName="/ppt/slides/slide178.xml" ContentType="application/vnd.openxmlformats-officedocument.presentationml.slide+xml"/>
  <Override PartName="/ppt/slideLayouts/slideLayout245.xml" ContentType="application/vnd.openxmlformats-officedocument.presentationml.slideLayout+xml"/>
  <Override PartName="/ppt/slideLayouts/slideLayout292.xml" ContentType="application/vnd.openxmlformats-officedocument.presentationml.slideLayout+xml"/>
  <Override PartName="/ppt/theme/theme27.xml" ContentType="application/vnd.openxmlformats-officedocument.theme+xml"/>
  <Override PartName="/ppt/notesSlides/notesSlide14.xml" ContentType="application/vnd.openxmlformats-officedocument.presentationml.notesSlide+xml"/>
  <Override PartName="/ppt/notesSlides/notesSlide61.xml" ContentType="application/vnd.openxmlformats-officedocument.presentationml.notesSlide+xml"/>
  <Override PartName="/ppt/slideMasters/slideMaster31.xml" ContentType="application/vnd.openxmlformats-officedocument.presentationml.slideMaster+xml"/>
  <Override PartName="/ppt/slideLayouts/slideLayout100.xml" ContentType="application/vnd.openxmlformats-officedocument.presentationml.slideLayout+xml"/>
  <Override PartName="/ppt/slideLayouts/slideLayout368.xml" ContentType="application/vnd.openxmlformats-officedocument.presentationml.slideLayout+xml"/>
  <Override PartName="/ppt/slideLayouts/slideLayout431.xml" ContentType="application/vnd.openxmlformats-officedocument.presentationml.slideLayout+xml"/>
  <Override PartName="/ppt/theme/themeOverride37.xml" ContentType="application/vnd.openxmlformats-officedocument.themeOverride+xml"/>
  <Override PartName="/ppt/notesSlides/notesSlide177.xml" ContentType="application/vnd.openxmlformats-officedocument.presentationml.notesSlide+xml"/>
  <Override PartName="/ppt/slideMasters/slideMaster6.xml" ContentType="application/vnd.openxmlformats-officedocument.presentationml.slideMaster+xml"/>
  <Override PartName="/ppt/slides/slide109.xml" ContentType="application/vnd.openxmlformats-officedocument.presentationml.slide+xml"/>
  <Override PartName="/ppt/slides/slide156.xml" ContentType="application/vnd.openxmlformats-officedocument.presentationml.slide+xml"/>
  <Override PartName="/ppt/slideLayouts/slideLayout223.xml" ContentType="application/vnd.openxmlformats-officedocument.presentationml.slideLayout+xml"/>
  <Override PartName="/ppt/slideLayouts/slideLayout270.xml" ContentType="application/vnd.openxmlformats-officedocument.presentationml.slideLayout+xml"/>
  <Override PartName="/ppt/theme/themeOverride15.xml" ContentType="application/vnd.openxmlformats-officedocument.themeOverride+xml"/>
  <Override PartName="/ppt/notesSlides/notesSlide108.xml" ContentType="application/vnd.openxmlformats-officedocument.presentationml.notesSlide+xml"/>
  <Override PartName="/ppt/notesSlides/notesSlide155.xml" ContentType="application/vnd.openxmlformats-officedocument.presentationml.notesSlide+xml"/>
  <Override PartName="/ppt/slides/slide134.xml" ContentType="application/vnd.openxmlformats-officedocument.presentationml.slide+xml"/>
  <Override PartName="/ppt/slides/slide181.xml" ContentType="application/vnd.openxmlformats-officedocument.presentationml.slide+xml"/>
  <Override PartName="/ppt/slideLayouts/slideLayout201.xml" ContentType="application/vnd.openxmlformats-officedocument.presentationml.slideLayout+xml"/>
  <Override PartName="/ppt/theme/theme30.xml" ContentType="application/vnd.openxmlformats-officedocument.theme+xml"/>
  <Override PartName="/ppt/slideLayouts/slideLayout346.xml" ContentType="application/vnd.openxmlformats-officedocument.presentationml.slideLayout+xml"/>
  <Override PartName="/ppt/slideLayouts/slideLayout393.xml" ContentType="application/vnd.openxmlformats-officedocument.presentationml.slideLayout+xml"/>
  <Override PartName="/ppt/notesSlides/notesSlide5.xml" ContentType="application/vnd.openxmlformats-officedocument.presentationml.notesSlide+xml"/>
  <Override PartName="/ppt/notesSlides/notesSlide99.xml" ContentType="application/vnd.openxmlformats-officedocument.presentationml.notesSlide+xml"/>
  <Override PartName="/ppt/charts/chart1.xml" ContentType="application/vnd.openxmlformats-officedocument.drawingml.chart+xml"/>
  <Override PartName="/ppt/slides/slide39.xml" ContentType="application/vnd.openxmlformats-officedocument.presentationml.slide+xml"/>
  <Override PartName="/ppt/slides/slide86.xml" ContentType="application/vnd.openxmlformats-officedocument.presentationml.slide+xml"/>
  <Override PartName="/ppt/slideLayouts/slideLayout38.xml" ContentType="application/vnd.openxmlformats-officedocument.presentationml.slideLayout+xml"/>
  <Override PartName="/ppt/slideLayouts/slideLayout85.xml" ContentType="application/vnd.openxmlformats-officedocument.presentationml.slideLayout+xml"/>
  <Override PartName="/ppt/slideLayouts/slideLayout138.xml" ContentType="application/vnd.openxmlformats-officedocument.presentationml.slideLayout+xml"/>
  <Override PartName="/ppt/slideLayouts/slideLayout185.xml" ContentType="application/vnd.openxmlformats-officedocument.presentationml.slideLayout+xml"/>
  <Override PartName="/ppt/slideLayouts/slideLayout324.xml" ContentType="application/vnd.openxmlformats-officedocument.presentationml.slideLayout+xml"/>
  <Override PartName="/ppt/slideLayouts/slideLayout371.xml" ContentType="application/vnd.openxmlformats-officedocument.presentationml.slideLayout+xml"/>
  <Override PartName="/ppt/slideLayouts/slideLayout469.xml" ContentType="application/vnd.openxmlformats-officedocument.presentationml.slideLayout+xml"/>
  <Override PartName="/ppt/notesSlides/notesSlide133.xml" ContentType="application/vnd.openxmlformats-officedocument.presentationml.notesSlide+xml"/>
  <Override PartName="/ppt/notesSlides/notesSlide180.xml" ContentType="application/vnd.openxmlformats-officedocument.presentationml.notesSlide+xml"/>
  <Override PartName="/ppt/slides/slide17.xml" ContentType="application/vnd.openxmlformats-officedocument.presentationml.slide+xml"/>
  <Override PartName="/ppt/slides/slide64.xml" ContentType="application/vnd.openxmlformats-officedocument.presentationml.slide+xml"/>
  <Override PartName="/ppt/slides/slide112.xml" ContentType="application/vnd.openxmlformats-officedocument.presentationml.slide+xml"/>
  <Override PartName="/ppt/slideLayouts/slideLayout116.xml" ContentType="application/vnd.openxmlformats-officedocument.presentationml.slideLayout+xml"/>
  <Override PartName="/ppt/slideLayouts/slideLayout163.xml" ContentType="application/vnd.openxmlformats-officedocument.presentationml.slideLayout+xml"/>
  <Override PartName="/ppt/notesSlides/notesSlide77.xml" ContentType="application/vnd.openxmlformats-officedocument.presentationml.notesSlide+xml"/>
  <Override PartName="/ppt/drawings/drawing1.xml" ContentType="application/vnd.openxmlformats-officedocument.drawingml.chartshapes+xml"/>
  <Override PartName="/ppt/slideLayouts/slideLayout16.xml" ContentType="application/vnd.openxmlformats-officedocument.presentationml.slideLayout+xml"/>
  <Override PartName="/ppt/slideLayouts/slideLayout63.xml" ContentType="application/vnd.openxmlformats-officedocument.presentationml.slideLayout+xml"/>
  <Override PartName="/ppt/slideLayouts/slideLayout302.xml" ContentType="application/vnd.openxmlformats-officedocument.presentationml.slideLayout+xml"/>
  <Override PartName="/ppt/slideLayouts/slideLayout447.xml" ContentType="application/vnd.openxmlformats-officedocument.presentationml.slideLayout+xml"/>
  <Override PartName="/ppt/slideLayouts/slideLayout494.xml" ContentType="application/vnd.openxmlformats-officedocument.presentationml.slideLayout+xml"/>
  <Override PartName="/ppt/theme/themeOverride4.xml" ContentType="application/vnd.openxmlformats-officedocument.themeOverride+xml"/>
  <Override PartName="/ppt/notesSlides/notesSlide55.xml" ContentType="application/vnd.openxmlformats-officedocument.presentationml.notesSlide+xml"/>
  <Override PartName="/ppt/notesSlides/notesSlide111.xml" ContentType="application/vnd.openxmlformats-officedocument.presentationml.notesSlide+xml"/>
  <Override PartName="/ppt/slideMasters/slideMaster25.xml" ContentType="application/vnd.openxmlformats-officedocument.presentationml.slideMaster+xml"/>
  <Override PartName="/ppt/slides/slide42.xml" ContentType="application/vnd.openxmlformats-officedocument.presentationml.slide+xml"/>
  <Override PartName="/ppt/slideLayouts/slideLayout41.xml" ContentType="application/vnd.openxmlformats-officedocument.presentationml.slideLayout+xml"/>
  <Override PartName="/ppt/slideLayouts/slideLayout141.xml" ContentType="application/vnd.openxmlformats-officedocument.presentationml.slideLayout+xml"/>
  <Override PartName="/ppt/slideLayouts/slideLayout239.xml" ContentType="application/vnd.openxmlformats-officedocument.presentationml.slideLayout+xml"/>
  <Override PartName="/ppt/slideLayouts/slideLayout286.xml" ContentType="application/vnd.openxmlformats-officedocument.presentationml.slideLayout+xml"/>
  <Override PartName="/ppt/slideLayouts/slideLayout425.xml" ContentType="application/vnd.openxmlformats-officedocument.presentationml.slideLayout+xml"/>
  <Override PartName="/ppt/slideLayouts/slideLayout472.xml" ContentType="application/vnd.openxmlformats-officedocument.presentationml.slideLayout+xml"/>
  <Override PartName="/ppt/slides/slide20.xml" ContentType="application/vnd.openxmlformats-officedocument.presentationml.slide+xml"/>
  <Override PartName="/ppt/slides/slide197.xml" ContentType="application/vnd.openxmlformats-officedocument.presentationml.slide+xml"/>
  <Override PartName="/ppt/slideLayouts/slideLayout217.xml" ContentType="application/vnd.openxmlformats-officedocument.presentationml.slideLayout+xml"/>
  <Override PartName="/ppt/slideLayouts/slideLayout264.xml" ContentType="application/vnd.openxmlformats-officedocument.presentationml.slideLayout+xml"/>
  <Override PartName="/ppt/notesSlides/notesSlide33.xml" ContentType="application/vnd.openxmlformats-officedocument.presentationml.notesSlide+xml"/>
  <Override PartName="/ppt/notesSlides/notesSlide80.xml" ContentType="application/vnd.openxmlformats-officedocument.presentationml.notesSlide+xml"/>
  <Override PartName="/ppt/theme/theme24.xml" ContentType="application/vnd.openxmlformats-officedocument.theme+xml"/>
  <Override PartName="/ppt/slideLayouts/slideLayout387.xml" ContentType="application/vnd.openxmlformats-officedocument.presentationml.slideLayout+xml"/>
  <Override PartName="/ppt/slideLayouts/slideLayout403.xml" ContentType="application/vnd.openxmlformats-officedocument.presentationml.slideLayout+xml"/>
  <Override PartName="/ppt/slideLayouts/slideLayout450.xml" ContentType="application/vnd.openxmlformats-officedocument.presentationml.slideLayout+xml"/>
  <Override PartName="/ppt/notesSlides/notesSlide11.xml" ContentType="application/vnd.openxmlformats-officedocument.presentationml.notesSlide+xml"/>
  <Override PartName="/ppt/notesSlides/notesSlide149.xml" ContentType="application/vnd.openxmlformats-officedocument.presentationml.notesSlide+xml"/>
  <Override PartName="/ppt/notesSlides/notesSlide196.xml" ContentType="application/vnd.openxmlformats-officedocument.presentationml.notesSlide+xml"/>
  <Override PartName="/ppt/slides/slide128.xml" ContentType="application/vnd.openxmlformats-officedocument.presentationml.slide+xml"/>
  <Override PartName="/ppt/slides/slide175.xml" ContentType="application/vnd.openxmlformats-officedocument.presentationml.slide+xml"/>
  <Override PartName="/ppt/slideLayouts/slideLayout179.xml" ContentType="application/vnd.openxmlformats-officedocument.presentationml.slideLayout+xml"/>
  <Override PartName="/ppt/slideLayouts/slideLayout242.xml" ContentType="application/vnd.openxmlformats-officedocument.presentationml.slideLayout+xml"/>
  <Override PartName="/ppt/notesSlides/notesSlide127.xml" ContentType="application/vnd.openxmlformats-officedocument.presentationml.notesSlide+xml"/>
  <Override PartName="/ppt/theme/themeOverride34.xml" ContentType="application/vnd.openxmlformats-officedocument.themeOverride+xml"/>
  <Override PartName="/ppt/notesSlides/notesSlide174.xml" ContentType="application/vnd.openxmlformats-officedocument.presentationml.notesSlide+xml"/>
  <Override PartName="/ppt/slides/slide8.xml" ContentType="application/vnd.openxmlformats-officedocument.presentationml.slide+xml"/>
  <Override PartName="/ppt/slides/slide106.xml" ContentType="application/vnd.openxmlformats-officedocument.presentationml.slide+xml"/>
  <Override PartName="/ppt/slides/slide153.xml" ContentType="application/vnd.openxmlformats-officedocument.presentationml.slide+xml"/>
  <Override PartName="/ppt/slideLayouts/slideLayout79.xml" ContentType="application/vnd.openxmlformats-officedocument.presentationml.slideLayout+xml"/>
  <Override PartName="/ppt/slideLayouts/slideLayout220.xml" ContentType="application/vnd.openxmlformats-officedocument.presentationml.slideLayout+xml"/>
  <Override PartName="/ppt/slideLayouts/slideLayout318.xml" ContentType="application/vnd.openxmlformats-officedocument.presentationml.slideLayout+xml"/>
  <Override PartName="/ppt/slideLayouts/slideLayout365.xml" ContentType="application/vnd.openxmlformats-officedocument.presentationml.slideLayout+xml"/>
  <Override PartName="/ppt/slideMasters/slideMaster3.xml" ContentType="application/vnd.openxmlformats-officedocument.presentationml.slideMaster+xml"/>
  <Override PartName="/ppt/slides/slide58.xml" ContentType="application/vnd.openxmlformats-officedocument.presentationml.slide+xml"/>
  <Override PartName="/ppt/slideLayouts/slideLayout57.xml" ContentType="application/vnd.openxmlformats-officedocument.presentationml.slideLayout+xml"/>
  <Override PartName="/ppt/slideLayouts/slideLayout157.xml" ContentType="application/vnd.openxmlformats-officedocument.presentationml.slideLayout+xml"/>
  <Override PartName="/ppt/slideLayouts/slideLayout343.xml" ContentType="application/vnd.openxmlformats-officedocument.presentationml.slideLayout+xml"/>
  <Override PartName="/ppt/slideLayouts/slideLayout390.xml" ContentType="application/vnd.openxmlformats-officedocument.presentationml.slideLayout+xml"/>
  <Override PartName="/ppt/slideLayouts/slideLayout488.xml" ContentType="application/vnd.openxmlformats-officedocument.presentationml.slideLayout+xml"/>
  <Override PartName="/ppt/notesSlides/notesSlide2.xml" ContentType="application/vnd.openxmlformats-officedocument.presentationml.notesSlide+xml"/>
  <Override PartName="/ppt/theme/themeOverride12.xml" ContentType="application/vnd.openxmlformats-officedocument.themeOverride+xml"/>
  <Override PartName="/ppt/notesSlides/notesSlide105.xml" ContentType="application/vnd.openxmlformats-officedocument.presentationml.notesSlide+xml"/>
  <Override PartName="/ppt/notesSlides/notesSlide15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31.xml" ContentType="application/vnd.openxmlformats-officedocument.presentationml.slide+xml"/>
  <Override PartName="/ppt/slideLayouts/slideLayout135.xml" ContentType="application/vnd.openxmlformats-officedocument.presentationml.slideLayout+xml"/>
  <Override PartName="/ppt/slideLayouts/slideLayout182.xml" ContentType="application/vnd.openxmlformats-officedocument.presentationml.slideLayout+xml"/>
  <Override PartName="/ppt/notesSlides/notesSlide49.xml" ContentType="application/vnd.openxmlformats-officedocument.presentationml.notesSlide+xml"/>
  <Override PartName="/ppt/notesSlides/notesSlide96.xml" ContentType="application/vnd.openxmlformats-officedocument.presentationml.notesSlide+xml"/>
  <Override PartName="/ppt/notesSlides/notesSlide130.xml" ContentType="application/vnd.openxmlformats-officedocument.presentationml.notesSlide+xml"/>
  <Override PartName="/ppt/slideMasters/slideMaster19.xml" ContentType="application/vnd.openxmlformats-officedocument.presentationml.slideMaster+xml"/>
  <Override PartName="/ppt/slideLayouts/slideLayout35.xml" ContentType="application/vnd.openxmlformats-officedocument.presentationml.slideLayout+xml"/>
  <Override PartName="/ppt/slideLayouts/slideLayout82.xml" ContentType="application/vnd.openxmlformats-officedocument.presentationml.slideLayout+xml"/>
  <Override PartName="/ppt/slideLayouts/slideLayout258.xml" ContentType="application/vnd.openxmlformats-officedocument.presentationml.slideLayout+xml"/>
  <Override PartName="/ppt/slideLayouts/slideLayout321.xml" ContentType="application/vnd.openxmlformats-officedocument.presentationml.slideLayout+xml"/>
  <Override PartName="/ppt/slideLayouts/slideLayout419.xml" ContentType="application/vnd.openxmlformats-officedocument.presentationml.slideLayout+xml"/>
  <Override PartName="/ppt/slideLayouts/slideLayout466.xml" ContentType="application/vnd.openxmlformats-officedocument.presentationml.slideLayout+xml"/>
  <Override PartName="/ppt/notesSlides/notesSlide27.xml" ContentType="application/vnd.openxmlformats-officedocument.presentationml.notesSlide+xml"/>
  <Override PartName="/ppt/notesSlides/notesSlide74.xml" ContentType="application/vnd.openxmlformats-officedocument.presentationml.notesSlide+xml"/>
  <Override PartName="/ppt/slides/slide14.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60.xml" ContentType="application/vnd.openxmlformats-officedocument.presentationml.slideLayout+xml"/>
  <Override PartName="/ppt/slideLayouts/slideLayout113.xml" ContentType="application/vnd.openxmlformats-officedocument.presentationml.slideLayout+xml"/>
  <Override PartName="/ppt/theme/themeOverride1.xml" ContentType="application/vnd.openxmlformats-officedocument.themeOverride+xml"/>
  <Override PartName="/ppt/slideLayouts/slideLayout160.xml" ContentType="application/vnd.openxmlformats-officedocument.presentationml.slideLayout+xml"/>
  <Override PartName="/ppt/theme/theme18.xml" ContentType="application/vnd.openxmlformats-officedocument.theme+xml"/>
  <Override PartName="/ppt/slideLayouts/slideLayout444.xml" ContentType="application/vnd.openxmlformats-officedocument.presentationml.slideLayout+xml"/>
  <Override PartName="/ppt/slideLayouts/slideLayout491.xml" ContentType="application/vnd.openxmlformats-officedocument.presentationml.slideLayout+xml"/>
  <Override PartName="/ppt/charts/chart13.xml" ContentType="application/vnd.openxmlformats-officedocument.drawingml.chart+xml"/>
  <Override PartName="/ppt/slides/slide169.xml" ContentType="application/vnd.openxmlformats-officedocument.presentationml.slide+xml"/>
  <Override PartName="/ppt/tableStyles.xml" ContentType="application/vnd.openxmlformats-officedocument.presentationml.tableStyles+xml"/>
  <Override PartName="/ppt/slideLayouts/slideLayout236.xml" ContentType="application/vnd.openxmlformats-officedocument.presentationml.slideLayout+xml"/>
  <Override PartName="/ppt/slideLayouts/slideLayout283.xml" ContentType="application/vnd.openxmlformats-officedocument.presentationml.slideLayout+xml"/>
  <Override PartName="/ppt/notesSlides/notesSlide52.xml" ContentType="application/vnd.openxmlformats-officedocument.presentationml.notesSlide+xml"/>
  <Override PartName="/ppt/slideMasters/slideMaster22.xml" ContentType="application/vnd.openxmlformats-officedocument.presentationml.slideMaster+xml"/>
  <Override PartName="/ppt/slides/slide147.xml" ContentType="application/vnd.openxmlformats-officedocument.presentationml.slide+xml"/>
  <Override PartName="/ppt/slides/slide194.xml" ContentType="application/vnd.openxmlformats-officedocument.presentationml.slide+xml"/>
  <Override PartName="/ppt/slideLayouts/slideLayout359.xml" ContentType="application/vnd.openxmlformats-officedocument.presentationml.slideLayout+xml"/>
  <Override PartName="/ppt/slideLayouts/slideLayout422.xml" ContentType="application/vnd.openxmlformats-officedocument.presentationml.slideLayout+xml"/>
  <Override PartName="/ppt/theme/theme43.xml" ContentType="application/vnd.openxmlformats-officedocument.theme+xml"/>
  <Override PartName="/ppt/notesSlides/notesSlide30.xml" ContentType="application/vnd.openxmlformats-officedocument.presentationml.notesSlide+xml"/>
  <Override PartName="/ppt/theme/themeOverride28.xml" ContentType="application/vnd.openxmlformats-officedocument.themeOverride+xml"/>
  <Override PartName="/ppt/notesSlides/notesSlide168.xml" ContentType="application/vnd.openxmlformats-officedocument.presentationml.notesSlide+xml"/>
  <Override PartName="/ppt/slides/slide99.xml" ContentType="application/vnd.openxmlformats-officedocument.presentationml.slide+xml"/>
  <Override PartName="/ppt/slideLayouts/slideLayout198.xml" ContentType="application/vnd.openxmlformats-officedocument.presentationml.slideLayout+xml"/>
  <Override PartName="/ppt/slideLayouts/slideLayout214.xml" ContentType="application/vnd.openxmlformats-officedocument.presentationml.slideLayout+xml"/>
  <Override PartName="/ppt/theme/theme21.xml" ContentType="application/vnd.openxmlformats-officedocument.theme+xml"/>
  <Override PartName="/ppt/slideLayouts/slideLayout261.xml" ContentType="application/vnd.openxmlformats-officedocument.presentationml.slideLayout+xml"/>
  <Override PartName="/ppt/slideLayouts/slideLayout400.xml" ContentType="application/vnd.openxmlformats-officedocument.presentationml.slideLayout+xml"/>
  <Override PartName="/ppt/notesSlides/notesSlide146.xml" ContentType="application/vnd.openxmlformats-officedocument.presentationml.notesSlide+xml"/>
  <Override PartName="/ppt/notesSlides/notesSlide193.xml" ContentType="application/vnd.openxmlformats-officedocument.presentationml.notesSlide+xml"/>
  <Override PartName="/ppt/slides/slide77.xml" ContentType="application/vnd.openxmlformats-officedocument.presentationml.slide+xml"/>
  <Override PartName="/ppt/slides/slide125.xml" ContentType="application/vnd.openxmlformats-officedocument.presentationml.slide+xml"/>
  <Override PartName="/ppt/slides/slide172.xml" ContentType="application/vnd.openxmlformats-officedocument.presentationml.slide+xml"/>
  <Override PartName="/ppt/slideLayouts/slideLayout98.xml" ContentType="application/vnd.openxmlformats-officedocument.presentationml.slideLayout+xml"/>
  <Override PartName="/ppt/slideLayouts/slideLayout337.xml" ContentType="application/vnd.openxmlformats-officedocument.presentationml.slideLayout+xml"/>
  <Override PartName="/ppt/slideLayouts/slideLayout384.xml" ContentType="application/vnd.openxmlformats-officedocument.presentationml.slideLayout+xml"/>
  <Override PartName="/ppt/slides/slide5.xml" ContentType="application/vnd.openxmlformats-officedocument.presentationml.slide+xml"/>
  <Override PartName="/ppt/slides/slide103.xml" ContentType="application/vnd.openxmlformats-officedocument.presentationml.slide+xml"/>
  <Override PartName="/ppt/slides/slide150.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76.xml" ContentType="application/vnd.openxmlformats-officedocument.presentationml.slideLayout+xml"/>
  <Override PartName="/ppt/slideLayouts/slideLayout129.xml" ContentType="application/vnd.openxmlformats-officedocument.presentationml.slideLayout+xml"/>
  <Override PartName="/ppt/slideLayouts/slideLayout176.xml" ContentType="application/vnd.openxmlformats-officedocument.presentationml.slideLayout+xml"/>
  <Override PartName="/ppt/slideLayouts/slideLayout315.xml" ContentType="application/vnd.openxmlformats-officedocument.presentationml.slideLayout+xml"/>
  <Override PartName="/ppt/slideLayouts/slideLayout362.xml" ContentType="application/vnd.openxmlformats-officedocument.presentationml.slideLayout+xml"/>
  <Override PartName="/ppt/notesSlides/notesSlide68.xml" ContentType="application/vnd.openxmlformats-officedocument.presentationml.notesSlide+xml"/>
  <Override PartName="/ppt/notesSlides/notesSlide124.xml" ContentType="application/vnd.openxmlformats-officedocument.presentationml.notesSlide+xml"/>
  <Override PartName="/ppt/theme/themeOverride31.xml" ContentType="application/vnd.openxmlformats-officedocument.themeOverride+xml"/>
  <Override PartName="/ppt/notesSlides/notesSlide171.xml" ContentType="application/vnd.openxmlformats-officedocument.presentationml.notesSlide+xml"/>
  <Override PartName="/ppt/slides/slide55.xml" ContentType="application/vnd.openxmlformats-officedocument.presentationml.slide+xml"/>
  <Override PartName="/ppt/slideLayouts/slideLayout107.xml" ContentType="application/vnd.openxmlformats-officedocument.presentationml.slideLayout+xml"/>
  <Override PartName="/ppt/slideLayouts/slideLayout154.xml" ContentType="application/vnd.openxmlformats-officedocument.presentationml.slideLayout+xml"/>
  <Override PartName="/ppt/slideLayouts/slideLayout299.xml" ContentType="application/vnd.openxmlformats-officedocument.presentationml.slideLayout+xml"/>
  <Override PartName="/ppt/slideLayouts/slideLayout438.xml" ContentType="application/vnd.openxmlformats-officedocument.presentationml.slideLayout+xml"/>
  <Override PartName="/ppt/slideLayouts/slideLayout485.xml" ContentType="application/vnd.openxmlformats-officedocument.presentationml.slideLayout+xml"/>
  <Override PartName="/ppt/notesSlides/notesSlide102.xml" ContentType="application/vnd.openxmlformats-officedocument.presentationml.notesSlide+xml"/>
  <Override PartName="/ppt/slideMasters/slideMaster38.xml" ContentType="application/vnd.openxmlformats-officedocument.presentationml.slideMaster+xml"/>
  <Override PartName="/ppt/slides/slide33.xml" ContentType="application/vnd.openxmlformats-officedocument.presentationml.slide+xml"/>
  <Override PartName="/ppt/slides/slide80.xml" ContentType="application/vnd.openxmlformats-officedocument.presentationml.slide+xml"/>
  <Override PartName="/ppt/slideLayouts/slideLayout54.xml" ContentType="application/vnd.openxmlformats-officedocument.presentationml.slideLayout+xml"/>
  <Override PartName="/ppt/slideLayouts/slideLayout277.xml" ContentType="application/vnd.openxmlformats-officedocument.presentationml.slideLayout+xml"/>
  <Override PartName="/ppt/slideLayouts/slideLayout340.xml" ContentType="application/vnd.openxmlformats-officedocument.presentationml.slideLayout+xml"/>
  <Override PartName="/ppt/notesSlides/notesSlide46.xml" ContentType="application/vnd.openxmlformats-officedocument.presentationml.notesSlide+xml"/>
  <Override PartName="/ppt/notesSlides/notesSlide93.xml" ContentType="application/vnd.openxmlformats-officedocument.presentationml.notesSlide+xml"/>
  <Override PartName="/ppt/presentation.xml" ContentType="application/vnd.openxmlformats-officedocument.presentationml.presentation.main+xml"/>
  <Override PartName="/ppt/slideMasters/slideMaster16.xml" ContentType="application/vnd.openxmlformats-officedocument.presentationml.slideMaster+xml"/>
  <Override PartName="/ppt/slideLayouts/slideLayout32.xml" ContentType="application/vnd.openxmlformats-officedocument.presentationml.slideLayout+xml"/>
  <Override PartName="/ppt/slideLayouts/slideLayout132.xml" ContentType="application/vnd.openxmlformats-officedocument.presentationml.slideLayout+xml"/>
  <Override PartName="/ppt/slideLayouts/slideLayout416.xml" ContentType="application/vnd.openxmlformats-officedocument.presentationml.slideLayout+xml"/>
  <Override PartName="/ppt/theme/theme37.xml" ContentType="application/vnd.openxmlformats-officedocument.theme+xml"/>
  <Override PartName="/ppt/slideLayouts/slideLayout463.xml" ContentType="application/vnd.openxmlformats-officedocument.presentationml.slideLayout+xml"/>
  <Override PartName="/ppt/notesSlides/notesSlide24.xml" ContentType="application/vnd.openxmlformats-officedocument.presentationml.notesSlide+xml"/>
  <Override PartName="/ppt/notesSlides/notesSlide71.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188.xml" ContentType="application/vnd.openxmlformats-officedocument.presentationml.slide+xml"/>
  <Override PartName="/ppt/slideLayouts/slideLayout110.xml" ContentType="application/vnd.openxmlformats-officedocument.presentationml.slideLayout+xml"/>
  <Override PartName="/ppt/slideLayouts/slideLayout208.xml" ContentType="application/vnd.openxmlformats-officedocument.presentationml.slideLayout+xml"/>
  <Override PartName="/ppt/slideLayouts/slideLayout255.xml" ContentType="application/vnd.openxmlformats-officedocument.presentationml.slideLayout+xml"/>
  <Override PartName="/ppt/slideLayouts/slideLayout441.xml" ContentType="application/vnd.openxmlformats-officedocument.presentationml.slideLayout+xml"/>
  <Override PartName="/ppt/charts/chart8.xml" ContentType="application/vnd.openxmlformats-officedocument.drawingml.chart+xml"/>
  <Override PartName="/ppt/notesSlides/notesSlide203.xml" ContentType="application/vnd.openxmlformats-officedocument.presentationml.notesSlide+xml"/>
  <Override PartName="/ppt/slideMasters/slideMaster41.xml" ContentType="application/vnd.openxmlformats-officedocument.presentationml.slideMaster+xml"/>
  <Override PartName="/ppt/slides/slide119.xml" ContentType="application/vnd.openxmlformats-officedocument.presentationml.slide+xml"/>
  <Override PartName="/ppt/slides/slide166.xml" ContentType="application/vnd.openxmlformats-officedocument.presentationml.slide+xml"/>
  <Override PartName="/ppt/slideLayouts/slideLayout10.xml" ContentType="application/vnd.openxmlformats-officedocument.presentationml.slideLayout+xml"/>
  <Override PartName="/ppt/theme/theme15.xml" ContentType="application/vnd.openxmlformats-officedocument.theme+xml"/>
  <Override PartName="/ppt/slideLayouts/slideLayout233.xml" ContentType="application/vnd.openxmlformats-officedocument.presentationml.slideLayout+xml"/>
  <Override PartName="/ppt/slideLayouts/slideLayout280.xml" ContentType="application/vnd.openxmlformats-officedocument.presentationml.slideLayout+xml"/>
  <Override PartName="/ppt/slideLayouts/slideLayout378.xml" ContentType="application/vnd.openxmlformats-officedocument.presentationml.slideLayout+xml"/>
  <Override PartName="/ppt/charts/chart10.xml" ContentType="application/vnd.openxmlformats-officedocument.drawingml.chart+xml"/>
  <Override PartName="/ppt/notesSlides/notesSlide187.xml" ContentType="application/vnd.openxmlformats-officedocument.presentationml.notesSlide+xml"/>
  <Override PartName="/ppt/theme/theme40.xml" ContentType="application/vnd.openxmlformats-officedocument.theme+xml"/>
  <Override PartName="/ppt/notesSlides/notesSlide118.xml" ContentType="application/vnd.openxmlformats-officedocument.presentationml.notesSlide+xml"/>
  <Override PartName="/ppt/theme/themeOverride25.xml" ContentType="application/vnd.openxmlformats-officedocument.themeOverride+xml"/>
  <Override PartName="/ppt/notesSlides/notesSlide165.xml" ContentType="application/vnd.openxmlformats-officedocument.presentationml.notesSlide+xml"/>
  <Override PartName="/ppt/slides/slide49.xml" ContentType="application/vnd.openxmlformats-officedocument.presentationml.slide+xml"/>
  <Override PartName="/ppt/slides/slide96.xml" ContentType="application/vnd.openxmlformats-officedocument.presentationml.slide+xml"/>
  <Override PartName="/ppt/slides/slide144.xml" ContentType="application/vnd.openxmlformats-officedocument.presentationml.slide+xml"/>
  <Override PartName="/ppt/slides/slide191.xml" ContentType="application/vnd.openxmlformats-officedocument.presentationml.slide+xml"/>
  <Override PartName="/ppt/theme/theme7.xml" ContentType="application/vnd.openxmlformats-officedocument.theme+xml"/>
  <Override PartName="/ppt/slideLayouts/slideLayout211.xml" ContentType="application/vnd.openxmlformats-officedocument.presentationml.slideLayout+xml"/>
  <Override PartName="/ppt/slideLayouts/slideLayout309.xml" ContentType="application/vnd.openxmlformats-officedocument.presentationml.slideLayout+xml"/>
  <Override PartName="/ppt/slideLayouts/slideLayout356.xml" ContentType="application/vnd.openxmlformats-officedocument.presentationml.slideLayout+xml"/>
  <Override PartName="/ppt/slides/slide122.xml" ContentType="application/vnd.openxmlformats-officedocument.presentationml.slide+xml"/>
  <Override PartName="/ppt/slideLayouts/slideLayout48.xml" ContentType="application/vnd.openxmlformats-officedocument.presentationml.slideLayout+xml"/>
  <Override PartName="/ppt/slideLayouts/slideLayout95.xml" ContentType="application/vnd.openxmlformats-officedocument.presentationml.slideLayout+xml"/>
  <Override PartName="/ppt/slideLayouts/slideLayout148.xml" ContentType="application/vnd.openxmlformats-officedocument.presentationml.slideLayout+xml"/>
  <Override PartName="/ppt/slideLayouts/slideLayout195.xml" ContentType="application/vnd.openxmlformats-officedocument.presentationml.slideLayout+xml"/>
  <Override PartName="/ppt/slideLayouts/slideLayout334.xml" ContentType="application/vnd.openxmlformats-officedocument.presentationml.slideLayout+xml"/>
  <Override PartName="/ppt/slideLayouts/slideLayout381.xml" ContentType="application/vnd.openxmlformats-officedocument.presentationml.slideLayout+xml"/>
  <Override PartName="/ppt/slideLayouts/slideLayout479.xml" ContentType="application/vnd.openxmlformats-officedocument.presentationml.slideLayout+xml"/>
  <Override PartName="/ppt/notesSlides/notesSlide87.xml" ContentType="application/vnd.openxmlformats-officedocument.presentationml.notesSlide+xml"/>
  <Override PartName="/ppt/notesSlides/notesSlide143.xml" ContentType="application/vnd.openxmlformats-officedocument.presentationml.notesSlide+xml"/>
  <Override PartName="/ppt/notesSlides/notesSlide190.xml" ContentType="application/vnd.openxmlformats-officedocument.presentationml.notesSlide+xml"/>
  <Override PartName="/ppt/slides/slide27.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slideLayouts/slideLayout126.xml" ContentType="application/vnd.openxmlformats-officedocument.presentationml.slideLayout+xml"/>
  <Override PartName="/ppt/slideLayouts/slideLayout173.xml" ContentType="application/vnd.openxmlformats-officedocument.presentationml.slideLayout+xml"/>
  <Override PartName="/ppt/slideLayouts/slideLayout457.xml" ContentType="application/vnd.openxmlformats-officedocument.presentationml.slideLayout+xml"/>
  <Override PartName="/ppt/notesSlides/notesSlide121.xml" ContentType="application/vnd.openxmlformats-officedocument.presentationml.notesSlide+xml"/>
  <Override PartName="/ppt/slides/slide2.xml" ContentType="application/vnd.openxmlformats-officedocument.presentationml.slide+xml"/>
  <Override PartName="/ppt/slides/slide52.xml" ContentType="application/vnd.openxmlformats-officedocument.presentationml.slide+xml"/>
  <Override PartName="/ppt/slides/slide100.xml" ContentType="application/vnd.openxmlformats-officedocument.presentationml.slide+xml"/>
  <Override PartName="/ppt/slideLayouts/slideLayout26.xml" ContentType="application/vnd.openxmlformats-officedocument.presentationml.slideLayout+xml"/>
  <Override PartName="/ppt/slideLayouts/slideLayout73.xml" ContentType="application/vnd.openxmlformats-officedocument.presentationml.slideLayout+xml"/>
  <Default Extension="wmf" ContentType="image/x-wmf"/>
  <Override PartName="/ppt/slideLayouts/slideLayout249.xml" ContentType="application/vnd.openxmlformats-officedocument.presentationml.slideLayout+xml"/>
  <Override PartName="/ppt/slideLayouts/slideLayout296.xml" ContentType="application/vnd.openxmlformats-officedocument.presentationml.slideLayout+xml"/>
  <Override PartName="/ppt/slideLayouts/slideLayout312.xml" ContentType="application/vnd.openxmlformats-officedocument.presentationml.slideLayout+xml"/>
  <Override PartName="/ppt/notesSlides/notesSlide18.xml" ContentType="application/vnd.openxmlformats-officedocument.presentationml.notesSlide+xml"/>
  <Override PartName="/ppt/notesSlides/notesSlide65.xml" ContentType="application/vnd.openxmlformats-officedocument.presentationml.notesSlide+xml"/>
  <Override PartName="/ppt/slideMasters/slideMaster35.xml" ContentType="application/vnd.openxmlformats-officedocument.presentationml.slideMaster+xml"/>
  <Override PartName="/ppt/slideLayouts/slideLayout51.xml" ContentType="application/vnd.openxmlformats-officedocument.presentationml.slideLayout+xml"/>
  <Override PartName="/ppt/slideLayouts/slideLayout104.xml" ContentType="application/vnd.openxmlformats-officedocument.presentationml.slideLayout+xml"/>
  <Override PartName="/ppt/slideLayouts/slideLayout151.xml" ContentType="application/vnd.openxmlformats-officedocument.presentationml.slideLayout+xml"/>
  <Override PartName="/ppt/slideLayouts/slideLayout435.xml" ContentType="application/vnd.openxmlformats-officedocument.presentationml.slideLayout+xml"/>
  <Override PartName="/ppt/slideLayouts/slideLayout482.xml" ContentType="application/vnd.openxmlformats-officedocument.presentationml.slideLayout+xml"/>
  <Override PartName="/ppt/notesSlides/notesSlide43.xml" ContentType="application/vnd.openxmlformats-officedocument.presentationml.notesSlide+xml"/>
  <Override PartName="/ppt/notesSlides/notesSlide90.xml" ContentType="application/vnd.openxmlformats-officedocument.presentationml.notesSlide+xml"/>
  <Override PartName="/ppt/slides/slide30.xml" ContentType="application/vnd.openxmlformats-officedocument.presentationml.slide+xml"/>
  <Override PartName="/ppt/slideLayouts/slideLayout227.xml" ContentType="application/vnd.openxmlformats-officedocument.presentationml.slideLayout+xml"/>
  <Override PartName="/ppt/slideLayouts/slideLayout274.xml" ContentType="application/vnd.openxmlformats-officedocument.presentationml.slideLayout+xml"/>
  <Override PartName="/ppt/slideLayouts/slideLayout413.xml" ContentType="application/vnd.openxmlformats-officedocument.presentationml.slideLayout+xml"/>
  <Override PartName="/ppt/slideLayouts/slideLayout460.xml" ContentType="application/vnd.openxmlformats-officedocument.presentationml.slideLayout+xml"/>
  <Override PartName="/ppt/theme/themeOverride19.xml" ContentType="application/vnd.openxmlformats-officedocument.themeOverride+xml"/>
  <Override PartName="/ppt/slideMasters/slideMaster13.xml" ContentType="application/vnd.openxmlformats-officedocument.presentationml.slideMaster+xml"/>
  <Override PartName="/ppt/slides/slide138.xml" ContentType="application/vnd.openxmlformats-officedocument.presentationml.slide+xml"/>
  <Override PartName="/ppt/slides/slide185.xml" ContentType="application/vnd.openxmlformats-officedocument.presentationml.slide+xml"/>
  <Override PartName="/ppt/slides/slide201.xml" ContentType="application/vnd.openxmlformats-officedocument.presentationml.slide+xml"/>
  <Override PartName="/ppt/slideLayouts/slideLayout205.xml" ContentType="application/vnd.openxmlformats-officedocument.presentationml.slideLayout+xml"/>
  <Override PartName="/ppt/slideLayouts/slideLayout252.xml" ContentType="application/vnd.openxmlformats-officedocument.presentationml.slideLayout+xml"/>
  <Override PartName="/ppt/theme/theme34.xml" ContentType="application/vnd.openxmlformats-officedocument.theme+xml"/>
  <Override PartName="/ppt/slideLayouts/slideLayout397.xml" ContentType="application/vnd.openxmlformats-officedocument.presentationml.slideLayout+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159.xml" ContentType="application/vnd.openxmlformats-officedocument.presentationml.notesSlide+xml"/>
  <Override PartName="/ppt/notesSlides/notesSlide200.xml" ContentType="application/vnd.openxmlformats-officedocument.presentationml.notesSlide+xml"/>
  <Override PartName="/ppt/slideLayouts/slideLayout89.xml" ContentType="application/vnd.openxmlformats-officedocument.presentationml.slideLayout+xml"/>
  <Override PartName="/ppt/theme/theme12.xml" ContentType="application/vnd.openxmlformats-officedocument.theme+xml"/>
  <Override PartName="/ppt/slideLayouts/slideLayout189.xml" ContentType="application/vnd.openxmlformats-officedocument.presentationml.slideLayout+xml"/>
  <Override PartName="/ppt/notesSlides/notesSlide137.xml" ContentType="application/vnd.openxmlformats-officedocument.presentationml.notesSlide+xml"/>
  <Override PartName="/ppt/charts/chart5.xml" ContentType="application/vnd.openxmlformats-officedocument.drawingml.chart+xml"/>
  <Override PartName="/ppt/notesSlides/notesSlide184.xml" ContentType="application/vnd.openxmlformats-officedocument.presentationml.notesSlide+xml"/>
  <Override PartName="/ppt/slides/slide68.xml" ContentType="application/vnd.openxmlformats-officedocument.presentationml.slide+xml"/>
  <Override PartName="/ppt/slides/slide116.xml" ContentType="application/vnd.openxmlformats-officedocument.presentationml.slide+xml"/>
  <Override PartName="/ppt/slides/slide163.xml" ContentType="application/vnd.openxmlformats-officedocument.presentationml.slide+xml"/>
  <Override PartName="/ppt/slideLayouts/slideLayout230.xml" ContentType="application/vnd.openxmlformats-officedocument.presentationml.slideLayout+xml"/>
  <Override PartName="/ppt/slideLayouts/slideLayout328.xml" ContentType="application/vnd.openxmlformats-officedocument.presentationml.slideLayout+xml"/>
  <Override PartName="/ppt/slideLayouts/slideLayout375.xml" ContentType="application/vnd.openxmlformats-officedocument.presentationml.slideLayout+xml"/>
  <Override PartName="/ppt/theme/themeOverride22.xml" ContentType="application/vnd.openxmlformats-officedocument.themeOverride+xml"/>
  <Override PartName="/ppt/slides/slide141.xml" ContentType="application/vnd.openxmlformats-officedocument.presentationml.slide+xml"/>
  <Override PartName="/ppt/theme/theme4.xml" ContentType="application/vnd.openxmlformats-officedocument.theme+xml"/>
  <Override PartName="/ppt/slideLayouts/slideLayout67.xml" ContentType="application/vnd.openxmlformats-officedocument.presentationml.slideLayout+xml"/>
  <Override PartName="/ppt/slideLayouts/slideLayout167.xml" ContentType="application/vnd.openxmlformats-officedocument.presentationml.slideLayout+xml"/>
  <Override PartName="/ppt/slideLayouts/slideLayout306.xml" ContentType="application/vnd.openxmlformats-officedocument.presentationml.slideLayout+xml"/>
  <Override PartName="/ppt/slideLayouts/slideLayout353.xml" ContentType="application/vnd.openxmlformats-officedocument.presentationml.slideLayout+xml"/>
  <Override PartName="/ppt/theme/themeOverride8.xml" ContentType="application/vnd.openxmlformats-officedocument.themeOverride+xml"/>
  <Override PartName="/ppt/notesSlides/notesSlide59.xml" ContentType="application/vnd.openxmlformats-officedocument.presentationml.notesSlide+xml"/>
  <Override PartName="/ppt/notesSlides/notesSlide115.xml" ContentType="application/vnd.openxmlformats-officedocument.presentationml.notesSlide+xml"/>
  <Override PartName="/ppt/notesSlides/notesSlide162.xml" ContentType="application/vnd.openxmlformats-officedocument.presentationml.notesSlide+xml"/>
  <Override PartName="/ppt/slideMasters/slideMaster29.xml" ContentType="application/vnd.openxmlformats-officedocument.presentationml.slideMaster+xml"/>
  <Override PartName="/ppt/slides/slide46.xml" ContentType="application/vnd.openxmlformats-officedocument.presentationml.slide+xml"/>
  <Override PartName="/ppt/slides/slide93.xml" ContentType="application/vnd.openxmlformats-officedocument.presentationml.slide+xml"/>
  <Override PartName="/ppt/slideLayouts/slideLayout45.xml" ContentType="application/vnd.openxmlformats-officedocument.presentationml.slideLayout+xml"/>
  <Override PartName="/ppt/slideLayouts/slideLayout145.xml" ContentType="application/vnd.openxmlformats-officedocument.presentationml.slideLayout+xml"/>
  <Override PartName="/ppt/slideLayouts/slideLayout192.xml" ContentType="application/vnd.openxmlformats-officedocument.presentationml.slideLayout+xml"/>
  <Override PartName="/ppt/slideLayouts/slideLayout429.xml" ContentType="application/vnd.openxmlformats-officedocument.presentationml.slideLayout+xml"/>
  <Override PartName="/ppt/slideLayouts/slideLayout476.xml" ContentType="application/vnd.openxmlformats-officedocument.presentationml.slideLayout+xml"/>
  <Override PartName="/ppt/notesSlides/notesSlide140.xml" ContentType="application/vnd.openxmlformats-officedocument.presentationml.notesSlide+xml"/>
  <Override PartName="/ppt/slides/slide24.xml" ContentType="application/vnd.openxmlformats-officedocument.presentationml.slide+xml"/>
  <Override PartName="/ppt/slides/slide71.xml" ContentType="application/vnd.openxmlformats-officedocument.presentationml.slide+xml"/>
  <Override PartName="/ppt/slideLayouts/slideLayout92.xml" ContentType="application/vnd.openxmlformats-officedocument.presentationml.slideLayout+xml"/>
  <Override PartName="/ppt/slideLayouts/slideLayout268.xml" ContentType="application/vnd.openxmlformats-officedocument.presentationml.slideLayout+xml"/>
  <Override PartName="/ppt/slideLayouts/slideLayout331.xml" ContentType="application/vnd.openxmlformats-officedocument.presentationml.slideLayout+xml"/>
  <Override PartName="/ppt/notesSlides/notesSlide37.xml" ContentType="application/vnd.openxmlformats-officedocument.presentationml.notesSlide+xml"/>
  <Override PartName="/ppt/notesSlides/notesSlide84.xml" ContentType="application/vnd.openxmlformats-officedocument.presentationml.notes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70.xml" ContentType="application/vnd.openxmlformats-officedocument.presentationml.slideLayout+xml"/>
  <Override PartName="/ppt/slideLayouts/slideLayout123.xml" ContentType="application/vnd.openxmlformats-officedocument.presentationml.slideLayout+xml"/>
  <Override PartName="/ppt/slideLayouts/slideLayout170.xml" ContentType="application/vnd.openxmlformats-officedocument.presentationml.slideLayout+xml"/>
  <Override PartName="/ppt/theme/theme28.xml" ContentType="application/vnd.openxmlformats-officedocument.theme+xml"/>
  <Override PartName="/ppt/slideLayouts/slideLayout407.xml" ContentType="application/vnd.openxmlformats-officedocument.presentationml.slideLayout+xml"/>
  <Override PartName="/ppt/slideLayouts/slideLayout454.xml" ContentType="application/vnd.openxmlformats-officedocument.presentationml.slideLayout+xml"/>
  <Override PartName="/ppt/notesSlides/notesSlide15.xml" ContentType="application/vnd.openxmlformats-officedocument.presentationml.notesSlide+xml"/>
  <Override PartName="/ppt/notesSlides/notesSlide62.xml" ContentType="application/vnd.openxmlformats-officedocument.presentationml.notesSlide+xml"/>
  <Override PartName="/ppt/slideMasters/slideMaster32.xml" ContentType="application/vnd.openxmlformats-officedocument.presentationml.slideMaster+xml"/>
  <Override PartName="/ppt/slides/slide179.xml" ContentType="application/vnd.openxmlformats-officedocument.presentationml.slide+xml"/>
  <Override PartName="/ppt/slideLayouts/slideLayout101.xml" ContentType="application/vnd.openxmlformats-officedocument.presentationml.slideLayout+xml"/>
  <Override PartName="/ppt/slideLayouts/slideLayout246.xml" ContentType="application/vnd.openxmlformats-officedocument.presentationml.slideLayout+xml"/>
  <Override PartName="/ppt/slideLayouts/slideLayout293.xml" ContentType="application/vnd.openxmlformats-officedocument.presentationml.slideLayout+xml"/>
  <Override PartName="/ppt/slideLayouts/slideLayout432.xml" ContentType="application/vnd.openxmlformats-officedocument.presentationml.slideLayout+xml"/>
  <Override PartName="/ppt/theme/themeOverride38.xml" ContentType="application/vnd.openxmlformats-officedocument.themeOverride+xml"/>
  <Override PartName="/ppt/notesSlides/notesSlide178.xml" ContentType="application/vnd.openxmlformats-officedocument.presentationml.notesSlide+xml"/>
  <Override PartName="/ppt/slides/slide157.xml" ContentType="application/vnd.openxmlformats-officedocument.presentationml.slide+xml"/>
  <Override PartName="/ppt/slideLayouts/slideLayout224.xml" ContentType="application/vnd.openxmlformats-officedocument.presentationml.slideLayout+xml"/>
  <Override PartName="/ppt/slideLayouts/slideLayout271.xml" ContentType="application/vnd.openxmlformats-officedocument.presentationml.slideLayout+xml"/>
  <Override PartName="/ppt/slideLayouts/slideLayout369.xml" ContentType="application/vnd.openxmlformats-officedocument.presentationml.slideLayout+xml"/>
  <Override PartName="/ppt/notesSlides/notesSlide40.xml" ContentType="application/vnd.openxmlformats-officedocument.presentationml.notesSlide+xml"/>
  <Override PartName="/ppt/slideMasters/slideMaster7.xml" ContentType="application/vnd.openxmlformats-officedocument.presentationml.slideMaster+xml"/>
  <Override PartName="/ppt/slideMasters/slideMaster10.xml" ContentType="application/vnd.openxmlformats-officedocument.presentationml.slideMaster+xml"/>
  <Override PartName="/ppt/slideLayouts/slideLayout347.xml" ContentType="application/vnd.openxmlformats-officedocument.presentationml.slideLayout+xml"/>
  <Override PartName="/ppt/theme/theme31.xml" ContentType="application/vnd.openxmlformats-officedocument.theme+xml"/>
  <Override PartName="/ppt/slideLayouts/slideLayout394.xml" ContentType="application/vnd.openxmlformats-officedocument.presentationml.slideLayout+xml"/>
  <Override PartName="/ppt/slideLayouts/slideLayout410.xml" ContentType="application/vnd.openxmlformats-officedocument.presentationml.slideLayout+xml"/>
  <Override PartName="/ppt/notesSlides/notesSlide6.xml" ContentType="application/vnd.openxmlformats-officedocument.presentationml.notesSlide+xml"/>
  <Override PartName="/ppt/theme/themeOverride16.xml" ContentType="application/vnd.openxmlformats-officedocument.themeOverride+xml"/>
  <Override PartName="/ppt/notesSlides/notesSlide109.xml" ContentType="application/vnd.openxmlformats-officedocument.presentationml.notesSlide+xml"/>
  <Override PartName="/ppt/notesSlides/notesSlide156.xml" ContentType="application/vnd.openxmlformats-officedocument.presentationml.notesSlide+xml"/>
  <Override PartName="/ppt/slides/slide87.xml" ContentType="application/vnd.openxmlformats-officedocument.presentationml.slide+xml"/>
  <Override PartName="/ppt/slides/slide135.xml" ContentType="application/vnd.openxmlformats-officedocument.presentationml.slide+xml"/>
  <Override PartName="/ppt/slides/slide182.xml" ContentType="application/vnd.openxmlformats-officedocument.presentationml.slide+xml"/>
  <Override PartName="/ppt/slideLayouts/slideLayout139.xml" ContentType="application/vnd.openxmlformats-officedocument.presentationml.slideLayout+xml"/>
  <Override PartName="/ppt/slideLayouts/slideLayout186.xml" ContentType="application/vnd.openxmlformats-officedocument.presentationml.slideLayout+xml"/>
  <Override PartName="/ppt/slideLayouts/slideLayout202.xml" ContentType="application/vnd.openxmlformats-officedocument.presentationml.slideLayout+xml"/>
  <Override PartName="/ppt/charts/chart2.xml" ContentType="application/vnd.openxmlformats-officedocument.drawingml.chart+xml"/>
  <Override PartName="/ppt/slides/slide113.xml" ContentType="application/vnd.openxmlformats-officedocument.presentationml.slide+xml"/>
  <Override PartName="/ppt/slides/slide160.xml" ContentType="application/vnd.openxmlformats-officedocument.presentationml.slide+xml"/>
  <Override PartName="/ppt/slideLayouts/slideLayout39.xml" ContentType="application/vnd.openxmlformats-officedocument.presentationml.slideLayout+xml"/>
  <Override PartName="/ppt/slideLayouts/slideLayout86.xml" ContentType="application/vnd.openxmlformats-officedocument.presentationml.slideLayout+xml"/>
  <Override PartName="/ppt/slideLayouts/slideLayout325.xml" ContentType="application/vnd.openxmlformats-officedocument.presentationml.slideLayout+xml"/>
  <Override PartName="/ppt/slideLayouts/slideLayout372.xml" ContentType="application/vnd.openxmlformats-officedocument.presentationml.slideLayout+xml"/>
  <Override PartName="/ppt/notesSlides/notesSlide78.xml" ContentType="application/vnd.openxmlformats-officedocument.presentationml.notesSlide+xml"/>
  <Override PartName="/ppt/notesSlides/notesSlide134.xml" ContentType="application/vnd.openxmlformats-officedocument.presentationml.notesSlide+xml"/>
  <Override PartName="/ppt/notesSlides/notesSlide181.xml" ContentType="application/vnd.openxmlformats-officedocument.presentationml.notesSlide+xml"/>
  <Override PartName="/ppt/slides/slide18.xml" ContentType="application/vnd.openxmlformats-officedocument.presentationml.slide+xml"/>
  <Override PartName="/ppt/slides/slide65.xml" ContentType="application/vnd.openxmlformats-officedocument.presentationml.slide+xml"/>
  <Override PartName="/ppt/slideLayouts/slideLayout17.xml" ContentType="application/vnd.openxmlformats-officedocument.presentationml.slideLayout+xml"/>
  <Override PartName="/ppt/slideLayouts/slideLayout64.xml" ContentType="application/vnd.openxmlformats-officedocument.presentationml.slideLayout+xml"/>
  <Override PartName="/ppt/slideLayouts/slideLayout117.xml" ContentType="application/vnd.openxmlformats-officedocument.presentationml.slideLayout+xml"/>
  <Override PartName="/ppt/slideLayouts/slideLayout164.xml" ContentType="application/vnd.openxmlformats-officedocument.presentationml.slideLayout+xml"/>
  <Override PartName="/ppt/slideLayouts/slideLayout303.xml" ContentType="application/vnd.openxmlformats-officedocument.presentationml.slideLayout+xml"/>
  <Override PartName="/ppt/slideLayouts/slideLayout350.xml" ContentType="application/vnd.openxmlformats-officedocument.presentationml.slideLayout+xml"/>
  <Override PartName="/ppt/slideLayouts/slideLayout448.xml" ContentType="application/vnd.openxmlformats-officedocument.presentationml.slideLayout+xml"/>
  <Override PartName="/ppt/slideLayouts/slideLayout495.xml" ContentType="application/vnd.openxmlformats-officedocument.presentationml.slideLayout+xml"/>
  <Override PartName="/ppt/theme/themeOverride5.xml" ContentType="application/vnd.openxmlformats-officedocument.themeOverride+xml"/>
  <Override PartName="/ppt/notesSlides/notesSlide112.xml" ContentType="application/vnd.openxmlformats-officedocument.presentationml.notesSlid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142.xml" ContentType="application/vnd.openxmlformats-officedocument.presentationml.slideLayout+xml"/>
  <Override PartName="/ppt/slideLayouts/slideLayout287.xml" ContentType="application/vnd.openxmlformats-officedocument.presentationml.slideLayout+xml"/>
  <Override PartName="/ppt/notesSlides/notesSlide56.xml" ContentType="application/vnd.openxmlformats-officedocument.presentationml.notesSlide+xml"/>
  <Override PartName="/ppt/slideMasters/slideMaster26.xml" ContentType="application/vnd.openxmlformats-officedocument.presentationml.slideMaster+xml"/>
  <Override PartName="/ppt/slideLayouts/slideLayout42.xml" ContentType="application/vnd.openxmlformats-officedocument.presentationml.slideLayout+xml"/>
  <Override PartName="/ppt/slideLayouts/slideLayout426.xml" ContentType="application/vnd.openxmlformats-officedocument.presentationml.slideLayout+xml"/>
  <Override PartName="/ppt/slideLayouts/slideLayout473.xml" ContentType="application/vnd.openxmlformats-officedocument.presentationml.slideLayout+xml"/>
  <Override PartName="/ppt/notesSlides/notesSlide34.xml" ContentType="application/vnd.openxmlformats-officedocument.presentationml.notesSlide+xml"/>
  <Override PartName="/ppt/notesSlides/notesSlide81.xml" ContentType="application/vnd.openxmlformats-officedocument.presentationml.notesSlide+xml"/>
  <Override PartName="/ppt/slides/slide21.xml" ContentType="application/vnd.openxmlformats-officedocument.presentationml.slide+xml"/>
  <Override PartName="/ppt/slides/slide198.xml" ContentType="application/vnd.openxmlformats-officedocument.presentationml.slide+xml"/>
  <Override PartName="/ppt/slideLayouts/slideLayout20.xml" ContentType="application/vnd.openxmlformats-officedocument.presentationml.slideLayout+xml"/>
  <Override PartName="/ppt/slideLayouts/slideLayout120.xml" ContentType="application/vnd.openxmlformats-officedocument.presentationml.slideLayout+xml"/>
  <Override PartName="/ppt/slideLayouts/slideLayout218.xml" ContentType="application/vnd.openxmlformats-officedocument.presentationml.slideLayout+xml"/>
  <Override PartName="/ppt/slideLayouts/slideLayout265.xml" ContentType="application/vnd.openxmlformats-officedocument.presentationml.slideLayout+xml"/>
  <Override PartName="/ppt/slideLayouts/slideLayout404.xml" ContentType="application/vnd.openxmlformats-officedocument.presentationml.slideLayout+xml"/>
  <Override PartName="/ppt/slideLayouts/slideLayout451.xml" ContentType="application/vnd.openxmlformats-officedocument.presentationml.slideLayout+xml"/>
  <Override PartName="/ppt/notesSlides/notesSlide197.xml" ContentType="application/vnd.openxmlformats-officedocument.presentationml.notesSlide+xml"/>
  <Override PartName="/ppt/slides/slide129.xml" ContentType="application/vnd.openxmlformats-officedocument.presentationml.slide+xml"/>
  <Override PartName="/ppt/slides/slide176.xml" ContentType="application/vnd.openxmlformats-officedocument.presentationml.slide+xml"/>
  <Override PartName="/ppt/slideLayouts/slideLayout243.xml" ContentType="application/vnd.openxmlformats-officedocument.presentationml.slideLayout+xml"/>
  <Override PartName="/ppt/theme/theme25.xml" ContentType="application/vnd.openxmlformats-officedocument.theme+xml"/>
  <Override PartName="/ppt/slideLayouts/slideLayout290.xml" ContentType="application/vnd.openxmlformats-officedocument.presentationml.slideLayout+xml"/>
  <Override PartName="/ppt/slideLayouts/slideLayout388.xml" ContentType="application/vnd.openxmlformats-officedocument.presentationml.slideLayout+xml"/>
  <Override PartName="/ppt/notesSlides/notesSlide12.xml" ContentType="application/vnd.openxmlformats-officedocument.presentationml.notesSlide+xml"/>
  <Override PartName="/ppt/slideLayouts/slideLayout319.xml" ContentType="application/vnd.openxmlformats-officedocument.presentationml.slideLayout+xml"/>
  <Override PartName="/ppt/slideLayouts/slideLayout366.xml" ContentType="application/vnd.openxmlformats-officedocument.presentationml.slideLayout+xml"/>
  <Override PartName="/ppt/notesSlides/notesSlide128.xml" ContentType="application/vnd.openxmlformats-officedocument.presentationml.notesSlide+xml"/>
  <Override PartName="/ppt/theme/themeOverride35.xml" ContentType="application/vnd.openxmlformats-officedocument.themeOverride+xml"/>
  <Override PartName="/ppt/notesSlides/notesSlide175.xml" ContentType="application/vnd.openxmlformats-officedocument.presentationml.notesSlide+xml"/>
  <Override PartName="/ppt/slideMasters/slideMaster4.xml" ContentType="application/vnd.openxmlformats-officedocument.presentationml.slideMaster+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slides/slide154.xml" ContentType="application/vnd.openxmlformats-officedocument.presentationml.slide+xml"/>
  <Override PartName="/ppt/viewProps.xml" ContentType="application/vnd.openxmlformats-officedocument.presentationml.viewProps+xml"/>
  <Override PartName="/ppt/slideLayouts/slideLayout158.xml" ContentType="application/vnd.openxmlformats-officedocument.presentationml.slideLayout+xml"/>
  <Override PartName="/ppt/slideLayouts/slideLayout221.xml" ContentType="application/vnd.openxmlformats-officedocument.presentationml.slideLayout+xml"/>
  <Override PartName="/ppt/theme/themeOverride13.xml" ContentType="application/vnd.openxmlformats-officedocument.themeOverride+xml"/>
  <Override PartName="/ppt/notesSlides/notesSlide106.xml" ContentType="application/vnd.openxmlformats-officedocument.presentationml.notesSlide+xml"/>
  <Override PartName="/ppt/notesSlides/notesSlide153.xml" ContentType="application/vnd.openxmlformats-officedocument.presentationml.notesSlide+xml"/>
  <Override PartName="/ppt/slides/slide132.xml" ContentType="application/vnd.openxmlformats-officedocument.presentationml.slide+xml"/>
  <Override PartName="/ppt/slideLayouts/slideLayout58.xml" ContentType="application/vnd.openxmlformats-officedocument.presentationml.slideLayout+xml"/>
  <Override PartName="/ppt/slideLayouts/slideLayout344.xml" ContentType="application/vnd.openxmlformats-officedocument.presentationml.slideLayout+xml"/>
  <Override PartName="/ppt/slideLayouts/slideLayout391.xml" ContentType="application/vnd.openxmlformats-officedocument.presentationml.slideLayout+xml"/>
  <Override PartName="/ppt/slideLayouts/slideLayout489.xml" ContentType="application/vnd.openxmlformats-officedocument.presentationml.slideLayout+xml"/>
  <Override PartName="/ppt/notesSlides/notesSlide3.xml" ContentType="application/vnd.openxmlformats-officedocument.presentationml.notesSlide+xml"/>
  <Override PartName="/ppt/notesSlides/notesSlide97.xml" ContentType="application/vnd.openxmlformats-officedocument.presentationml.notesSlide+xml"/>
  <Override PartName="/ppt/slides/slide37.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slideLayouts/slideLayout36.xml" ContentType="application/vnd.openxmlformats-officedocument.presentationml.slideLayout+xml"/>
  <Override PartName="/ppt/slideLayouts/slideLayout83.xml" ContentType="application/vnd.openxmlformats-officedocument.presentationml.slideLayout+xml"/>
  <Override PartName="/ppt/slideLayouts/slideLayout136.xml" ContentType="application/vnd.openxmlformats-officedocument.presentationml.slideLayout+xml"/>
  <Override PartName="/ppt/slideLayouts/slideLayout183.xml" ContentType="application/vnd.openxmlformats-officedocument.presentationml.slideLayout+xml"/>
  <Override PartName="/ppt/slideLayouts/slideLayout322.xml" ContentType="application/vnd.openxmlformats-officedocument.presentationml.slideLayout+xml"/>
  <Override PartName="/ppt/slideLayouts/slideLayout467.xml" ContentType="application/vnd.openxmlformats-officedocument.presentationml.slideLayout+xml"/>
  <Override PartName="/ppt/notesSlides/notesSlide131.xml" ContentType="application/vnd.openxmlformats-officedocument.presentationml.notes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Layouts/slideLayout114.xml" ContentType="application/vnd.openxmlformats-officedocument.presentationml.slideLayout+xml"/>
  <Override PartName="/ppt/slideLayouts/slideLayout161.xml" ContentType="application/vnd.openxmlformats-officedocument.presentationml.slideLayout+xml"/>
  <Override PartName="/ppt/slideLayouts/slideLayout259.xml" ContentType="application/vnd.openxmlformats-officedocument.presentationml.slideLayout+xml"/>
  <Override PartName="/ppt/notesSlides/notesSlide28.xml" ContentType="application/vnd.openxmlformats-officedocument.presentationml.notesSlide+xml"/>
  <Override PartName="/ppt/notesSlides/notesSlide75.xml" ContentType="application/vnd.openxmlformats-officedocument.presentationml.notesSlide+xml"/>
  <Override PartName="/ppt/slideLayouts/slideLayout14.xml" ContentType="application/vnd.openxmlformats-officedocument.presentationml.slideLayout+xml"/>
  <Override PartName="/ppt/slideLayouts/slideLayout61.xml" ContentType="application/vnd.openxmlformats-officedocument.presentationml.slideLayout+xml"/>
  <Override PartName="/ppt/theme/themeOverride2.xml" ContentType="application/vnd.openxmlformats-officedocument.themeOverride+xml"/>
  <Override PartName="/ppt/theme/theme19.xml" ContentType="application/vnd.openxmlformats-officedocument.theme+xml"/>
  <Override PartName="/ppt/slideLayouts/slideLayout300.xml" ContentType="application/vnd.openxmlformats-officedocument.presentationml.slideLayout+xml"/>
  <Override PartName="/ppt/slideLayouts/slideLayout445.xml" ContentType="application/vnd.openxmlformats-officedocument.presentationml.slideLayout+xml"/>
  <Override PartName="/ppt/slideLayouts/slideLayout492.xml" ContentType="application/vnd.openxmlformats-officedocument.presentationml.slideLayout+xml"/>
  <Override PartName="/ppt/notesSlides/notesSlide53.xml" ContentType="application/vnd.openxmlformats-officedocument.presentationml.notesSlide+xml"/>
  <Override PartName="/ppt/charts/chart14.xml" ContentType="application/vnd.openxmlformats-officedocument.drawingml.chart+xml"/>
  <Override PartName="/ppt/slideMasters/slideMaster23.xml" ContentType="application/vnd.openxmlformats-officedocument.presentationml.slideMaster+xml"/>
  <Override PartName="/ppt/slides/slide40.xml" ContentType="application/vnd.openxmlformats-officedocument.presentationml.slide+xml"/>
  <Override PartName="/ppt/slideLayouts/slideLayout237.xml" ContentType="application/vnd.openxmlformats-officedocument.presentationml.slideLayout+xml"/>
  <Override PartName="/ppt/slideLayouts/slideLayout284.xml" ContentType="application/vnd.openxmlformats-officedocument.presentationml.slideLayout+xml"/>
  <Override PartName="/ppt/slideLayouts/slideLayout423.xml" ContentType="application/vnd.openxmlformats-officedocument.presentationml.slideLayout+xml"/>
  <Override PartName="/ppt/slideLayouts/slideLayout470.xml" ContentType="application/vnd.openxmlformats-officedocument.presentationml.slideLayout+xml"/>
  <Override PartName="/ppt/theme/theme44.xml" ContentType="application/vnd.openxmlformats-officedocument.theme+xml"/>
  <Override PartName="/ppt/theme/themeOverride29.xml" ContentType="application/vnd.openxmlformats-officedocument.themeOverride+xml"/>
  <Override PartName="/ppt/notesSlides/notesSlide169.xml" ContentType="application/vnd.openxmlformats-officedocument.presentationml.notesSlide+xml"/>
  <Override PartName="/ppt/slides/slide148.xml" ContentType="application/vnd.openxmlformats-officedocument.presentationml.slide+xml"/>
  <Override PartName="/ppt/slides/slide195.xml" ContentType="application/vnd.openxmlformats-officedocument.presentationml.slide+xml"/>
  <Override PartName="/ppt/slideLayouts/slideLayout215.xml" ContentType="application/vnd.openxmlformats-officedocument.presentationml.slideLayout+xml"/>
  <Override PartName="/ppt/slideLayouts/slideLayout262.xml" ContentType="application/vnd.openxmlformats-officedocument.presentationml.slideLayout+xml"/>
  <Override PartName="/ppt/notesSlides/notesSlide31.xml" ContentType="application/vnd.openxmlformats-officedocument.presentationml.notesSlide+xml"/>
  <Default Extension="vml" ContentType="application/vnd.openxmlformats-officedocument.vmlDrawing"/>
  <Override PartName="/ppt/slides/slide126.xml" ContentType="application/vnd.openxmlformats-officedocument.presentationml.slide+xml"/>
  <Override PartName="/ppt/slides/slide173.xml" ContentType="application/vnd.openxmlformats-officedocument.presentationml.slide+xml"/>
  <Override PartName="/ppt/slideLayouts/slideLayout99.xml" ContentType="application/vnd.openxmlformats-officedocument.presentationml.slideLayout+xml"/>
  <Override PartName="/ppt/slideLayouts/slideLayout199.xml" ContentType="application/vnd.openxmlformats-officedocument.presentationml.slideLayout+xml"/>
  <Override PartName="/ppt/theme/theme22.xml" ContentType="application/vnd.openxmlformats-officedocument.theme+xml"/>
  <Override PartName="/ppt/slideLayouts/slideLayout338.xml" ContentType="application/vnd.openxmlformats-officedocument.presentationml.slideLayout+xml"/>
  <Override PartName="/ppt/slideLayouts/slideLayout385.xml" ContentType="application/vnd.openxmlformats-officedocument.presentationml.slideLayout+xml"/>
  <Override PartName="/ppt/slideLayouts/slideLayout401.xml" ContentType="application/vnd.openxmlformats-officedocument.presentationml.slideLayout+xml"/>
  <Override PartName="/ppt/notesSlides/notesSlide147.xml" ContentType="application/vnd.openxmlformats-officedocument.presentationml.notesSlide+xml"/>
  <Override PartName="/ppt/notesSlides/notesSlide194.xml" ContentType="application/vnd.openxmlformats-officedocument.presentationml.notesSlide+xml"/>
  <Override PartName="/ppt/slides/slide78.xml" ContentType="application/vnd.openxmlformats-officedocument.presentationml.slide+xml"/>
  <Override PartName="/ppt/slideLayouts/slideLayout177.xml" ContentType="application/vnd.openxmlformats-officedocument.presentationml.slideLayout+xml"/>
  <Override PartName="/ppt/slideLayouts/slideLayout240.xml" ContentType="application/vnd.openxmlformats-officedocument.presentationml.slideLayout+xml"/>
  <Override PartName="/ppt/notesSlides/notesSlide125.xml" ContentType="application/vnd.openxmlformats-officedocument.presentationml.notesSlide+xml"/>
  <Override PartName="/ppt/theme/themeOverride32.xml" ContentType="application/vnd.openxmlformats-officedocument.themeOverride+xml"/>
  <Override PartName="/ppt/notesSlides/notesSlide172.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104.xml" ContentType="application/vnd.openxmlformats-officedocument.presentationml.slide+xml"/>
  <Override PartName="/ppt/slides/slide151.xml" ContentType="application/vnd.openxmlformats-officedocument.presentationml.slide+xml"/>
  <Override PartName="/ppt/slideLayouts/slideLayout8.xml" ContentType="application/vnd.openxmlformats-officedocument.presentationml.slideLayout+xml"/>
  <Override PartName="/ppt/slideLayouts/slideLayout77.xml" ContentType="application/vnd.openxmlformats-officedocument.presentationml.slideLayout+xml"/>
  <Override PartName="/ppt/slideLayouts/slideLayout316.xml" ContentType="application/vnd.openxmlformats-officedocument.presentationml.slideLayout+xml"/>
  <Override PartName="/ppt/slideLayouts/slideLayout363.xml" ContentType="application/vnd.openxmlformats-officedocument.presentationml.slideLayout+xml"/>
  <Override PartName="/ppt/notesSlides/notesSlide69.xml" ContentType="application/vnd.openxmlformats-officedocument.presentationml.notesSlide+xml"/>
  <Override PartName="/ppt/slideMasters/slideMaster1.xml" ContentType="application/vnd.openxmlformats-officedocument.presentationml.slideMaster+xml"/>
  <Override PartName="/ppt/slideMasters/slideMaster39.xml" ContentType="application/vnd.openxmlformats-officedocument.presentationml.slideMaster+xml"/>
  <Override PartName="/ppt/slideLayouts/slideLayout55.xml" ContentType="application/vnd.openxmlformats-officedocument.presentationml.slideLayout+xml"/>
  <Override PartName="/ppt/slideLayouts/slideLayout108.xml" ContentType="application/vnd.openxmlformats-officedocument.presentationml.slideLayout+xml"/>
  <Override PartName="/ppt/slideLayouts/slideLayout155.xml" ContentType="application/vnd.openxmlformats-officedocument.presentationml.slideLayout+xml"/>
  <Override PartName="/ppt/slideLayouts/slideLayout341.xml" ContentType="application/vnd.openxmlformats-officedocument.presentationml.slideLayout+xml"/>
  <Override PartName="/ppt/slideLayouts/slideLayout439.xml" ContentType="application/vnd.openxmlformats-officedocument.presentationml.slideLayout+xml"/>
  <Override PartName="/ppt/slideLayouts/slideLayout486.xml" ContentType="application/vnd.openxmlformats-officedocument.presentationml.slideLayout+xml"/>
  <Override PartName="/ppt/notesSlides/notesSlide47.xml" ContentType="application/vnd.openxmlformats-officedocument.presentationml.notesSlide+xml"/>
  <Override PartName="/ppt/theme/themeOverride10.xml" ContentType="application/vnd.openxmlformats-officedocument.themeOverride+xml"/>
  <Override PartName="/ppt/notesSlides/notesSlide94.xml" ContentType="application/vnd.openxmlformats-officedocument.presentationml.notesSlide+xml"/>
  <Override PartName="/ppt/notesSlides/notesSlide103.xml" ContentType="application/vnd.openxmlformats-officedocument.presentationml.notesSlide+xml"/>
  <Override PartName="/ppt/notesSlides/notesSlide150.xml" ContentType="application/vnd.openxmlformats-officedocument.presentationml.notesSlide+xml"/>
  <Override PartName="/ppt/slides/slide34.xml" ContentType="application/vnd.openxmlformats-officedocument.presentationml.slide+xml"/>
  <Override PartName="/ppt/slides/slide81.xml" ContentType="application/vnd.openxmlformats-officedocument.presentationml.slide+xml"/>
  <Override PartName="/ppt/slideLayouts/slideLayout133.xml" ContentType="application/vnd.openxmlformats-officedocument.presentationml.slideLayout+xml"/>
  <Override PartName="/ppt/slideLayouts/slideLayout180.xml" ContentType="application/vnd.openxmlformats-officedocument.presentationml.slideLayout+xml"/>
  <Override PartName="/ppt/slideLayouts/slideLayout278.xml" ContentType="application/vnd.openxmlformats-officedocument.presentationml.slideLayout+xml"/>
  <Override PartName="/ppt/slideLayouts/slideLayout417.xml" ContentType="application/vnd.openxmlformats-officedocument.presentationml.slideLayout+xml"/>
  <Override PartName="/ppt/slideLayouts/slideLayout464.xml" ContentType="application/vnd.openxmlformats-officedocument.presentationml.slideLayout+xml"/>
  <Default Extension="rels" ContentType="application/vnd.openxmlformats-package.relationships+xml"/>
  <Override PartName="/ppt/slideMasters/slideMaster17.xml" ContentType="application/vnd.openxmlformats-officedocument.presentationml.slideMaster+xml"/>
  <Override PartName="/ppt/slides/slide189.xml" ContentType="application/vnd.openxmlformats-officedocument.presentationml.slide+xml"/>
  <Override PartName="/ppt/slideLayouts/slideLayout33.xml" ContentType="application/vnd.openxmlformats-officedocument.presentationml.slideLayout+xml"/>
  <Override PartName="/ppt/slideLayouts/slideLayout80.xml" ContentType="application/vnd.openxmlformats-officedocument.presentationml.slideLayout+xml"/>
  <Override PartName="/ppt/slideLayouts/slideLayout209.xml" ContentType="application/vnd.openxmlformats-officedocument.presentationml.slideLayout+xml"/>
  <Override PartName="/ppt/slideLayouts/slideLayout256.xml" ContentType="application/vnd.openxmlformats-officedocument.presentationml.slideLayout+xml"/>
  <Override PartName="/ppt/theme/theme38.xml" ContentType="application/vnd.openxmlformats-officedocument.theme+xml"/>
  <Override PartName="/ppt/notesSlides/notesSlide25.xml" ContentType="application/vnd.openxmlformats-officedocument.presentationml.notesSlide+xml"/>
  <Override PartName="/ppt/notesSlides/notesSlide72.xml" ContentType="application/vnd.openxmlformats-officedocument.presentationml.notesSlide+xml"/>
  <Override PartName="/ppt/slideMasters/slideMaster42.xml" ContentType="application/vnd.openxmlformats-officedocument.presentationml.slideMaster+xml"/>
  <Override PartName="/ppt/slides/slide12.xml" ContentType="application/vnd.openxmlformats-officedocument.presentationml.slide+xml"/>
  <Override PartName="/ppt/slideLayouts/slideLayout11.xml" ContentType="application/vnd.openxmlformats-officedocument.presentationml.slideLayout+xml"/>
  <Override PartName="/ppt/slideLayouts/slideLayout111.xml" ContentType="application/vnd.openxmlformats-officedocument.presentationml.slideLayout+xml"/>
  <Override PartName="/ppt/theme/theme16.xml" ContentType="application/vnd.openxmlformats-officedocument.theme+xml"/>
  <Override PartName="/ppt/slideLayouts/slideLayout442.xml" ContentType="application/vnd.openxmlformats-officedocument.presentationml.slideLayout+xml"/>
  <Override PartName="/ppt/charts/chart9.xml" ContentType="application/vnd.openxmlformats-officedocument.drawingml.chart+xml"/>
  <Override PartName="/ppt/charts/chart11.xml" ContentType="application/vnd.openxmlformats-officedocument.drawingml.chart+xml"/>
  <Override PartName="/ppt/notesSlides/notesSlide188.xml" ContentType="application/vnd.openxmlformats-officedocument.presentationml.notesSlide+xml"/>
  <Override PartName="/ppt/slides/slide167.xml" ContentType="application/vnd.openxmlformats-officedocument.presentationml.slide+xml"/>
  <Override PartName="/ppt/slideLayouts/slideLayout234.xml" ContentType="application/vnd.openxmlformats-officedocument.presentationml.slideLayout+xml"/>
  <Override PartName="/ppt/slideLayouts/slideLayout281.xml" ContentType="application/vnd.openxmlformats-officedocument.presentationml.slideLayout+xml"/>
  <Override PartName="/ppt/slideLayouts/slideLayout379.xml" ContentType="application/vnd.openxmlformats-officedocument.presentationml.slideLayout+xml"/>
  <Override PartName="/ppt/notesSlides/notesSlide50.xml" ContentType="application/vnd.openxmlformats-officedocument.presentationml.notesSlide+xml"/>
  <Override PartName="/ppt/slideMasters/slideMaster20.xml" ContentType="application/vnd.openxmlformats-officedocument.presentationml.slideMaster+xml"/>
  <Override PartName="/ppt/slides/slide145.xml" ContentType="application/vnd.openxmlformats-officedocument.presentationml.slide+xml"/>
  <Override PartName="/ppt/slides/slide192.xml" ContentType="application/vnd.openxmlformats-officedocument.presentationml.slide+xml"/>
  <Override PartName="/ppt/theme/theme8.xml" ContentType="application/vnd.openxmlformats-officedocument.theme+xml"/>
  <Override PartName="/ppt/slideLayouts/slideLayout357.xml" ContentType="application/vnd.openxmlformats-officedocument.presentationml.slideLayout+xml"/>
  <Override PartName="/ppt/slideLayouts/slideLayout420.xml" ContentType="application/vnd.openxmlformats-officedocument.presentationml.slideLayout+xml"/>
  <Override PartName="/ppt/theme/theme41.xml" ContentType="application/vnd.openxmlformats-officedocument.theme+xml"/>
  <Override PartName="/ppt/notesSlides/notesSlide119.xml" ContentType="application/vnd.openxmlformats-officedocument.presentationml.notesSlide+xml"/>
  <Override PartName="/ppt/theme/themeOverride26.xml" ContentType="application/vnd.openxmlformats-officedocument.themeOverride+xml"/>
  <Override PartName="/ppt/notesSlides/notesSlide166.xml" ContentType="application/vnd.openxmlformats-officedocument.presentationml.notesSlide+xml"/>
  <Override PartName="/ppt/slides/slide97.xml" ContentType="application/vnd.openxmlformats-officedocument.presentationml.slide+xml"/>
  <Override PartName="/ppt/slideLayouts/slideLayout149.xml" ContentType="application/vnd.openxmlformats-officedocument.presentationml.slideLayout+xml"/>
  <Override PartName="/ppt/slideLayouts/slideLayout196.xml" ContentType="application/vnd.openxmlformats-officedocument.presentationml.slideLayout+xml"/>
  <Override PartName="/ppt/slideLayouts/slideLayout212.xml" ContentType="application/vnd.openxmlformats-officedocument.presentationml.slideLayout+xml"/>
  <Override PartName="/ppt/notesSlides/notesSlide144.xml" ContentType="application/vnd.openxmlformats-officedocument.presentationml.notesSlide+xml"/>
  <Override PartName="/ppt/notesSlides/notesSlide191.xml" ContentType="application/vnd.openxmlformats-officedocument.presentationml.notesSlide+xml"/>
  <Override PartName="/ppt/slides/slide28.xml" ContentType="application/vnd.openxmlformats-officedocument.presentationml.slide+xml"/>
  <Override PartName="/ppt/slides/slide75.xml" ContentType="application/vnd.openxmlformats-officedocument.presentationml.slide+xml"/>
  <Override PartName="/ppt/slides/slide123.xml" ContentType="application/vnd.openxmlformats-officedocument.presentationml.slide+xml"/>
  <Override PartName="/ppt/slides/slide170.xml" ContentType="application/vnd.openxmlformats-officedocument.presentationml.slide+xml"/>
  <Override PartName="/ppt/slideLayouts/slideLayout49.xml" ContentType="application/vnd.openxmlformats-officedocument.presentationml.slideLayout+xml"/>
  <Override PartName="/ppt/slideLayouts/slideLayout96.xml" ContentType="application/vnd.openxmlformats-officedocument.presentationml.slideLayout+xml"/>
  <Override PartName="/ppt/slideLayouts/slideLayout335.xml" ContentType="application/vnd.openxmlformats-officedocument.presentationml.slideLayout+xml"/>
  <Override PartName="/ppt/slideLayouts/slideLayout382.xml" ContentType="application/vnd.openxmlformats-officedocument.presentationml.slideLayout+xml"/>
  <Override PartName="/ppt/notesSlides/notesSlide88.xml" ContentType="application/vnd.openxmlformats-officedocument.presentationml.notesSlide+xml"/>
  <Override PartName="/ppt/slides/slide3.xml" ContentType="application/vnd.openxmlformats-officedocument.presentationml.slide+xml"/>
  <Override PartName="/ppt/slides/slide101.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74.xml" ContentType="application/vnd.openxmlformats-officedocument.presentationml.slideLayout+xml"/>
  <Override PartName="/ppt/slideLayouts/slideLayout127.xml" ContentType="application/vnd.openxmlformats-officedocument.presentationml.slideLayout+xml"/>
  <Override PartName="/ppt/slideLayouts/slideLayout174.xml" ContentType="application/vnd.openxmlformats-officedocument.presentationml.slideLayout+xml"/>
  <Override PartName="/ppt/slideLayouts/slideLayout313.xml" ContentType="application/vnd.openxmlformats-officedocument.presentationml.slideLayout+xml"/>
  <Override PartName="/ppt/slideLayouts/slideLayout360.xml" ContentType="application/vnd.openxmlformats-officedocument.presentationml.slideLayout+xml"/>
  <Override PartName="/ppt/slideLayouts/slideLayout458.xml" ContentType="application/vnd.openxmlformats-officedocument.presentationml.slideLayout+xml"/>
  <Override PartName="/ppt/notesSlides/notesSlide19.xml" ContentType="application/vnd.openxmlformats-officedocument.presentationml.notesSlide+xml"/>
  <Override PartName="/ppt/notesSlides/notesSlide66.xml" ContentType="application/vnd.openxmlformats-officedocument.presentationml.notesSlide+xml"/>
  <Override PartName="/ppt/notesSlides/notesSlide122.xml" ContentType="application/vnd.openxmlformats-officedocument.presentationml.notesSlide+xml"/>
  <Override PartName="/ppt/slides/slide53.xml" ContentType="application/vnd.openxmlformats-officedocument.presentationml.slide+xml"/>
  <Default Extension="jpeg" ContentType="image/jpeg"/>
  <Override PartName="/ppt/slideLayouts/slideLayout105.xml" ContentType="application/vnd.openxmlformats-officedocument.presentationml.slideLayout+xml"/>
  <Override PartName="/ppt/slideLayouts/slideLayout152.xml" ContentType="application/vnd.openxmlformats-officedocument.presentationml.slideLayout+xml"/>
  <Override PartName="/ppt/slideLayouts/slideLayout297.xml" ContentType="application/vnd.openxmlformats-officedocument.presentationml.slideLayout+xml"/>
  <Override PartName="/ppt/slideLayouts/slideLayout436.xml" ContentType="application/vnd.openxmlformats-officedocument.presentationml.slideLayout+xml"/>
  <Override PartName="/ppt/slideLayouts/slideLayout483.xml" ContentType="application/vnd.openxmlformats-officedocument.presentationml.slideLayout+xml"/>
  <Override PartName="/ppt/notesSlides/notesSlide100.xml" ContentType="application/vnd.openxmlformats-officedocument.presentationml.notesSlide+xml"/>
  <Override PartName="/ppt/slideMasters/slideMaster36.xml" ContentType="application/vnd.openxmlformats-officedocument.presentationml.slideMaster+xml"/>
  <Override PartName="/ppt/slides/slide31.xml" ContentType="application/vnd.openxmlformats-officedocument.presentationml.slide+xml"/>
  <Override PartName="/ppt/slideLayouts/slideLayout52.xml" ContentType="application/vnd.openxmlformats-officedocument.presentationml.slideLayout+xml"/>
  <Override PartName="/ppt/slideLayouts/slideLayout228.xml" ContentType="application/vnd.openxmlformats-officedocument.presentationml.slideLayout+xml"/>
  <Override PartName="/ppt/slideLayouts/slideLayout275.xml" ContentType="application/vnd.openxmlformats-officedocument.presentationml.slideLayout+xml"/>
  <Override PartName="/ppt/notesSlides/notesSlide44.xml" ContentType="application/vnd.openxmlformats-officedocument.presentationml.notesSlide+xml"/>
  <Override PartName="/ppt/notesSlides/notesSlide91.xml" ContentType="application/vnd.openxmlformats-officedocument.presentationml.notesSlide+xml"/>
  <Override PartName="/ppt/slideMasters/slideMaster14.xml" ContentType="application/vnd.openxmlformats-officedocument.presentationml.slideMaster+xml"/>
  <Override PartName="/ppt/slides/slide202.xml" ContentType="application/vnd.openxmlformats-officedocument.presentationml.slide+xml"/>
  <Override PartName="/ppt/slideLayouts/slideLayout30.xml" ContentType="application/vnd.openxmlformats-officedocument.presentationml.slideLayout+xml"/>
  <Override PartName="/ppt/slideLayouts/slideLayout130.xml" ContentType="application/vnd.openxmlformats-officedocument.presentationml.slideLayout+xml"/>
  <Override PartName="/ppt/theme/theme35.xml" ContentType="application/vnd.openxmlformats-officedocument.theme+xml"/>
  <Override PartName="/ppt/slideLayouts/slideLayout414.xml" ContentType="application/vnd.openxmlformats-officedocument.presentationml.slideLayout+xml"/>
  <Override PartName="/ppt/slideLayouts/slideLayout461.xml" ContentType="application/vnd.openxmlformats-officedocument.presentationml.slideLayout+xml"/>
  <Override PartName="/ppt/notesSlides/notesSlide22.xml" ContentType="application/vnd.openxmlformats-officedocument.presentationml.notesSlide+xml"/>
  <Override PartName="/ppt/slides/slide139.xml" ContentType="application/vnd.openxmlformats-officedocument.presentationml.slide+xml"/>
  <Override PartName="/ppt/slides/slide186.xml" ContentType="application/vnd.openxmlformats-officedocument.presentationml.slide+xml"/>
  <Override PartName="/ppt/slideLayouts/slideLayout206.xml" ContentType="application/vnd.openxmlformats-officedocument.presentationml.slideLayout+xml"/>
  <Override PartName="/ppt/slideLayouts/slideLayout253.xml" ContentType="application/vnd.openxmlformats-officedocument.presentationml.slideLayout+xml"/>
  <Override PartName="/ppt/slideLayouts/slideLayout398.xml" ContentType="application/vnd.openxmlformats-officedocument.presentationml.slideLayout+xml"/>
  <Override PartName="/ppt/charts/chart6.xml" ContentType="application/vnd.openxmlformats-officedocument.drawingml.chart+xml"/>
  <Override PartName="/ppt/notesSlides/notesSlide201.xml" ContentType="application/vnd.openxmlformats-officedocument.presentationml.notesSlide+xml"/>
  <Override PartName="/ppt/slides/slide117.xml" ContentType="application/vnd.openxmlformats-officedocument.presentationml.slide+xml"/>
  <Override PartName="/ppt/slides/slide164.xml" ContentType="application/vnd.openxmlformats-officedocument.presentationml.slide+xml"/>
  <Override PartName="/ppt/theme/theme13.xml" ContentType="application/vnd.openxmlformats-officedocument.theme+xml"/>
  <Override PartName="/ppt/slideLayouts/slideLayout231.xml" ContentType="application/vnd.openxmlformats-officedocument.presentationml.slideLayout+xml"/>
  <Override PartName="/ppt/slideLayouts/slideLayout329.xml" ContentType="application/vnd.openxmlformats-officedocument.presentationml.slideLayout+xml"/>
  <Override PartName="/ppt/slideLayouts/slideLayout376.xml" ContentType="application/vnd.openxmlformats-officedocument.presentationml.slideLayout+xml"/>
  <Override PartName="/ppt/notesSlides/notesSlide138.xml" ContentType="application/vnd.openxmlformats-officedocument.presentationml.notesSlide+xml"/>
  <Override PartName="/ppt/notesSlides/notesSlide185.xml" ContentType="application/vnd.openxmlformats-officedocument.presentationml.notesSlide+xml"/>
  <Override PartName="/ppt/slides/slide69.xml" ContentType="application/vnd.openxmlformats-officedocument.presentationml.slide+xml"/>
  <Override PartName="/ppt/slideLayouts/slideLayout68.xml" ContentType="application/vnd.openxmlformats-officedocument.presentationml.slideLayout+xml"/>
  <Override PartName="/ppt/slideLayouts/slideLayout168.xml" ContentType="application/vnd.openxmlformats-officedocument.presentationml.slideLayout+xml"/>
  <Override PartName="/ppt/theme/themeOverride9.xml" ContentType="application/vnd.openxmlformats-officedocument.themeOverride+xml"/>
  <Override PartName="/ppt/theme/themeOverride23.xml" ContentType="application/vnd.openxmlformats-officedocument.themeOverride+xml"/>
  <Override PartName="/ppt/notesSlides/notesSlide116.xml" ContentType="application/vnd.openxmlformats-officedocument.presentationml.notesSlide+xml"/>
  <Override PartName="/ppt/notesSlides/notesSlide163.xml" ContentType="application/vnd.openxmlformats-officedocument.presentationml.notesSlide+xml"/>
  <Override PartName="/ppt/slides/slide47.xml" ContentType="application/vnd.openxmlformats-officedocument.presentationml.slide+xml"/>
  <Override PartName="/ppt/theme/theme5.xml" ContentType="application/vnd.openxmlformats-officedocument.theme+xml"/>
  <Override PartName="/ppt/slideLayouts/slideLayout354.xml" ContentType="application/vnd.openxmlformats-officedocument.presentationml.slideLayout+xml"/>
  <Override PartName="/ppt/slides/slide120.xml" ContentType="application/vnd.openxmlformats-officedocument.presentationml.slide+xml"/>
  <Override PartName="/ppt/slideLayouts/slideLayout46.xml" ContentType="application/vnd.openxmlformats-officedocument.presentationml.slideLayout+xml"/>
  <Override PartName="/ppt/slideLayouts/slideLayout193.xml" ContentType="application/vnd.openxmlformats-officedocument.presentationml.slideLayout+xml"/>
  <Override PartName="/ppt/notesSlides/notesSlide38.xml" ContentType="application/vnd.openxmlformats-officedocument.presentationml.notesSlide+xml"/>
  <Override PartName="/ppt/slides/slide72.xml" ContentType="application/vnd.openxmlformats-officedocument.presentationml.slide+xml"/>
  <Override PartName="/ppt/slideLayouts/slideLayout124.xml" ContentType="application/vnd.openxmlformats-officedocument.presentationml.slideLayout+xml"/>
  <Override PartName="/ppt/slideLayouts/slideLayout269.xml" ContentType="application/vnd.openxmlformats-officedocument.presentationml.slideLayout+xml"/>
  <Override PartName="/ppt/slideLayouts/slideLayout455.xml" ContentType="application/vnd.openxmlformats-officedocument.presentationml.slideLayout+xml"/>
  <Override PartName="/ppt/slideLayouts/slideLayout71.xml" ContentType="application/vnd.openxmlformats-officedocument.presentationml.slideLayout+xml"/>
  <Override PartName="/ppt/slideLayouts/slideLayout294.xml" ContentType="application/vnd.openxmlformats-officedocument.presentationml.slideLayout+xml"/>
  <Override PartName="/ppt/slideLayouts/slideLayout310.xml" ContentType="application/vnd.openxmlformats-officedocument.presentationml.slideLayout+xml"/>
  <Override PartName="/ppt/theme/theme29.xml" ContentType="application/vnd.openxmlformats-officedocument.theme+xml"/>
  <Override PartName="/ppt/notesSlides/notesSlide63.xml" ContentType="application/vnd.openxmlformats-officedocument.presentationml.notesSlide+xml"/>
  <Override PartName="/ppt/slideMasters/slideMaster33.xml" ContentType="application/vnd.openxmlformats-officedocument.presentationml.slideMaster+xml"/>
  <Override PartName="/ppt/slideLayouts/slideLayout480.xml" ContentType="application/vnd.openxmlformats-officedocument.presentationml.slideLayout+xml"/>
  <Override PartName="/ppt/theme/themeOverride39.xml" ContentType="application/vnd.openxmlformats-officedocument.themeOverride+xml"/>
  <Override PartName="/ppt/notesSlides/notesSlide179.xml" ContentType="application/vnd.openxmlformats-officedocument.presentationml.notesSlide+xml"/>
  <Override PartName="/ppt/slideMasters/slideMaster8.xml" ContentType="application/vnd.openxmlformats-officedocument.presentationml.slideMaster+xml"/>
  <Override PartName="/ppt/slideLayouts/slideLayout225.xml" ContentType="application/vnd.openxmlformats-officedocument.presentationml.slideLayout+xml"/>
  <Override PartName="/ppt/slideLayouts/slideLayout411.xml" ContentType="application/vnd.openxmlformats-officedocument.presentationml.slideLayout+xml"/>
  <Override PartName="/ppt/slides/slide136.xml" ContentType="application/vnd.openxmlformats-officedocument.presentationml.slide+xml"/>
  <Override PartName="/ppt/slideLayouts/slideLayout250.xml" ContentType="application/vnd.openxmlformats-officedocument.presentationml.slideLayout+xml"/>
  <Override PartName="/ppt/slideLayouts/slideLayout395.xml" ContentType="application/vnd.openxmlformats-officedocument.presentationml.slideLayout+xml"/>
  <Override PartName="/ppt/slides/slide88.xml" ContentType="application/vnd.openxmlformats-officedocument.presentationml.slide+xml"/>
  <Override PartName="/ppt/slideLayouts/slideLayout87.xml" ContentType="application/vnd.openxmlformats-officedocument.presentationml.slideLayout+xml"/>
  <Override PartName="/ppt/theme/theme10.xml" ContentType="application/vnd.openxmlformats-officedocument.theme+xml"/>
  <Override PartName="/ppt/slideLayouts/slideLayout326.xml" ContentType="application/vnd.openxmlformats-officedocument.presentationml.slideLayout+xml"/>
  <Override PartName="/ppt/notesSlides/notesSlide135.xml" ContentType="application/vnd.openxmlformats-officedocument.presentationml.notesSlide+xml"/>
  <Override PartName="/ppt/slides/slide19.xml" ContentType="application/vnd.openxmlformats-officedocument.presentationml.slide+xml"/>
  <Override PartName="/ppt/slides/slide161.xml" ContentType="application/vnd.openxmlformats-officedocument.presentationml.slide+xml"/>
  <Override PartName="/ppt/slideLayouts/slideLayout165.xml" ContentType="application/vnd.openxmlformats-officedocument.presentationml.slideLayout+xml"/>
  <Override PartName="/ppt/notesSlides/notesSlide79.xml" ContentType="application/vnd.openxmlformats-officedocument.presentationml.notesSlide+xml"/>
  <Override PartName="/ppt/theme/themeOverride20.xml" ContentType="application/vnd.openxmlformats-officedocument.themeOverride+xml"/>
  <Override PartName="/ppt/slideLayouts/slideLayout18.xml" ContentType="application/vnd.openxmlformats-officedocument.presentationml.slideLayout+xml"/>
  <Override PartName="/ppt/theme/theme2.xml" ContentType="application/vnd.openxmlformats-officedocument.theme+xml"/>
  <Override PartName="/ppt/slideLayouts/slideLayout351.xml" ContentType="application/vnd.openxmlformats-officedocument.presentationml.slideLayout+xml"/>
  <Override PartName="/ppt/slideLayouts/slideLayout496.xml" ContentType="application/vnd.openxmlformats-officedocument.presentationml.slideLayout+xml"/>
  <Override PartName="/ppt/notesSlides/notesSlide160.xml" ContentType="application/vnd.openxmlformats-officedocument.presentationml.notesSlide+xml"/>
  <Override PartName="/ppt/slides/slide44.xml" ContentType="application/vnd.openxmlformats-officedocument.presentationml.slide+xml"/>
  <Override PartName="/ppt/slideLayouts/slideLayout43.xml" ContentType="application/vnd.openxmlformats-officedocument.presentationml.slideLayout+xml"/>
  <Default Extension="emf" ContentType="image/x-emf"/>
  <Override PartName="/ppt/slideLayouts/slideLayout190.xml" ContentType="application/vnd.openxmlformats-officedocument.presentationml.slideLayout+xml"/>
  <Override PartName="/ppt/slideLayouts/slideLayout427.xml" ContentType="application/vnd.openxmlformats-officedocument.presentationml.slideLayout+xml"/>
  <Override PartName="/ppt/slideLayouts/slideLayout266.xml" ContentType="application/vnd.openxmlformats-officedocument.presentationml.slideLayout+xml"/>
  <Override PartName="/ppt/notesSlides/notesSlide35.xml" ContentType="application/vnd.openxmlformats-officedocument.presentationml.notesSlide+xml"/>
  <Override PartName="/ppt/slideLayouts/slideLayout121.xml" ContentType="application/vnd.openxmlformats-officedocument.presentationml.slideLayout+xml"/>
  <Override PartName="/ppt/theme/theme26.xml" ContentType="application/vnd.openxmlformats-officedocument.theme+xml"/>
  <Override PartName="/ppt/slideLayouts/slideLayout452.xml" ContentType="application/vnd.openxmlformats-officedocument.presentationml.slideLayout+xml"/>
  <Override PartName="/ppt/notesSlides/notesSlide60.xml" ContentType="application/vnd.openxmlformats-officedocument.presentationml.notesSlide+xml"/>
  <Override PartName="/ppt/slideMasters/slideMaster30.xml" ContentType="application/vnd.openxmlformats-officedocument.presentationml.slideMaster+xml"/>
  <Override PartName="/ppt/slides/slide177.xml" ContentType="application/vnd.openxmlformats-officedocument.presentationml.slide+xml"/>
  <Override PartName="/ppt/slideLayouts/slideLayout291.xml" ContentType="application/vnd.openxmlformats-officedocument.presentationml.slideLayout+xml"/>
  <Override PartName="/ppt/theme/themeOverride36.xml" ContentType="application/vnd.openxmlformats-officedocument.themeOverride+xml"/>
  <Override PartName="/ppt/notesSlides/notesSlide176.xml" ContentType="application/vnd.openxmlformats-officedocument.presentationml.notesSlide+xml"/>
  <Override PartName="/ppt/slides/slide108.xml" ContentType="application/vnd.openxmlformats-officedocument.presentationml.slide+xml"/>
  <Override PartName="/ppt/slideLayouts/slideLayout222.xml" ContentType="application/vnd.openxmlformats-officedocument.presentationml.slideLayout+xml"/>
  <Override PartName="/ppt/slideLayouts/slideLayout367.xml" ContentType="application/vnd.openxmlformats-officedocument.presentationml.slideLayout+xml"/>
  <Override PartName="/ppt/slideMasters/slideMaster5.xml" ContentType="application/vnd.openxmlformats-officedocument.presentationml.slideMaster+xml"/>
  <Override PartName="/ppt/slideLayouts/slideLayout59.xml" ContentType="application/vnd.openxmlformats-officedocument.presentationml.slideLayout+xml"/>
  <Override PartName="/ppt/slideLayouts/slideLayout392.xml" ContentType="application/vnd.openxmlformats-officedocument.presentationml.slideLayout+xml"/>
  <Override PartName="/ppt/notesSlides/notesSlide107.xml" ContentType="application/vnd.openxmlformats-officedocument.presentationml.notesSlide+xml"/>
  <Override PartName="/ppt/slides/slide85.xml" ContentType="application/vnd.openxmlformats-officedocument.presentationml.slide+xml"/>
  <Override PartName="/ppt/slides/slide133.xml" ContentType="application/vnd.openxmlformats-officedocument.presentationml.slide+xml"/>
  <Override PartName="/ppt/slideLayouts/slideLayout137.xml" ContentType="application/vnd.openxmlformats-officedocument.presentationml.slideLayout+xml"/>
  <Override PartName="/ppt/notesSlides/notesSlide132.xml" ContentType="application/vnd.openxmlformats-officedocument.presentationml.notesSlide+xml"/>
  <Override PartName="/ppt/slideLayouts/slideLayout84.xml" ContentType="application/vnd.openxmlformats-officedocument.presentationml.slideLayout+xml"/>
  <Override PartName="/ppt/slideLayouts/slideLayout323.xml" ContentType="application/vnd.openxmlformats-officedocument.presentationml.slideLayout+xml"/>
  <Override PartName="/ppt/slideLayouts/slideLayout468.xml" ContentType="application/vnd.openxmlformats-officedocument.presentationml.slideLayout+xml"/>
  <Override PartName="/ppt/notesSlides/notesSlide76.xml" ContentType="application/vnd.openxmlformats-officedocument.presentationml.notesSlide+xml"/>
  <Override PartName="/ppt/slides/slide16.xml" ContentType="application/vnd.openxmlformats-officedocument.presentationml.slide+xml"/>
  <Override PartName="/ppt/slideLayouts/slideLayout15.xml" ContentType="application/vnd.openxmlformats-officedocument.presentationml.slideLayout+xml"/>
  <Override PartName="/ppt/slideLayouts/slideLayout162.xml" ContentType="application/vnd.openxmlformats-officedocument.presentationml.slideLayout+xml"/>
  <Override PartName="/ppt/slideLayouts/slideLayout493.xml" ContentType="application/vnd.openxmlformats-officedocument.presentationml.slideLayout+xml"/>
  <Override PartName="/ppt/slides/slide41.xml" ContentType="application/vnd.openxmlformats-officedocument.presentationml.slide+xml"/>
  <Override PartName="/ppt/slideLayouts/slideLayout238.xml" ContentType="application/vnd.openxmlformats-officedocument.presentationml.slideLayout+xml"/>
  <Override PartName="/ppt/slides/slide149.xml" ContentType="application/vnd.openxmlformats-officedocument.presentationml.slide+xml"/>
  <Override PartName="/ppt/slideLayouts/slideLayout40.xml" ContentType="application/vnd.openxmlformats-officedocument.presentationml.slideLayout+xml"/>
  <Override PartName="/ppt/slideLayouts/slideLayout424.xml" ContentType="application/vnd.openxmlformats-officedocument.presentationml.slideLayout+xml"/>
  <Override PartName="/ppt/notesSlides/notesSlide32.xml" ContentType="application/vnd.openxmlformats-officedocument.presentationml.notesSlide+xml"/>
  <Override PartName="/ppt/slideLayouts/slideLayout263.xml" ContentType="application/vnd.openxmlformats-officedocument.presentationml.slideLayout+xml"/>
  <Override PartName="/ppt/theme/theme23.xml" ContentType="application/vnd.openxmlformats-officedocument.theme+xml"/>
  <Override PartName="/ppt/notesSlides/notesSlide148.xml" ContentType="application/vnd.openxmlformats-officedocument.presentationml.notesSlide+xml"/>
  <Override PartName="/ppt/slides/slide174.xml" ContentType="application/vnd.openxmlformats-officedocument.presentationml.slide+xml"/>
  <Override PartName="/ppt/slideLayouts/slideLayout339.xml" ContentType="application/vnd.openxmlformats-officedocument.presentationml.slideLayout+xml"/>
  <Override PartName="/ppt/slides/slide7.xml" ContentType="application/vnd.openxmlformats-officedocument.presentationml.slide+xml"/>
  <Override PartName="/ppt/slideLayouts/slideLayout9.xml" ContentType="application/vnd.openxmlformats-officedocument.presentationml.slideLayout+xml"/>
  <Override PartName="/ppt/slideLayouts/slideLayout178.xml" ContentType="application/vnd.openxmlformats-officedocument.presentationml.slideLayout+xml"/>
  <Override PartName="/ppt/slideLayouts/slideLayout364.xml" ContentType="application/vnd.openxmlformats-officedocument.presentationml.slideLayout+xml"/>
  <Override PartName="/ppt/theme/themeOverride33.xml" ContentType="application/vnd.openxmlformats-officedocument.themeOverride+xml"/>
  <Override PartName="/ppt/notesSlides/notesSlide173.xml" ContentType="application/vnd.openxmlformats-officedocument.presentationml.notesSlide+xml"/>
  <Override PartName="/ppt/slideMasters/slideMaster2.xml" ContentType="application/vnd.openxmlformats-officedocument.presentationml.slideMaster+xml"/>
  <Override PartName="/ppt/slides/slide57.xml" ContentType="application/vnd.openxmlformats-officedocument.presentationml.slide+xml"/>
  <Override PartName="/ppt/slides/slide105.xml" ContentType="application/vnd.openxmlformats-officedocument.presentationml.slide+xml"/>
  <Override PartName="/ppt/slideLayouts/slideLayout109.xml" ContentType="application/vnd.openxmlformats-officedocument.presentationml.slideLayout+xml"/>
  <Override PartName="/ppt/notesSlides/notesSlide104.xml" ContentType="application/vnd.openxmlformats-officedocument.presentationml.notesSlide+xml"/>
  <Override PartName="/ppt/slides/slide130.xml" ContentType="application/vnd.openxmlformats-officedocument.presentationml.slide+xml"/>
  <Override PartName="/ppt/slideLayouts/slideLayout56.xml" ContentType="application/vnd.openxmlformats-officedocument.presentationml.slideLayout+xml"/>
  <Override PartName="/ppt/slideLayouts/slideLayout279.xml" ContentType="application/vnd.openxmlformats-officedocument.presentationml.slideLayout+xml"/>
  <Override PartName="/ppt/notesSlides/notesSlide48.xml" ContentType="application/vnd.openxmlformats-officedocument.presentationml.notesSlide+xml"/>
  <Override PartName="/ppt/slideMasters/slideMaster18.xml" ContentType="application/vnd.openxmlformats-officedocument.presentationml.slideMaster+xml"/>
  <Override PartName="/ppt/slides/slide82.xml" ContentType="application/vnd.openxmlformats-officedocument.presentationml.slide+xml"/>
  <Override PartName="/ppt/slideLayouts/slideLayout81.xml" ContentType="application/vnd.openxmlformats-officedocument.presentationml.slideLayout+xml"/>
  <Override PartName="/ppt/slideLayouts/slideLayout134.xml" ContentType="application/vnd.openxmlformats-officedocument.presentationml.slideLayout+xml"/>
  <Override PartName="/ppt/slideLayouts/slideLayout320.xml" ContentType="application/vnd.openxmlformats-officedocument.presentationml.slideLayout+xml"/>
  <Override PartName="/ppt/theme/theme39.xml" ContentType="application/vnd.openxmlformats-officedocument.theme+xml"/>
  <Override PartName="/ppt/slideLayouts/slideLayout465.xml" ContentType="application/vnd.openxmlformats-officedocument.presentationml.slideLayout+xml"/>
  <Override PartName="/ppt/slides/slide13.xml" ContentType="application/vnd.openxmlformats-officedocument.presentationml.slide+xml"/>
  <Override PartName="/ppt/notesSlides/notesSlide73.xml" ContentType="application/vnd.openxmlformats-officedocument.presentationml.notesSlide+xml"/>
  <Override PartName="/ppt/slideMasters/slideMaster43.xml" ContentType="application/vnd.openxmlformats-officedocument.presentationml.slideMaster+xml"/>
  <Override PartName="/ppt/slideLayouts/slideLayout12.xml" ContentType="application/vnd.openxmlformats-officedocument.presentationml.slideLayout+xml"/>
  <Override PartName="/ppt/slideLayouts/slideLayout235.xml" ContentType="application/vnd.openxmlformats-officedocument.presentationml.slideLayout+xml"/>
  <Override PartName="/ppt/slideLayouts/slideLayout490.xml" ContentType="application/vnd.openxmlformats-officedocument.presentationml.slideLayout+xml"/>
  <Override PartName="/ppt/notesSlides/notesSlide189.xml" ContentType="application/vnd.openxmlformats-officedocument.presentationml.notesSlide+xml"/>
  <Override PartName="/ppt/slideLayouts/slideLayout421.xml" ContentType="application/vnd.openxmlformats-officedocument.presentationml.slideLayout+xml"/>
  <Override PartName="/ppt/slides/slide98.xml" ContentType="application/vnd.openxmlformats-officedocument.presentationml.slide+xml"/>
  <Override PartName="/ppt/slides/slide146.xml" ContentType="application/vnd.openxmlformats-officedocument.presentationml.slide+xml"/>
  <Override PartName="/ppt/slideLayouts/slideLayout260.xml" ContentType="application/vnd.openxmlformats-officedocument.presentationml.slideLayout+xml"/>
  <Override PartName="/ppt/slides/slide171.xml" ContentType="application/vnd.openxmlformats-officedocument.presentationml.slide+xml"/>
  <Override PartName="/ppt/slideLayouts/slideLayout97.xml" ContentType="application/vnd.openxmlformats-officedocument.presentationml.slideLayout+xml"/>
  <Override PartName="/ppt/theme/theme20.xml" ContentType="application/vnd.openxmlformats-officedocument.theme+xml"/>
  <Override PartName="/ppt/slideLayouts/slideLayout336.xml" ContentType="application/vnd.openxmlformats-officedocument.presentationml.slideLayout+xml"/>
  <Override PartName="/ppt/notesSlides/notesSlide89.xml" ContentType="application/vnd.openxmlformats-officedocument.presentationml.notesSlide+xml"/>
  <Override PartName="/ppt/notesSlides/notesSlide145.xml" ContentType="application/vnd.openxmlformats-officedocument.presentationml.notesSlide+xml"/>
  <Override PartName="/ppt/slides/slide29.xml" ContentType="application/vnd.openxmlformats-officedocument.presentationml.slide+xml"/>
  <Override PartName="/ppt/slideLayouts/slideLayout175.xml" ContentType="application/vnd.openxmlformats-officedocument.presentationml.slideLayout+xml"/>
  <Override PartName="/ppt/theme/themeOverride30.xml" ContentType="application/vnd.openxmlformats-officedocument.themeOverride+xml"/>
  <Override PartName="/ppt/notesSlides/notesSlide170.xml" ContentType="application/vnd.openxmlformats-officedocument.presentationml.notesSlide+xml"/>
  <Override PartName="/ppt/slides/slide4.xml" ContentType="application/vnd.openxmlformats-officedocument.presentationml.slide+xml"/>
  <Override PartName="/ppt/slides/slide54.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Layouts/slideLayout28.xml" ContentType="application/vnd.openxmlformats-officedocument.presentationml.slideLayout+xml"/>
  <Override PartName="/ppt/slideLayouts/slideLayout361.xml" ContentType="application/vnd.openxmlformats-officedocument.presentationml.slideLayout+xml"/>
  <Override PartName="/ppt/slideLayouts/slideLayout53.xml" ContentType="application/vnd.openxmlformats-officedocument.presentationml.slideLayout+xml"/>
  <Override PartName="/ppt/slideLayouts/slideLayout106.xml" ContentType="application/vnd.openxmlformats-officedocument.presentationml.slideLayout+xml"/>
  <Override PartName="/ppt/slideLayouts/slideLayout437.xml" ContentType="application/vnd.openxmlformats-officedocument.presentationml.slideLayout+xml"/>
  <Override PartName="/ppt/notesSlides/notesSlide45.xml" ContentType="application/vnd.openxmlformats-officedocument.presentationml.notesSlide+xml"/>
  <Override PartName="/ppt/notesSlides/notesSlide101.xml" ContentType="application/vnd.openxmlformats-officedocument.presentationml.notesSlide+xml"/>
  <Override PartName="/ppt/slideLayouts/slideLayout131.xml" ContentType="application/vnd.openxmlformats-officedocument.presentationml.slideLayout+xml"/>
  <Override PartName="/ppt/slideLayouts/slideLayout276.xml" ContentType="application/vnd.openxmlformats-officedocument.presentationml.slideLayout+xml"/>
  <Override PartName="/ppt/slideLayouts/slideLayout462.xml" ContentType="application/vnd.openxmlformats-officedocument.presentationml.slideLayout+xml"/>
  <Override PartName="/ppt/slideMasters/slideMaster15.xml" ContentType="application/vnd.openxmlformats-officedocument.presentationml.slideMaster+xml"/>
  <Override PartName="/ppt/slides/slide10.xml" ContentType="application/vnd.openxmlformats-officedocument.presentationml.slide+xml"/>
  <Override PartName="/ppt/slides/slide187.xml" ContentType="application/vnd.openxmlformats-officedocument.presentationml.slide+xml"/>
  <Override PartName="/ppt/slides/slide203.xml" ContentType="application/vnd.openxmlformats-officedocument.presentationml.slide+xml"/>
  <Override PartName="/ppt/slideLayouts/slideLayout207.xml" ContentType="application/vnd.openxmlformats-officedocument.presentationml.slideLayout+xml"/>
  <Override PartName="/ppt/theme/theme36.xml" ContentType="application/vnd.openxmlformats-officedocument.theme+xml"/>
  <Override PartName="/ppt/notesSlides/notesSlide70.xml" ContentType="application/vnd.openxmlformats-officedocument.presentationml.notesSlide+xml"/>
  <Override PartName="/ppt/slideMasters/slideMaster40.xml" ContentType="application/vnd.openxmlformats-officedocument.presentationml.slideMaster+xml"/>
  <Override PartName="/ppt/charts/chart7.xml" ContentType="application/vnd.openxmlformats-officedocument.drawingml.chart+xml"/>
  <Override PartName="/ppt/notesSlides/notesSlide186.xml" ContentType="application/vnd.openxmlformats-officedocument.presentationml.notesSlide+xml"/>
  <Override PartName="/ppt/notesSlides/notesSlide202.xml" ContentType="application/vnd.openxmlformats-officedocument.presentationml.notesSlide+xml"/>
  <Override PartName="/ppt/slides/slide118.xml" ContentType="application/vnd.openxmlformats-officedocument.presentationml.slide+xml"/>
  <Override PartName="/ppt/slideLayouts/slideLayout232.xml" ContentType="application/vnd.openxmlformats-officedocument.presentationml.slideLayout+xml"/>
  <Override PartName="/ppt/slideLayouts/slideLayout377.xml" ContentType="application/vnd.openxmlformats-officedocument.presentationml.slideLayout+xml"/>
  <Override PartName="/ppt/slides/slide143.xml" ContentType="application/vnd.openxmlformats-officedocument.presentationml.slide+xml"/>
  <Override PartName="/ppt/slideLayouts/slideLayout69.xml" ContentType="application/vnd.openxmlformats-officedocument.presentationml.slideLayout+xml"/>
  <Override PartName="/ppt/slideLayouts/slideLayout308.xml" ContentType="application/vnd.openxmlformats-officedocument.presentationml.slideLayout+xml"/>
  <Override PartName="/ppt/notesSlides/notesSlide117.xml" ContentType="application/vnd.openxmlformats-officedocument.presentationml.notesSlide+xml"/>
  <Override PartName="/ppt/slides/slide95.xml" ContentType="application/vnd.openxmlformats-officedocument.presentationml.slide+xml"/>
  <Override PartName="/ppt/slideLayouts/slideLayout147.xml" ContentType="application/vnd.openxmlformats-officedocument.presentationml.slideLayout+xml"/>
  <Override PartName="/ppt/slideLayouts/slideLayout478.xml" ContentType="application/vnd.openxmlformats-officedocument.presentationml.slideLayout+xml"/>
  <Default Extension="bin" ContentType="application/vnd.openxmlformats-officedocument.oleObject"/>
  <Override PartName="/ppt/notesSlides/notesSlide142.xml" ContentType="application/vnd.openxmlformats-officedocument.presentationml.notesSlide+xml"/>
  <Override PartName="/ppt/slides/slide26.xml" ContentType="application/vnd.openxmlformats-officedocument.presentationml.slide+xml"/>
  <Override PartName="/ppt/slideLayouts/slideLayout94.xml" ContentType="application/vnd.openxmlformats-officedocument.presentationml.slideLayout+xml"/>
  <Override PartName="/ppt/slideLayouts/slideLayout333.xml" ContentType="application/vnd.openxmlformats-officedocument.presentationml.slideLayout+xml"/>
  <Override PartName="/ppt/notesSlides/notesSlide86.xml" ContentType="application/vnd.openxmlformats-officedocument.presentationml.notesSlide+xml"/>
  <Override PartName="/ppt/slides/slide1.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172.xml" ContentType="application/vnd.openxmlformats-officedocument.presentationml.slideLayout+xml"/>
  <Override PartName="/ppt/slideLayouts/slideLayout409.xml" ContentType="application/vnd.openxmlformats-officedocument.presentationml.slideLayout+xml"/>
  <Override PartName="/ppt/notesSlides/notesSlide17.xml" ContentType="application/vnd.openxmlformats-officedocument.presentationml.notesSlide+xml"/>
  <Override PartName="/ppt/slides/slide51.xml" ContentType="application/vnd.openxmlformats-officedocument.presentationml.slide+xml"/>
  <Override PartName="/ppt/slideLayouts/slideLayout103.xml" ContentType="application/vnd.openxmlformats-officedocument.presentationml.slideLayout+xml"/>
  <Override PartName="/ppt/slideLayouts/slideLayout248.xml" ContentType="application/vnd.openxmlformats-officedocument.presentationml.slideLayout+xml"/>
  <Override PartName="/ppt/slideLayouts/slideLayout434.xml" ContentType="application/vnd.openxmlformats-officedocument.presentationml.slideLayout+xml"/>
  <Override PartName="/ppt/slides/slide159.xml" ContentType="application/vnd.openxmlformats-officedocument.presentationml.slide+xml"/>
  <Override PartName="/ppt/slideLayouts/slideLayout50.xml" ContentType="application/vnd.openxmlformats-officedocument.presentationml.slideLayout+xml"/>
  <Override PartName="/ppt/slideLayouts/slideLayout273.xml" ContentType="application/vnd.openxmlformats-officedocument.presentationml.slideLayout+xml"/>
  <Override PartName="/ppt/notesSlides/notesSlide42.xml" ContentType="application/vnd.openxmlformats-officedocument.presentationml.notesSlide+xml"/>
  <Override PartName="/ppt/slideMasters/slideMaster12.xml" ContentType="application/vnd.openxmlformats-officedocument.presentationml.slideMaster+xml"/>
  <Override PartName="/ppt/slides/slide200.xml" ContentType="application/vnd.openxmlformats-officedocument.presentationml.slide+xml"/>
  <Override PartName="/ppt/slideLayouts/slideLayout349.xml" ContentType="application/vnd.openxmlformats-officedocument.presentationml.slideLayout+xml"/>
  <Override PartName="/ppt/theme/theme33.xml" ContentType="application/vnd.openxmlformats-officedocument.theme+xml"/>
  <Override PartName="/ppt/notesSlides/notesSlide8.xml" ContentType="application/vnd.openxmlformats-officedocument.presentationml.notesSlide+xml"/>
  <Override PartName="/ppt/theme/themeOverride18.xml" ContentType="application/vnd.openxmlformats-officedocument.themeOverride+xml"/>
  <Override PartName="/ppt/notesSlides/notesSlide158.xml" ContentType="application/vnd.openxmlformats-officedocument.presentationml.notesSlide+xml"/>
  <Override PartName="/ppt/slides/slide184.xml" ContentType="application/vnd.openxmlformats-officedocument.presentationml.slide+xml"/>
  <Override PartName="/ppt/slideLayouts/slideLayout188.xml" ContentType="application/vnd.openxmlformats-officedocument.presentationml.slideLayout+xml"/>
  <Override PartName="/ppt/slideLayouts/slideLayout204.xml" ContentType="application/vnd.openxmlformats-officedocument.presentationml.slideLayout+xml"/>
  <Override PartName="/ppt/charts/chart4.xml" ContentType="application/vnd.openxmlformats-officedocument.drawingml.chart+xml"/>
  <Override PartName="/ppt/slides/slide115.xml" ContentType="application/vnd.openxmlformats-officedocument.presentationml.slide+xml"/>
  <Override PartName="/ppt/slideLayouts/slideLayout374.xml" ContentType="application/vnd.openxmlformats-officedocument.presentationml.slideLayout+xml"/>
  <Override PartName="/ppt/notesSlides/notesSlide183.xml" ContentType="application/vnd.openxmlformats-officedocument.presentationml.notesSlide+xml"/>
  <Override PartName="/ppt/slides/slide67.xml" ContentType="application/vnd.openxmlformats-officedocument.presentationml.slide+xml"/>
  <Override PartName="/ppt/slideLayouts/slideLayout66.xml" ContentType="application/vnd.openxmlformats-officedocument.presentationml.slideLayout+xml"/>
  <Override PartName="/ppt/slideLayouts/slideLayout119.xml" ContentType="application/vnd.openxmlformats-officedocument.presentationml.slideLayout+xml"/>
  <Override PartName="/ppt/theme/themeOverride7.xml" ContentType="application/vnd.openxmlformats-officedocument.themeOverride+xml"/>
  <Override PartName="/ppt/notesSlides/notesSlide114.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849" r:id="rId2"/>
    <p:sldMasterId id="2147483862" r:id="rId3"/>
    <p:sldMasterId id="2147483874" r:id="rId4"/>
    <p:sldMasterId id="2147484055" r:id="rId5"/>
    <p:sldMasterId id="2147484067" r:id="rId6"/>
    <p:sldMasterId id="2147484079" r:id="rId7"/>
    <p:sldMasterId id="2147484091" r:id="rId8"/>
    <p:sldMasterId id="2147484103" r:id="rId9"/>
    <p:sldMasterId id="2147484128" r:id="rId10"/>
    <p:sldMasterId id="2147484166" r:id="rId11"/>
    <p:sldMasterId id="2147484214" r:id="rId12"/>
    <p:sldMasterId id="2147484226" r:id="rId13"/>
    <p:sldMasterId id="2147484267" r:id="rId14"/>
    <p:sldMasterId id="2147484292" r:id="rId15"/>
    <p:sldMasterId id="2147484304" r:id="rId16"/>
    <p:sldMasterId id="2147484331" r:id="rId17"/>
    <p:sldMasterId id="2147484393" r:id="rId18"/>
    <p:sldMasterId id="2147485962" r:id="rId19"/>
    <p:sldMasterId id="2147485975" r:id="rId20"/>
    <p:sldMasterId id="2147485987" r:id="rId21"/>
    <p:sldMasterId id="2147490328" r:id="rId22"/>
    <p:sldMasterId id="2147490352" r:id="rId23"/>
    <p:sldMasterId id="2147490376" r:id="rId24"/>
    <p:sldMasterId id="2147490389" r:id="rId25"/>
    <p:sldMasterId id="2147490403" r:id="rId26"/>
    <p:sldMasterId id="2147490490" r:id="rId27"/>
    <p:sldMasterId id="2147491402" r:id="rId28"/>
    <p:sldMasterId id="2147491441" r:id="rId29"/>
    <p:sldMasterId id="2147491453" r:id="rId30"/>
    <p:sldMasterId id="2147491465" r:id="rId31"/>
    <p:sldMasterId id="2147491477" r:id="rId32"/>
    <p:sldMasterId id="2147491502" r:id="rId33"/>
    <p:sldMasterId id="2147491514" r:id="rId34"/>
    <p:sldMasterId id="2147491526" r:id="rId35"/>
    <p:sldMasterId id="2147491538" r:id="rId36"/>
    <p:sldMasterId id="2147491550" r:id="rId37"/>
    <p:sldMasterId id="2147491564" r:id="rId38"/>
    <p:sldMasterId id="2147491578" r:id="rId39"/>
    <p:sldMasterId id="2147491590" r:id="rId40"/>
    <p:sldMasterId id="2147491604" r:id="rId41"/>
    <p:sldMasterId id="2147491616" r:id="rId42"/>
    <p:sldMasterId id="2147492863" r:id="rId43"/>
  </p:sldMasterIdLst>
  <p:notesMasterIdLst>
    <p:notesMasterId r:id="rId247"/>
  </p:notesMasterIdLst>
  <p:sldIdLst>
    <p:sldId id="292" r:id="rId44"/>
    <p:sldId id="972" r:id="rId45"/>
    <p:sldId id="973" r:id="rId46"/>
    <p:sldId id="974" r:id="rId47"/>
    <p:sldId id="975" r:id="rId48"/>
    <p:sldId id="976" r:id="rId49"/>
    <p:sldId id="977" r:id="rId50"/>
    <p:sldId id="978" r:id="rId51"/>
    <p:sldId id="979" r:id="rId52"/>
    <p:sldId id="980" r:id="rId53"/>
    <p:sldId id="981" r:id="rId54"/>
    <p:sldId id="984" r:id="rId55"/>
    <p:sldId id="982" r:id="rId56"/>
    <p:sldId id="983" r:id="rId57"/>
    <p:sldId id="526" r:id="rId58"/>
    <p:sldId id="965" r:id="rId59"/>
    <p:sldId id="1020" r:id="rId60"/>
    <p:sldId id="964" r:id="rId61"/>
    <p:sldId id="527" r:id="rId62"/>
    <p:sldId id="985" r:id="rId63"/>
    <p:sldId id="529" r:id="rId64"/>
    <p:sldId id="755" r:id="rId65"/>
    <p:sldId id="530" r:id="rId66"/>
    <p:sldId id="531" r:id="rId67"/>
    <p:sldId id="532" r:id="rId68"/>
    <p:sldId id="533" r:id="rId69"/>
    <p:sldId id="754" r:id="rId70"/>
    <p:sldId id="535" r:id="rId71"/>
    <p:sldId id="970" r:id="rId72"/>
    <p:sldId id="971" r:id="rId73"/>
    <p:sldId id="968" r:id="rId74"/>
    <p:sldId id="969" r:id="rId75"/>
    <p:sldId id="966" r:id="rId76"/>
    <p:sldId id="554" r:id="rId77"/>
    <p:sldId id="550" r:id="rId78"/>
    <p:sldId id="551" r:id="rId79"/>
    <p:sldId id="534" r:id="rId80"/>
    <p:sldId id="537" r:id="rId81"/>
    <p:sldId id="536" r:id="rId82"/>
    <p:sldId id="538" r:id="rId83"/>
    <p:sldId id="539" r:id="rId84"/>
    <p:sldId id="760" r:id="rId85"/>
    <p:sldId id="761" r:id="rId86"/>
    <p:sldId id="762" r:id="rId87"/>
    <p:sldId id="764" r:id="rId88"/>
    <p:sldId id="958" r:id="rId89"/>
    <p:sldId id="765" r:id="rId90"/>
    <p:sldId id="990" r:id="rId91"/>
    <p:sldId id="991" r:id="rId92"/>
    <p:sldId id="992" r:id="rId93"/>
    <p:sldId id="993" r:id="rId94"/>
    <p:sldId id="994" r:id="rId95"/>
    <p:sldId id="995" r:id="rId96"/>
    <p:sldId id="996" r:id="rId97"/>
    <p:sldId id="771" r:id="rId98"/>
    <p:sldId id="773" r:id="rId99"/>
    <p:sldId id="774" r:id="rId100"/>
    <p:sldId id="775" r:id="rId101"/>
    <p:sldId id="776" r:id="rId102"/>
    <p:sldId id="777" r:id="rId103"/>
    <p:sldId id="779" r:id="rId104"/>
    <p:sldId id="780" r:id="rId105"/>
    <p:sldId id="782" r:id="rId106"/>
    <p:sldId id="783" r:id="rId107"/>
    <p:sldId id="784" r:id="rId108"/>
    <p:sldId id="1000" r:id="rId109"/>
    <p:sldId id="998" r:id="rId110"/>
    <p:sldId id="1001" r:id="rId111"/>
    <p:sldId id="1019" r:id="rId112"/>
    <p:sldId id="1003" r:id="rId113"/>
    <p:sldId id="1004" r:id="rId114"/>
    <p:sldId id="1005" r:id="rId115"/>
    <p:sldId id="950" r:id="rId116"/>
    <p:sldId id="1009" r:id="rId117"/>
    <p:sldId id="787" r:id="rId118"/>
    <p:sldId id="1010" r:id="rId119"/>
    <p:sldId id="1012" r:id="rId120"/>
    <p:sldId id="792" r:id="rId121"/>
    <p:sldId id="1013" r:id="rId122"/>
    <p:sldId id="1014" r:id="rId123"/>
    <p:sldId id="795" r:id="rId124"/>
    <p:sldId id="1015" r:id="rId125"/>
    <p:sldId id="798" r:id="rId126"/>
    <p:sldId id="1016" r:id="rId127"/>
    <p:sldId id="1018" r:id="rId128"/>
    <p:sldId id="498" r:id="rId129"/>
    <p:sldId id="499" r:id="rId130"/>
    <p:sldId id="501" r:id="rId131"/>
    <p:sldId id="502" r:id="rId132"/>
    <p:sldId id="503" r:id="rId133"/>
    <p:sldId id="505" r:id="rId134"/>
    <p:sldId id="507" r:id="rId135"/>
    <p:sldId id="508" r:id="rId136"/>
    <p:sldId id="509" r:id="rId137"/>
    <p:sldId id="510" r:id="rId138"/>
    <p:sldId id="511" r:id="rId139"/>
    <p:sldId id="512" r:id="rId140"/>
    <p:sldId id="513" r:id="rId141"/>
    <p:sldId id="1021" r:id="rId142"/>
    <p:sldId id="959" r:id="rId143"/>
    <p:sldId id="960" r:id="rId144"/>
    <p:sldId id="961" r:id="rId145"/>
    <p:sldId id="962" r:id="rId146"/>
    <p:sldId id="963" r:id="rId147"/>
    <p:sldId id="708" r:id="rId148"/>
    <p:sldId id="742" r:id="rId149"/>
    <p:sldId id="743" r:id="rId150"/>
    <p:sldId id="746" r:id="rId151"/>
    <p:sldId id="747" r:id="rId152"/>
    <p:sldId id="748" r:id="rId153"/>
    <p:sldId id="744" r:id="rId154"/>
    <p:sldId id="753" r:id="rId155"/>
    <p:sldId id="749" r:id="rId156"/>
    <p:sldId id="709" r:id="rId157"/>
    <p:sldId id="712" r:id="rId158"/>
    <p:sldId id="713" r:id="rId159"/>
    <p:sldId id="716" r:id="rId160"/>
    <p:sldId id="524" r:id="rId161"/>
    <p:sldId id="723" r:id="rId162"/>
    <p:sldId id="726" r:id="rId163"/>
    <p:sldId id="838" r:id="rId164"/>
    <p:sldId id="839" r:id="rId165"/>
    <p:sldId id="840" r:id="rId166"/>
    <p:sldId id="841" r:id="rId167"/>
    <p:sldId id="842" r:id="rId168"/>
    <p:sldId id="846" r:id="rId169"/>
    <p:sldId id="847" r:id="rId170"/>
    <p:sldId id="848" r:id="rId171"/>
    <p:sldId id="849" r:id="rId172"/>
    <p:sldId id="850" r:id="rId173"/>
    <p:sldId id="949" r:id="rId174"/>
    <p:sldId id="854" r:id="rId175"/>
    <p:sldId id="856" r:id="rId176"/>
    <p:sldId id="857" r:id="rId177"/>
    <p:sldId id="858" r:id="rId178"/>
    <p:sldId id="947" r:id="rId179"/>
    <p:sldId id="944" r:id="rId180"/>
    <p:sldId id="945" r:id="rId181"/>
    <p:sldId id="946" r:id="rId182"/>
    <p:sldId id="941" r:id="rId183"/>
    <p:sldId id="942" r:id="rId184"/>
    <p:sldId id="943" r:id="rId185"/>
    <p:sldId id="938" r:id="rId186"/>
    <p:sldId id="939" r:id="rId187"/>
    <p:sldId id="940" r:id="rId188"/>
    <p:sldId id="934" r:id="rId189"/>
    <p:sldId id="935" r:id="rId190"/>
    <p:sldId id="936" r:id="rId191"/>
    <p:sldId id="937" r:id="rId192"/>
    <p:sldId id="931" r:id="rId193"/>
    <p:sldId id="932" r:id="rId194"/>
    <p:sldId id="933" r:id="rId195"/>
    <p:sldId id="929" r:id="rId196"/>
    <p:sldId id="930" r:id="rId197"/>
    <p:sldId id="878" r:id="rId198"/>
    <p:sldId id="879" r:id="rId199"/>
    <p:sldId id="880" r:id="rId200"/>
    <p:sldId id="881" r:id="rId201"/>
    <p:sldId id="882" r:id="rId202"/>
    <p:sldId id="898" r:id="rId203"/>
    <p:sldId id="899" r:id="rId204"/>
    <p:sldId id="900" r:id="rId205"/>
    <p:sldId id="901" r:id="rId206"/>
    <p:sldId id="926" r:id="rId207"/>
    <p:sldId id="927" r:id="rId208"/>
    <p:sldId id="924" r:id="rId209"/>
    <p:sldId id="922" r:id="rId210"/>
    <p:sldId id="923" r:id="rId211"/>
    <p:sldId id="918" r:id="rId212"/>
    <p:sldId id="919" r:id="rId213"/>
    <p:sldId id="920" r:id="rId214"/>
    <p:sldId id="739" r:id="rId215"/>
    <p:sldId id="630" r:id="rId216"/>
    <p:sldId id="631" r:id="rId217"/>
    <p:sldId id="634" r:id="rId218"/>
    <p:sldId id="635" r:id="rId219"/>
    <p:sldId id="636" r:id="rId220"/>
    <p:sldId id="637" r:id="rId221"/>
    <p:sldId id="632" r:id="rId222"/>
    <p:sldId id="639" r:id="rId223"/>
    <p:sldId id="640" r:id="rId224"/>
    <p:sldId id="641" r:id="rId225"/>
    <p:sldId id="655" r:id="rId226"/>
    <p:sldId id="661" r:id="rId227"/>
    <p:sldId id="659" r:id="rId228"/>
    <p:sldId id="663" r:id="rId229"/>
    <p:sldId id="664" r:id="rId230"/>
    <p:sldId id="668" r:id="rId231"/>
    <p:sldId id="669" r:id="rId232"/>
    <p:sldId id="670" r:id="rId233"/>
    <p:sldId id="677" r:id="rId234"/>
    <p:sldId id="678" r:id="rId235"/>
    <p:sldId id="679" r:id="rId236"/>
    <p:sldId id="681" r:id="rId237"/>
    <p:sldId id="689" r:id="rId238"/>
    <p:sldId id="986" r:id="rId239"/>
    <p:sldId id="690" r:id="rId240"/>
    <p:sldId id="691" r:id="rId241"/>
    <p:sldId id="692" r:id="rId242"/>
    <p:sldId id="693" r:id="rId243"/>
    <p:sldId id="697" r:id="rId244"/>
    <p:sldId id="625" r:id="rId245"/>
    <p:sldId id="698" r:id="rId246"/>
  </p:sldIdLst>
  <p:sldSz cx="9906000" cy="6858000" type="A4"/>
  <p:notesSz cx="6858000" cy="9144000"/>
  <p:defaultTextStyle>
    <a:defPPr>
      <a:defRPr lang="pt-BR"/>
    </a:defPPr>
    <a:lvl1pPr algn="ctr" rtl="0" fontAlgn="base">
      <a:spcBef>
        <a:spcPct val="0"/>
      </a:spcBef>
      <a:spcAft>
        <a:spcPct val="0"/>
      </a:spcAft>
      <a:defRPr sz="2400" kern="1200">
        <a:solidFill>
          <a:schemeClr val="tx1"/>
        </a:solidFill>
        <a:latin typeface="Times New Roman" pitchFamily="18" charset="0"/>
        <a:ea typeface="+mn-ea"/>
        <a:cs typeface="+mn-cs"/>
      </a:defRPr>
    </a:lvl1pPr>
    <a:lvl2pPr marL="457200" algn="ctr" rtl="0" fontAlgn="base">
      <a:spcBef>
        <a:spcPct val="0"/>
      </a:spcBef>
      <a:spcAft>
        <a:spcPct val="0"/>
      </a:spcAft>
      <a:defRPr sz="2400" kern="1200">
        <a:solidFill>
          <a:schemeClr val="tx1"/>
        </a:solidFill>
        <a:latin typeface="Times New Roman" pitchFamily="18" charset="0"/>
        <a:ea typeface="+mn-ea"/>
        <a:cs typeface="+mn-cs"/>
      </a:defRPr>
    </a:lvl2pPr>
    <a:lvl3pPr marL="914400" algn="ctr" rtl="0" fontAlgn="base">
      <a:spcBef>
        <a:spcPct val="0"/>
      </a:spcBef>
      <a:spcAft>
        <a:spcPct val="0"/>
      </a:spcAft>
      <a:defRPr sz="2400" kern="1200">
        <a:solidFill>
          <a:schemeClr val="tx1"/>
        </a:solidFill>
        <a:latin typeface="Times New Roman" pitchFamily="18" charset="0"/>
        <a:ea typeface="+mn-ea"/>
        <a:cs typeface="+mn-cs"/>
      </a:defRPr>
    </a:lvl3pPr>
    <a:lvl4pPr marL="1371600" algn="ctr" rtl="0" fontAlgn="base">
      <a:spcBef>
        <a:spcPct val="0"/>
      </a:spcBef>
      <a:spcAft>
        <a:spcPct val="0"/>
      </a:spcAft>
      <a:defRPr sz="2400" kern="1200">
        <a:solidFill>
          <a:schemeClr val="tx1"/>
        </a:solidFill>
        <a:latin typeface="Times New Roman" pitchFamily="18" charset="0"/>
        <a:ea typeface="+mn-ea"/>
        <a:cs typeface="+mn-cs"/>
      </a:defRPr>
    </a:lvl4pPr>
    <a:lvl5pPr marL="1828800" algn="ctr"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0000"/>
    <a:srgbClr val="0000FF"/>
    <a:srgbClr val="FFFF00"/>
    <a:srgbClr val="660066"/>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93" autoAdjust="0"/>
    <p:restoredTop sz="94833" autoAdjust="0"/>
  </p:normalViewPr>
  <p:slideViewPr>
    <p:cSldViewPr>
      <p:cViewPr>
        <p:scale>
          <a:sx n="50" d="100"/>
          <a:sy n="50" d="100"/>
        </p:scale>
        <p:origin x="-1836" y="-426"/>
      </p:cViewPr>
      <p:guideLst>
        <p:guide orient="horz" pos="2160"/>
        <p:guide pos="3120"/>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sorterViewPr>
    <p:cViewPr>
      <p:scale>
        <a:sx n="50" d="100"/>
        <a:sy n="50" d="100"/>
      </p:scale>
      <p:origin x="0" y="15294"/>
    </p:cViewPr>
  </p:sorterViewPr>
  <p:gridSpacing cx="73736200" cy="73736200"/>
</p:viewPr>
</file>

<file path=ppt/_rels/presentation.xml.rels><?xml version="1.0" encoding="UTF-8" standalone="yes"?>
<Relationships xmlns="http://schemas.openxmlformats.org/package/2006/relationships"><Relationship Id="rId117" Type="http://schemas.openxmlformats.org/officeDocument/2006/relationships/slide" Target="slides/slide74.xml"/><Relationship Id="rId21" Type="http://schemas.openxmlformats.org/officeDocument/2006/relationships/slideMaster" Target="slideMasters/slideMaster21.xml"/><Relationship Id="rId42" Type="http://schemas.openxmlformats.org/officeDocument/2006/relationships/slideMaster" Target="slideMasters/slideMaster42.xml"/><Relationship Id="rId63" Type="http://schemas.openxmlformats.org/officeDocument/2006/relationships/slide" Target="slides/slide20.xml"/><Relationship Id="rId84" Type="http://schemas.openxmlformats.org/officeDocument/2006/relationships/slide" Target="slides/slide41.xml"/><Relationship Id="rId138" Type="http://schemas.openxmlformats.org/officeDocument/2006/relationships/slide" Target="slides/slide95.xml"/><Relationship Id="rId159" Type="http://schemas.openxmlformats.org/officeDocument/2006/relationships/slide" Target="slides/slide116.xml"/><Relationship Id="rId170" Type="http://schemas.openxmlformats.org/officeDocument/2006/relationships/slide" Target="slides/slide127.xml"/><Relationship Id="rId191" Type="http://schemas.openxmlformats.org/officeDocument/2006/relationships/slide" Target="slides/slide148.xml"/><Relationship Id="rId205" Type="http://schemas.openxmlformats.org/officeDocument/2006/relationships/slide" Target="slides/slide162.xml"/><Relationship Id="rId226" Type="http://schemas.openxmlformats.org/officeDocument/2006/relationships/slide" Target="slides/slide183.xml"/><Relationship Id="rId247" Type="http://schemas.openxmlformats.org/officeDocument/2006/relationships/notesMaster" Target="notesMasters/notesMaster1.xml"/><Relationship Id="rId107" Type="http://schemas.openxmlformats.org/officeDocument/2006/relationships/slide" Target="slides/slide64.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 Target="slides/slide10.xml"/><Relationship Id="rId74" Type="http://schemas.openxmlformats.org/officeDocument/2006/relationships/slide" Target="slides/slide31.xml"/><Relationship Id="rId128" Type="http://schemas.openxmlformats.org/officeDocument/2006/relationships/slide" Target="slides/slide85.xml"/><Relationship Id="rId149" Type="http://schemas.openxmlformats.org/officeDocument/2006/relationships/slide" Target="slides/slide106.xml"/><Relationship Id="rId5" Type="http://schemas.openxmlformats.org/officeDocument/2006/relationships/slideMaster" Target="slideMasters/slideMaster5.xml"/><Relationship Id="rId95" Type="http://schemas.openxmlformats.org/officeDocument/2006/relationships/slide" Target="slides/slide52.xml"/><Relationship Id="rId160" Type="http://schemas.openxmlformats.org/officeDocument/2006/relationships/slide" Target="slides/slide117.xml"/><Relationship Id="rId181" Type="http://schemas.openxmlformats.org/officeDocument/2006/relationships/slide" Target="slides/slide138.xml"/><Relationship Id="rId216" Type="http://schemas.openxmlformats.org/officeDocument/2006/relationships/slide" Target="slides/slide173.xml"/><Relationship Id="rId237" Type="http://schemas.openxmlformats.org/officeDocument/2006/relationships/slide" Target="slides/slide194.xml"/><Relationship Id="rId22" Type="http://schemas.openxmlformats.org/officeDocument/2006/relationships/slideMaster" Target="slideMasters/slideMaster22.xml"/><Relationship Id="rId43" Type="http://schemas.openxmlformats.org/officeDocument/2006/relationships/slideMaster" Target="slideMasters/slideMaster43.xml"/><Relationship Id="rId64" Type="http://schemas.openxmlformats.org/officeDocument/2006/relationships/slide" Target="slides/slide21.xml"/><Relationship Id="rId118" Type="http://schemas.openxmlformats.org/officeDocument/2006/relationships/slide" Target="slides/slide75.xml"/><Relationship Id="rId139" Type="http://schemas.openxmlformats.org/officeDocument/2006/relationships/slide" Target="slides/slide96.xml"/><Relationship Id="rId85" Type="http://schemas.openxmlformats.org/officeDocument/2006/relationships/slide" Target="slides/slide42.xml"/><Relationship Id="rId150" Type="http://schemas.openxmlformats.org/officeDocument/2006/relationships/slide" Target="slides/slide107.xml"/><Relationship Id="rId171" Type="http://schemas.openxmlformats.org/officeDocument/2006/relationships/slide" Target="slides/slide128.xml"/><Relationship Id="rId192" Type="http://schemas.openxmlformats.org/officeDocument/2006/relationships/slide" Target="slides/slide149.xml"/><Relationship Id="rId206" Type="http://schemas.openxmlformats.org/officeDocument/2006/relationships/slide" Target="slides/slide163.xml"/><Relationship Id="rId227" Type="http://schemas.openxmlformats.org/officeDocument/2006/relationships/slide" Target="slides/slide184.xml"/><Relationship Id="rId248" Type="http://schemas.openxmlformats.org/officeDocument/2006/relationships/presProps" Target="presProps.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Master" Target="slideMasters/slideMaster33.xml"/><Relationship Id="rId38" Type="http://schemas.openxmlformats.org/officeDocument/2006/relationships/slideMaster" Target="slideMasters/slideMaster38.xml"/><Relationship Id="rId59" Type="http://schemas.openxmlformats.org/officeDocument/2006/relationships/slide" Target="slides/slide16.xml"/><Relationship Id="rId103" Type="http://schemas.openxmlformats.org/officeDocument/2006/relationships/slide" Target="slides/slide60.xml"/><Relationship Id="rId108" Type="http://schemas.openxmlformats.org/officeDocument/2006/relationships/slide" Target="slides/slide65.xml"/><Relationship Id="rId124" Type="http://schemas.openxmlformats.org/officeDocument/2006/relationships/slide" Target="slides/slide81.xml"/><Relationship Id="rId129" Type="http://schemas.openxmlformats.org/officeDocument/2006/relationships/slide" Target="slides/slide86.xml"/><Relationship Id="rId54" Type="http://schemas.openxmlformats.org/officeDocument/2006/relationships/slide" Target="slides/slide11.xml"/><Relationship Id="rId70" Type="http://schemas.openxmlformats.org/officeDocument/2006/relationships/slide" Target="slides/slide27.xml"/><Relationship Id="rId75" Type="http://schemas.openxmlformats.org/officeDocument/2006/relationships/slide" Target="slides/slide32.xml"/><Relationship Id="rId91" Type="http://schemas.openxmlformats.org/officeDocument/2006/relationships/slide" Target="slides/slide48.xml"/><Relationship Id="rId96" Type="http://schemas.openxmlformats.org/officeDocument/2006/relationships/slide" Target="slides/slide53.xml"/><Relationship Id="rId140" Type="http://schemas.openxmlformats.org/officeDocument/2006/relationships/slide" Target="slides/slide97.xml"/><Relationship Id="rId145" Type="http://schemas.openxmlformats.org/officeDocument/2006/relationships/slide" Target="slides/slide102.xml"/><Relationship Id="rId161" Type="http://schemas.openxmlformats.org/officeDocument/2006/relationships/slide" Target="slides/slide118.xml"/><Relationship Id="rId166" Type="http://schemas.openxmlformats.org/officeDocument/2006/relationships/slide" Target="slides/slide123.xml"/><Relationship Id="rId182" Type="http://schemas.openxmlformats.org/officeDocument/2006/relationships/slide" Target="slides/slide139.xml"/><Relationship Id="rId187" Type="http://schemas.openxmlformats.org/officeDocument/2006/relationships/slide" Target="slides/slide144.xml"/><Relationship Id="rId217" Type="http://schemas.openxmlformats.org/officeDocument/2006/relationships/slide" Target="slides/slide174.xml"/><Relationship Id="rId1" Type="http://schemas.openxmlformats.org/officeDocument/2006/relationships/slideMaster" Target="slideMasters/slideMaster1.xml"/><Relationship Id="rId6" Type="http://schemas.openxmlformats.org/officeDocument/2006/relationships/slideMaster" Target="slideMasters/slideMaster6.xml"/><Relationship Id="rId212" Type="http://schemas.openxmlformats.org/officeDocument/2006/relationships/slide" Target="slides/slide169.xml"/><Relationship Id="rId233" Type="http://schemas.openxmlformats.org/officeDocument/2006/relationships/slide" Target="slides/slide190.xml"/><Relationship Id="rId238" Type="http://schemas.openxmlformats.org/officeDocument/2006/relationships/slide" Target="slides/slide195.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49" Type="http://schemas.openxmlformats.org/officeDocument/2006/relationships/slide" Target="slides/slide6.xml"/><Relationship Id="rId114" Type="http://schemas.openxmlformats.org/officeDocument/2006/relationships/slide" Target="slides/slide71.xml"/><Relationship Id="rId119" Type="http://schemas.openxmlformats.org/officeDocument/2006/relationships/slide" Target="slides/slide76.xml"/><Relationship Id="rId44" Type="http://schemas.openxmlformats.org/officeDocument/2006/relationships/slide" Target="slides/slide1.xml"/><Relationship Id="rId60" Type="http://schemas.openxmlformats.org/officeDocument/2006/relationships/slide" Target="slides/slide17.xml"/><Relationship Id="rId65" Type="http://schemas.openxmlformats.org/officeDocument/2006/relationships/slide" Target="slides/slide22.xml"/><Relationship Id="rId81" Type="http://schemas.openxmlformats.org/officeDocument/2006/relationships/slide" Target="slides/slide38.xml"/><Relationship Id="rId86" Type="http://schemas.openxmlformats.org/officeDocument/2006/relationships/slide" Target="slides/slide43.xml"/><Relationship Id="rId130" Type="http://schemas.openxmlformats.org/officeDocument/2006/relationships/slide" Target="slides/slide87.xml"/><Relationship Id="rId135" Type="http://schemas.openxmlformats.org/officeDocument/2006/relationships/slide" Target="slides/slide92.xml"/><Relationship Id="rId151" Type="http://schemas.openxmlformats.org/officeDocument/2006/relationships/slide" Target="slides/slide108.xml"/><Relationship Id="rId156" Type="http://schemas.openxmlformats.org/officeDocument/2006/relationships/slide" Target="slides/slide113.xml"/><Relationship Id="rId177" Type="http://schemas.openxmlformats.org/officeDocument/2006/relationships/slide" Target="slides/slide134.xml"/><Relationship Id="rId198" Type="http://schemas.openxmlformats.org/officeDocument/2006/relationships/slide" Target="slides/slide155.xml"/><Relationship Id="rId172" Type="http://schemas.openxmlformats.org/officeDocument/2006/relationships/slide" Target="slides/slide129.xml"/><Relationship Id="rId193" Type="http://schemas.openxmlformats.org/officeDocument/2006/relationships/slide" Target="slides/slide150.xml"/><Relationship Id="rId202" Type="http://schemas.openxmlformats.org/officeDocument/2006/relationships/slide" Target="slides/slide159.xml"/><Relationship Id="rId207" Type="http://schemas.openxmlformats.org/officeDocument/2006/relationships/slide" Target="slides/slide164.xml"/><Relationship Id="rId223" Type="http://schemas.openxmlformats.org/officeDocument/2006/relationships/slide" Target="slides/slide180.xml"/><Relationship Id="rId228" Type="http://schemas.openxmlformats.org/officeDocument/2006/relationships/slide" Target="slides/slide185.xml"/><Relationship Id="rId244" Type="http://schemas.openxmlformats.org/officeDocument/2006/relationships/slide" Target="slides/slide201.xml"/><Relationship Id="rId249" Type="http://schemas.openxmlformats.org/officeDocument/2006/relationships/viewProps" Target="viewProps.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109" Type="http://schemas.openxmlformats.org/officeDocument/2006/relationships/slide" Target="slides/slide66.xml"/><Relationship Id="rId34" Type="http://schemas.openxmlformats.org/officeDocument/2006/relationships/slideMaster" Target="slideMasters/slideMaster34.xml"/><Relationship Id="rId50" Type="http://schemas.openxmlformats.org/officeDocument/2006/relationships/slide" Target="slides/slide7.xml"/><Relationship Id="rId55" Type="http://schemas.openxmlformats.org/officeDocument/2006/relationships/slide" Target="slides/slide12.xml"/><Relationship Id="rId76" Type="http://schemas.openxmlformats.org/officeDocument/2006/relationships/slide" Target="slides/slide33.xml"/><Relationship Id="rId97" Type="http://schemas.openxmlformats.org/officeDocument/2006/relationships/slide" Target="slides/slide54.xml"/><Relationship Id="rId104" Type="http://schemas.openxmlformats.org/officeDocument/2006/relationships/slide" Target="slides/slide61.xml"/><Relationship Id="rId120" Type="http://schemas.openxmlformats.org/officeDocument/2006/relationships/slide" Target="slides/slide77.xml"/><Relationship Id="rId125" Type="http://schemas.openxmlformats.org/officeDocument/2006/relationships/slide" Target="slides/slide82.xml"/><Relationship Id="rId141" Type="http://schemas.openxmlformats.org/officeDocument/2006/relationships/slide" Target="slides/slide98.xml"/><Relationship Id="rId146" Type="http://schemas.openxmlformats.org/officeDocument/2006/relationships/slide" Target="slides/slide103.xml"/><Relationship Id="rId167" Type="http://schemas.openxmlformats.org/officeDocument/2006/relationships/slide" Target="slides/slide124.xml"/><Relationship Id="rId188" Type="http://schemas.openxmlformats.org/officeDocument/2006/relationships/slide" Target="slides/slide145.xml"/><Relationship Id="rId7" Type="http://schemas.openxmlformats.org/officeDocument/2006/relationships/slideMaster" Target="slideMasters/slideMaster7.xml"/><Relationship Id="rId71" Type="http://schemas.openxmlformats.org/officeDocument/2006/relationships/slide" Target="slides/slide28.xml"/><Relationship Id="rId92" Type="http://schemas.openxmlformats.org/officeDocument/2006/relationships/slide" Target="slides/slide49.xml"/><Relationship Id="rId162" Type="http://schemas.openxmlformats.org/officeDocument/2006/relationships/slide" Target="slides/slide119.xml"/><Relationship Id="rId183" Type="http://schemas.openxmlformats.org/officeDocument/2006/relationships/slide" Target="slides/slide140.xml"/><Relationship Id="rId213" Type="http://schemas.openxmlformats.org/officeDocument/2006/relationships/slide" Target="slides/slide170.xml"/><Relationship Id="rId218" Type="http://schemas.openxmlformats.org/officeDocument/2006/relationships/slide" Target="slides/slide175.xml"/><Relationship Id="rId234" Type="http://schemas.openxmlformats.org/officeDocument/2006/relationships/slide" Target="slides/slide191.xml"/><Relationship Id="rId239" Type="http://schemas.openxmlformats.org/officeDocument/2006/relationships/slide" Target="slides/slide196.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0" Type="http://schemas.openxmlformats.org/officeDocument/2006/relationships/theme" Target="theme/theme1.xml"/><Relationship Id="rId24" Type="http://schemas.openxmlformats.org/officeDocument/2006/relationships/slideMaster" Target="slideMasters/slideMaster24.xml"/><Relationship Id="rId40" Type="http://schemas.openxmlformats.org/officeDocument/2006/relationships/slideMaster" Target="slideMasters/slideMaster40.xml"/><Relationship Id="rId45" Type="http://schemas.openxmlformats.org/officeDocument/2006/relationships/slide" Target="slides/slide2.xml"/><Relationship Id="rId66" Type="http://schemas.openxmlformats.org/officeDocument/2006/relationships/slide" Target="slides/slide23.xml"/><Relationship Id="rId87" Type="http://schemas.openxmlformats.org/officeDocument/2006/relationships/slide" Target="slides/slide44.xml"/><Relationship Id="rId110" Type="http://schemas.openxmlformats.org/officeDocument/2006/relationships/slide" Target="slides/slide67.xml"/><Relationship Id="rId115" Type="http://schemas.openxmlformats.org/officeDocument/2006/relationships/slide" Target="slides/slide72.xml"/><Relationship Id="rId131" Type="http://schemas.openxmlformats.org/officeDocument/2006/relationships/slide" Target="slides/slide88.xml"/><Relationship Id="rId136" Type="http://schemas.openxmlformats.org/officeDocument/2006/relationships/slide" Target="slides/slide93.xml"/><Relationship Id="rId157" Type="http://schemas.openxmlformats.org/officeDocument/2006/relationships/slide" Target="slides/slide114.xml"/><Relationship Id="rId178" Type="http://schemas.openxmlformats.org/officeDocument/2006/relationships/slide" Target="slides/slide135.xml"/><Relationship Id="rId61" Type="http://schemas.openxmlformats.org/officeDocument/2006/relationships/slide" Target="slides/slide18.xml"/><Relationship Id="rId82" Type="http://schemas.openxmlformats.org/officeDocument/2006/relationships/slide" Target="slides/slide39.xml"/><Relationship Id="rId152" Type="http://schemas.openxmlformats.org/officeDocument/2006/relationships/slide" Target="slides/slide109.xml"/><Relationship Id="rId173" Type="http://schemas.openxmlformats.org/officeDocument/2006/relationships/slide" Target="slides/slide130.xml"/><Relationship Id="rId194" Type="http://schemas.openxmlformats.org/officeDocument/2006/relationships/slide" Target="slides/slide151.xml"/><Relationship Id="rId199" Type="http://schemas.openxmlformats.org/officeDocument/2006/relationships/slide" Target="slides/slide156.xml"/><Relationship Id="rId203" Type="http://schemas.openxmlformats.org/officeDocument/2006/relationships/slide" Target="slides/slide160.xml"/><Relationship Id="rId208" Type="http://schemas.openxmlformats.org/officeDocument/2006/relationships/slide" Target="slides/slide165.xml"/><Relationship Id="rId229" Type="http://schemas.openxmlformats.org/officeDocument/2006/relationships/slide" Target="slides/slide186.xml"/><Relationship Id="rId19" Type="http://schemas.openxmlformats.org/officeDocument/2006/relationships/slideMaster" Target="slideMasters/slideMaster19.xml"/><Relationship Id="rId224" Type="http://schemas.openxmlformats.org/officeDocument/2006/relationships/slide" Target="slides/slide181.xml"/><Relationship Id="rId240" Type="http://schemas.openxmlformats.org/officeDocument/2006/relationships/slide" Target="slides/slide197.xml"/><Relationship Id="rId245" Type="http://schemas.openxmlformats.org/officeDocument/2006/relationships/slide" Target="slides/slide202.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56" Type="http://schemas.openxmlformats.org/officeDocument/2006/relationships/slide" Target="slides/slide13.xml"/><Relationship Id="rId77" Type="http://schemas.openxmlformats.org/officeDocument/2006/relationships/slide" Target="slides/slide34.xml"/><Relationship Id="rId100" Type="http://schemas.openxmlformats.org/officeDocument/2006/relationships/slide" Target="slides/slide57.xml"/><Relationship Id="rId105" Type="http://schemas.openxmlformats.org/officeDocument/2006/relationships/slide" Target="slides/slide62.xml"/><Relationship Id="rId126" Type="http://schemas.openxmlformats.org/officeDocument/2006/relationships/slide" Target="slides/slide83.xml"/><Relationship Id="rId147" Type="http://schemas.openxmlformats.org/officeDocument/2006/relationships/slide" Target="slides/slide104.xml"/><Relationship Id="rId168" Type="http://schemas.openxmlformats.org/officeDocument/2006/relationships/slide" Target="slides/slide125.xml"/><Relationship Id="rId8" Type="http://schemas.openxmlformats.org/officeDocument/2006/relationships/slideMaster" Target="slideMasters/slideMaster8.xml"/><Relationship Id="rId51" Type="http://schemas.openxmlformats.org/officeDocument/2006/relationships/slide" Target="slides/slide8.xml"/><Relationship Id="rId72" Type="http://schemas.openxmlformats.org/officeDocument/2006/relationships/slide" Target="slides/slide29.xml"/><Relationship Id="rId93" Type="http://schemas.openxmlformats.org/officeDocument/2006/relationships/slide" Target="slides/slide50.xml"/><Relationship Id="rId98" Type="http://schemas.openxmlformats.org/officeDocument/2006/relationships/slide" Target="slides/slide55.xml"/><Relationship Id="rId121" Type="http://schemas.openxmlformats.org/officeDocument/2006/relationships/slide" Target="slides/slide78.xml"/><Relationship Id="rId142" Type="http://schemas.openxmlformats.org/officeDocument/2006/relationships/slide" Target="slides/slide99.xml"/><Relationship Id="rId163" Type="http://schemas.openxmlformats.org/officeDocument/2006/relationships/slide" Target="slides/slide120.xml"/><Relationship Id="rId184" Type="http://schemas.openxmlformats.org/officeDocument/2006/relationships/slide" Target="slides/slide141.xml"/><Relationship Id="rId189" Type="http://schemas.openxmlformats.org/officeDocument/2006/relationships/slide" Target="slides/slide146.xml"/><Relationship Id="rId219" Type="http://schemas.openxmlformats.org/officeDocument/2006/relationships/slide" Target="slides/slide176.xml"/><Relationship Id="rId3" Type="http://schemas.openxmlformats.org/officeDocument/2006/relationships/slideMaster" Target="slideMasters/slideMaster3.xml"/><Relationship Id="rId214" Type="http://schemas.openxmlformats.org/officeDocument/2006/relationships/slide" Target="slides/slide171.xml"/><Relationship Id="rId230" Type="http://schemas.openxmlformats.org/officeDocument/2006/relationships/slide" Target="slides/slide187.xml"/><Relationship Id="rId235" Type="http://schemas.openxmlformats.org/officeDocument/2006/relationships/slide" Target="slides/slide192.xml"/><Relationship Id="rId251" Type="http://schemas.openxmlformats.org/officeDocument/2006/relationships/tableStyles" Target="tableStyles.xml"/><Relationship Id="rId25" Type="http://schemas.openxmlformats.org/officeDocument/2006/relationships/slideMaster" Target="slideMasters/slideMaster25.xml"/><Relationship Id="rId46" Type="http://schemas.openxmlformats.org/officeDocument/2006/relationships/slide" Target="slides/slide3.xml"/><Relationship Id="rId67" Type="http://schemas.openxmlformats.org/officeDocument/2006/relationships/slide" Target="slides/slide24.xml"/><Relationship Id="rId116" Type="http://schemas.openxmlformats.org/officeDocument/2006/relationships/slide" Target="slides/slide73.xml"/><Relationship Id="rId137" Type="http://schemas.openxmlformats.org/officeDocument/2006/relationships/slide" Target="slides/slide94.xml"/><Relationship Id="rId158" Type="http://schemas.openxmlformats.org/officeDocument/2006/relationships/slide" Target="slides/slide115.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19.xml"/><Relationship Id="rId83" Type="http://schemas.openxmlformats.org/officeDocument/2006/relationships/slide" Target="slides/slide40.xml"/><Relationship Id="rId88" Type="http://schemas.openxmlformats.org/officeDocument/2006/relationships/slide" Target="slides/slide45.xml"/><Relationship Id="rId111" Type="http://schemas.openxmlformats.org/officeDocument/2006/relationships/slide" Target="slides/slide68.xml"/><Relationship Id="rId132" Type="http://schemas.openxmlformats.org/officeDocument/2006/relationships/slide" Target="slides/slide89.xml"/><Relationship Id="rId153" Type="http://schemas.openxmlformats.org/officeDocument/2006/relationships/slide" Target="slides/slide110.xml"/><Relationship Id="rId174" Type="http://schemas.openxmlformats.org/officeDocument/2006/relationships/slide" Target="slides/slide131.xml"/><Relationship Id="rId179" Type="http://schemas.openxmlformats.org/officeDocument/2006/relationships/slide" Target="slides/slide136.xml"/><Relationship Id="rId195" Type="http://schemas.openxmlformats.org/officeDocument/2006/relationships/slide" Target="slides/slide152.xml"/><Relationship Id="rId209" Type="http://schemas.openxmlformats.org/officeDocument/2006/relationships/slide" Target="slides/slide166.xml"/><Relationship Id="rId190" Type="http://schemas.openxmlformats.org/officeDocument/2006/relationships/slide" Target="slides/slide147.xml"/><Relationship Id="rId204" Type="http://schemas.openxmlformats.org/officeDocument/2006/relationships/slide" Target="slides/slide161.xml"/><Relationship Id="rId220" Type="http://schemas.openxmlformats.org/officeDocument/2006/relationships/slide" Target="slides/slide177.xml"/><Relationship Id="rId225" Type="http://schemas.openxmlformats.org/officeDocument/2006/relationships/slide" Target="slides/slide182.xml"/><Relationship Id="rId241" Type="http://schemas.openxmlformats.org/officeDocument/2006/relationships/slide" Target="slides/slide198.xml"/><Relationship Id="rId246" Type="http://schemas.openxmlformats.org/officeDocument/2006/relationships/slide" Target="slides/slide203.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14.xml"/><Relationship Id="rId106" Type="http://schemas.openxmlformats.org/officeDocument/2006/relationships/slide" Target="slides/slide63.xml"/><Relationship Id="rId127" Type="http://schemas.openxmlformats.org/officeDocument/2006/relationships/slide" Target="slides/slide84.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9.xml"/><Relationship Id="rId73" Type="http://schemas.openxmlformats.org/officeDocument/2006/relationships/slide" Target="slides/slide30.xml"/><Relationship Id="rId78" Type="http://schemas.openxmlformats.org/officeDocument/2006/relationships/slide" Target="slides/slide35.xml"/><Relationship Id="rId94" Type="http://schemas.openxmlformats.org/officeDocument/2006/relationships/slide" Target="slides/slide51.xml"/><Relationship Id="rId99" Type="http://schemas.openxmlformats.org/officeDocument/2006/relationships/slide" Target="slides/slide56.xml"/><Relationship Id="rId101" Type="http://schemas.openxmlformats.org/officeDocument/2006/relationships/slide" Target="slides/slide58.xml"/><Relationship Id="rId122" Type="http://schemas.openxmlformats.org/officeDocument/2006/relationships/slide" Target="slides/slide79.xml"/><Relationship Id="rId143" Type="http://schemas.openxmlformats.org/officeDocument/2006/relationships/slide" Target="slides/slide100.xml"/><Relationship Id="rId148" Type="http://schemas.openxmlformats.org/officeDocument/2006/relationships/slide" Target="slides/slide105.xml"/><Relationship Id="rId164" Type="http://schemas.openxmlformats.org/officeDocument/2006/relationships/slide" Target="slides/slide121.xml"/><Relationship Id="rId169" Type="http://schemas.openxmlformats.org/officeDocument/2006/relationships/slide" Target="slides/slide126.xml"/><Relationship Id="rId185" Type="http://schemas.openxmlformats.org/officeDocument/2006/relationships/slide" Target="slides/slide142.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37.xml"/><Relationship Id="rId210" Type="http://schemas.openxmlformats.org/officeDocument/2006/relationships/slide" Target="slides/slide167.xml"/><Relationship Id="rId215" Type="http://schemas.openxmlformats.org/officeDocument/2006/relationships/slide" Target="slides/slide172.xml"/><Relationship Id="rId236" Type="http://schemas.openxmlformats.org/officeDocument/2006/relationships/slide" Target="slides/slide193.xml"/><Relationship Id="rId26" Type="http://schemas.openxmlformats.org/officeDocument/2006/relationships/slideMaster" Target="slideMasters/slideMaster26.xml"/><Relationship Id="rId231" Type="http://schemas.openxmlformats.org/officeDocument/2006/relationships/slide" Target="slides/slide188.xml"/><Relationship Id="rId47" Type="http://schemas.openxmlformats.org/officeDocument/2006/relationships/slide" Target="slides/slide4.xml"/><Relationship Id="rId68" Type="http://schemas.openxmlformats.org/officeDocument/2006/relationships/slide" Target="slides/slide25.xml"/><Relationship Id="rId89" Type="http://schemas.openxmlformats.org/officeDocument/2006/relationships/slide" Target="slides/slide46.xml"/><Relationship Id="rId112" Type="http://schemas.openxmlformats.org/officeDocument/2006/relationships/slide" Target="slides/slide69.xml"/><Relationship Id="rId133" Type="http://schemas.openxmlformats.org/officeDocument/2006/relationships/slide" Target="slides/slide90.xml"/><Relationship Id="rId154" Type="http://schemas.openxmlformats.org/officeDocument/2006/relationships/slide" Target="slides/slide111.xml"/><Relationship Id="rId175" Type="http://schemas.openxmlformats.org/officeDocument/2006/relationships/slide" Target="slides/slide132.xml"/><Relationship Id="rId196" Type="http://schemas.openxmlformats.org/officeDocument/2006/relationships/slide" Target="slides/slide153.xml"/><Relationship Id="rId200" Type="http://schemas.openxmlformats.org/officeDocument/2006/relationships/slide" Target="slides/slide157.xml"/><Relationship Id="rId16" Type="http://schemas.openxmlformats.org/officeDocument/2006/relationships/slideMaster" Target="slideMasters/slideMaster16.xml"/><Relationship Id="rId221" Type="http://schemas.openxmlformats.org/officeDocument/2006/relationships/slide" Target="slides/slide178.xml"/><Relationship Id="rId242" Type="http://schemas.openxmlformats.org/officeDocument/2006/relationships/slide" Target="slides/slide199.xml"/><Relationship Id="rId37" Type="http://schemas.openxmlformats.org/officeDocument/2006/relationships/slideMaster" Target="slideMasters/slideMaster37.xml"/><Relationship Id="rId58" Type="http://schemas.openxmlformats.org/officeDocument/2006/relationships/slide" Target="slides/slide15.xml"/><Relationship Id="rId79" Type="http://schemas.openxmlformats.org/officeDocument/2006/relationships/slide" Target="slides/slide36.xml"/><Relationship Id="rId102" Type="http://schemas.openxmlformats.org/officeDocument/2006/relationships/slide" Target="slides/slide59.xml"/><Relationship Id="rId123" Type="http://schemas.openxmlformats.org/officeDocument/2006/relationships/slide" Target="slides/slide80.xml"/><Relationship Id="rId144" Type="http://schemas.openxmlformats.org/officeDocument/2006/relationships/slide" Target="slides/slide101.xml"/><Relationship Id="rId90" Type="http://schemas.openxmlformats.org/officeDocument/2006/relationships/slide" Target="slides/slide47.xml"/><Relationship Id="rId165" Type="http://schemas.openxmlformats.org/officeDocument/2006/relationships/slide" Target="slides/slide122.xml"/><Relationship Id="rId186" Type="http://schemas.openxmlformats.org/officeDocument/2006/relationships/slide" Target="slides/slide143.xml"/><Relationship Id="rId211" Type="http://schemas.openxmlformats.org/officeDocument/2006/relationships/slide" Target="slides/slide168.xml"/><Relationship Id="rId232" Type="http://schemas.openxmlformats.org/officeDocument/2006/relationships/slide" Target="slides/slide189.xml"/><Relationship Id="rId27" Type="http://schemas.openxmlformats.org/officeDocument/2006/relationships/slideMaster" Target="slideMasters/slideMaster27.xml"/><Relationship Id="rId48" Type="http://schemas.openxmlformats.org/officeDocument/2006/relationships/slide" Target="slides/slide5.xml"/><Relationship Id="rId69" Type="http://schemas.openxmlformats.org/officeDocument/2006/relationships/slide" Target="slides/slide26.xml"/><Relationship Id="rId113" Type="http://schemas.openxmlformats.org/officeDocument/2006/relationships/slide" Target="slides/slide70.xml"/><Relationship Id="rId134" Type="http://schemas.openxmlformats.org/officeDocument/2006/relationships/slide" Target="slides/slide91.xml"/><Relationship Id="rId80" Type="http://schemas.openxmlformats.org/officeDocument/2006/relationships/slide" Target="slides/slide37.xml"/><Relationship Id="rId155" Type="http://schemas.openxmlformats.org/officeDocument/2006/relationships/slide" Target="slides/slide112.xml"/><Relationship Id="rId176" Type="http://schemas.openxmlformats.org/officeDocument/2006/relationships/slide" Target="slides/slide133.xml"/><Relationship Id="rId197" Type="http://schemas.openxmlformats.org/officeDocument/2006/relationships/slide" Target="slides/slide154.xml"/><Relationship Id="rId201" Type="http://schemas.openxmlformats.org/officeDocument/2006/relationships/slide" Target="slides/slide158.xml"/><Relationship Id="rId222" Type="http://schemas.openxmlformats.org/officeDocument/2006/relationships/slide" Target="slides/slide179.xml"/><Relationship Id="rId243" Type="http://schemas.openxmlformats.org/officeDocument/2006/relationships/slide" Target="slides/slide200.xml"/></Relationships>
</file>

<file path=ppt/_rels/viewProps.xml.rels><?xml version="1.0" encoding="UTF-8" standalone="yes"?>
<Relationships xmlns="http://schemas.openxmlformats.org/package/2006/relationships"><Relationship Id="rId1" Type="http://schemas.openxmlformats.org/officeDocument/2006/relationships/slide" Target="slides/slide155.xml"/></Relationships>
</file>

<file path=ppt/charts/_rels/chart1.xml.rels><?xml version="1.0" encoding="UTF-8" standalone="yes"?>
<Relationships xmlns="http://schemas.openxmlformats.org/package/2006/relationships"><Relationship Id="rId2" Type="http://schemas.openxmlformats.org/officeDocument/2006/relationships/oleObject" Target="file:///C:\Users\Ivan%20Cruz\Documents\PLANILHAS\OGM\tabela%20Ivana%20e%20tamara\Sete%20lagoas%20Avaliao%20LCM%20milho%20COMUM%20X%20OGM%201.xls" TargetMode="External"/><Relationship Id="rId1" Type="http://schemas.openxmlformats.org/officeDocument/2006/relationships/themeOverride" Target="../theme/themeOverride25.xml"/></Relationships>
</file>

<file path=ppt/charts/_rels/chart10.xml.rels><?xml version="1.0" encoding="UTF-8" standalone="yes"?>
<Relationships xmlns="http://schemas.openxmlformats.org/package/2006/relationships"><Relationship Id="rId2" Type="http://schemas.openxmlformats.org/officeDocument/2006/relationships/oleObject" Target="file:///C:\Users\Ivan%20Cruz\Documents\Milho%20avalia%25E7%25F5es%2025-08-2009.xls" TargetMode="External"/><Relationship Id="rId1" Type="http://schemas.openxmlformats.org/officeDocument/2006/relationships/themeOverride" Target="../theme/themeOverride34.xml"/></Relationships>
</file>

<file path=ppt/charts/_rels/chart11.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oleObject" Target="file:///C:\Users\Ivan%20Cruz\Documents\Milho%20avalia%25E7%25F5es%2025-08-2009.xls" TargetMode="External"/><Relationship Id="rId1" Type="http://schemas.openxmlformats.org/officeDocument/2006/relationships/themeOverride" Target="../theme/themeOverride35.xml"/></Relationships>
</file>

<file path=ppt/charts/_rels/chart12.xml.rels><?xml version="1.0" encoding="UTF-8" standalone="yes"?>
<Relationships xmlns="http://schemas.openxmlformats.org/package/2006/relationships"><Relationship Id="rId2" Type="http://schemas.openxmlformats.org/officeDocument/2006/relationships/oleObject" Target="file:///G:\PLANILHAS\OGM\RIO%20VERDE2%20Milho%20avalia&#231;&#245;es%2025-08-2009.xls" TargetMode="External"/><Relationship Id="rId1" Type="http://schemas.openxmlformats.org/officeDocument/2006/relationships/themeOverride" Target="../theme/themeOverride36.xml"/></Relationships>
</file>

<file path=ppt/charts/_rels/chart13.xml.rels><?xml version="1.0" encoding="UTF-8" standalone="yes"?>
<Relationships xmlns="http://schemas.openxmlformats.org/package/2006/relationships"><Relationship Id="rId2" Type="http://schemas.openxmlformats.org/officeDocument/2006/relationships/oleObject" Target="file:///C:\Users\Ivan%20Cruz\Documents\Milho%20avalia%25E7%25F5es%2025-08-2009.xls" TargetMode="External"/><Relationship Id="rId1" Type="http://schemas.openxmlformats.org/officeDocument/2006/relationships/themeOverride" Target="../theme/themeOverride37.xml"/></Relationships>
</file>

<file path=ppt/charts/_rels/chart14.xml.rels><?xml version="1.0" encoding="UTF-8" standalone="yes"?>
<Relationships xmlns="http://schemas.openxmlformats.org/package/2006/relationships"><Relationship Id="rId2" Type="http://schemas.openxmlformats.org/officeDocument/2006/relationships/oleObject" Target="file:///I:\JATAI.xls" TargetMode="External"/><Relationship Id="rId1" Type="http://schemas.openxmlformats.org/officeDocument/2006/relationships/themeOverride" Target="../theme/themeOverride38.xml"/></Relationships>
</file>

<file path=ppt/charts/_rels/chart15.xml.rels><?xml version="1.0" encoding="UTF-8" standalone="yes"?>
<Relationships xmlns="http://schemas.openxmlformats.org/package/2006/relationships"><Relationship Id="rId2" Type="http://schemas.openxmlformats.org/officeDocument/2006/relationships/oleObject" Target="Pasta1" TargetMode="External"/><Relationship Id="rId1" Type="http://schemas.openxmlformats.org/officeDocument/2006/relationships/themeOverride" Target="../theme/themeOverride39.xml"/></Relationships>
</file>

<file path=ppt/charts/_rels/chart2.xml.rels><?xml version="1.0" encoding="UTF-8" standalone="yes"?>
<Relationships xmlns="http://schemas.openxmlformats.org/package/2006/relationships"><Relationship Id="rId2" Type="http://schemas.openxmlformats.org/officeDocument/2006/relationships/oleObject" Target="file:///C:\Users\Ivan%20Cruz\Documents\PLANILHAS\JUNHO09\Armadilhas%20com%20ferom&#244;nio%20-%202008%20-%202009.xls" TargetMode="External"/><Relationship Id="rId1" Type="http://schemas.openxmlformats.org/officeDocument/2006/relationships/themeOverride" Target="../theme/themeOverride26.xml"/></Relationships>
</file>

<file path=ppt/charts/_rels/chart3.xml.rels><?xml version="1.0" encoding="UTF-8" standalone="yes"?>
<Relationships xmlns="http://schemas.openxmlformats.org/package/2006/relationships"><Relationship Id="rId2" Type="http://schemas.openxmlformats.org/officeDocument/2006/relationships/oleObject" Target="file:///C:\Users\Ivan%20Cruz\Documents\PLANILHAS\Parcela%20Milho%20bt%20e%20normal.xls" TargetMode="External"/><Relationship Id="rId1" Type="http://schemas.openxmlformats.org/officeDocument/2006/relationships/themeOverride" Target="../theme/themeOverride27.xml"/></Relationships>
</file>

<file path=ppt/charts/_rels/chart4.xml.rels><?xml version="1.0" encoding="UTF-8" standalone="yes"?>
<Relationships xmlns="http://schemas.openxmlformats.org/package/2006/relationships"><Relationship Id="rId2" Type="http://schemas.openxmlformats.org/officeDocument/2006/relationships/oleObject" Target="file:///C:\Users\Ivan%20Cruz\Documents\PLANILHAS\Parcela%20Milho%20bt%20e%20normal.xls" TargetMode="External"/><Relationship Id="rId1" Type="http://schemas.openxmlformats.org/officeDocument/2006/relationships/themeOverride" Target="../theme/themeOverride28.xml"/></Relationships>
</file>

<file path=ppt/charts/_rels/chart5.xml.rels><?xml version="1.0" encoding="UTF-8" standalone="yes"?>
<Relationships xmlns="http://schemas.openxmlformats.org/package/2006/relationships"><Relationship Id="rId2" Type="http://schemas.openxmlformats.org/officeDocument/2006/relationships/oleObject" Target="file:///C:\Users\Ivan%20Cruz\Documents\kg.xls" TargetMode="External"/><Relationship Id="rId1" Type="http://schemas.openxmlformats.org/officeDocument/2006/relationships/themeOverride" Target="../theme/themeOverride29.xml"/></Relationships>
</file>

<file path=ppt/charts/_rels/chart6.xml.rels><?xml version="1.0" encoding="UTF-8" standalone="yes"?>
<Relationships xmlns="http://schemas.openxmlformats.org/package/2006/relationships"><Relationship Id="rId2" Type="http://schemas.openxmlformats.org/officeDocument/2006/relationships/oleObject" Target="file:///C:\Users\Ivan%20Cruz\Documents\avalia&#231;&#227;o%20de%20tripes%20e%20cochonilha%20-%202010.xls" TargetMode="External"/><Relationship Id="rId1" Type="http://schemas.openxmlformats.org/officeDocument/2006/relationships/themeOverride" Target="../theme/themeOverride30.xml"/></Relationships>
</file>

<file path=ppt/charts/_rels/chart7.xml.rels><?xml version="1.0" encoding="UTF-8" standalone="yes"?>
<Relationships xmlns="http://schemas.openxmlformats.org/package/2006/relationships"><Relationship Id="rId2" Type="http://schemas.openxmlformats.org/officeDocument/2006/relationships/oleObject" Target="file:///C:\Users\Ivan%20Cruz\Documents\avalia&#231;&#227;o%20de%20tripes%20e%20cochonilha%20-%202010.xls" TargetMode="External"/><Relationship Id="rId1" Type="http://schemas.openxmlformats.org/officeDocument/2006/relationships/themeOverride" Target="../theme/themeOverride31.xml"/></Relationships>
</file>

<file path=ppt/charts/_rels/chart8.xml.rels><?xml version="1.0" encoding="UTF-8" standalone="yes"?>
<Relationships xmlns="http://schemas.openxmlformats.org/package/2006/relationships"><Relationship Id="rId2" Type="http://schemas.openxmlformats.org/officeDocument/2006/relationships/oleObject" Target="file:///G:\PLANILHAS\OGM\RIO%20VERDE2%20Milho%20avalia&#231;&#245;es%2025-08-2009.xls" TargetMode="External"/><Relationship Id="rId1" Type="http://schemas.openxmlformats.org/officeDocument/2006/relationships/themeOverride" Target="../theme/themeOverride32.xml"/></Relationships>
</file>

<file path=ppt/charts/_rels/chart9.xml.rels><?xml version="1.0" encoding="UTF-8" standalone="yes"?>
<Relationships xmlns="http://schemas.openxmlformats.org/package/2006/relationships"><Relationship Id="rId2" Type="http://schemas.openxmlformats.org/officeDocument/2006/relationships/oleObject" Target="file:///G:\PLANILHAS\OGM\RIO%20VERDE2%20Milho%20avalia&#231;&#245;es%2025-08-2009.xls" TargetMode="External"/><Relationship Id="rId1" Type="http://schemas.openxmlformats.org/officeDocument/2006/relationships/themeOverride" Target="../theme/themeOverride33.xm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pt-BR"/>
  <c:clrMapOvr bg1="lt1" tx1="dk1" bg2="lt2" tx2="dk2" accent1="accent1" accent2="accent2" accent3="accent3" accent4="accent4" accent5="accent5" accent6="accent6" hlink="hlink" folHlink="folHlink"/>
  <c:chart>
    <c:plotArea>
      <c:layout>
        <c:manualLayout>
          <c:layoutTarget val="inner"/>
          <c:xMode val="edge"/>
          <c:yMode val="edge"/>
          <c:x val="0.11892195412391818"/>
          <c:y val="0.12686189422996164"/>
          <c:w val="0.86644629305692777"/>
          <c:h val="0.73544985395261164"/>
        </c:manualLayout>
      </c:layout>
      <c:lineChart>
        <c:grouping val="standard"/>
        <c:ser>
          <c:idx val="0"/>
          <c:order val="0"/>
          <c:tx>
            <c:v>Milho Bt</c:v>
          </c:tx>
          <c:spPr>
            <a:ln w="44450"/>
          </c:spPr>
          <c:marker>
            <c:symbol val="none"/>
          </c:marker>
          <c:cat>
            <c:numRef>
              <c:f>'101b'!$B$57:$R$57</c:f>
              <c:numCache>
                <c:formatCode>dd/mmm</c:formatCode>
                <c:ptCount val="17"/>
                <c:pt idx="0">
                  <c:v>39827</c:v>
                </c:pt>
                <c:pt idx="1">
                  <c:v>39829</c:v>
                </c:pt>
                <c:pt idx="2">
                  <c:v>39832</c:v>
                </c:pt>
                <c:pt idx="3">
                  <c:v>39834</c:v>
                </c:pt>
                <c:pt idx="4">
                  <c:v>39836</c:v>
                </c:pt>
                <c:pt idx="5">
                  <c:v>39839</c:v>
                </c:pt>
                <c:pt idx="6">
                  <c:v>39841</c:v>
                </c:pt>
                <c:pt idx="7">
                  <c:v>39843</c:v>
                </c:pt>
                <c:pt idx="8">
                  <c:v>39846</c:v>
                </c:pt>
                <c:pt idx="9">
                  <c:v>39848</c:v>
                </c:pt>
                <c:pt idx="10">
                  <c:v>39850</c:v>
                </c:pt>
                <c:pt idx="11">
                  <c:v>39853</c:v>
                </c:pt>
                <c:pt idx="12">
                  <c:v>39855</c:v>
                </c:pt>
                <c:pt idx="13">
                  <c:v>39859</c:v>
                </c:pt>
                <c:pt idx="14">
                  <c:v>39860</c:v>
                </c:pt>
                <c:pt idx="15">
                  <c:v>39862</c:v>
                </c:pt>
                <c:pt idx="16">
                  <c:v>39864</c:v>
                </c:pt>
              </c:numCache>
            </c:numRef>
          </c:cat>
          <c:val>
            <c:numRef>
              <c:f>'101b'!$V$60:$V$76</c:f>
              <c:numCache>
                <c:formatCode>General</c:formatCode>
                <c:ptCount val="17"/>
                <c:pt idx="0">
                  <c:v>0</c:v>
                </c:pt>
                <c:pt idx="1">
                  <c:v>0</c:v>
                </c:pt>
                <c:pt idx="2">
                  <c:v>0</c:v>
                </c:pt>
                <c:pt idx="3">
                  <c:v>3</c:v>
                </c:pt>
                <c:pt idx="4">
                  <c:v>2</c:v>
                </c:pt>
                <c:pt idx="5">
                  <c:v>62</c:v>
                </c:pt>
                <c:pt idx="6">
                  <c:v>72</c:v>
                </c:pt>
                <c:pt idx="7">
                  <c:v>49</c:v>
                </c:pt>
                <c:pt idx="8">
                  <c:v>76</c:v>
                </c:pt>
                <c:pt idx="9">
                  <c:v>107</c:v>
                </c:pt>
                <c:pt idx="10">
                  <c:v>69</c:v>
                </c:pt>
                <c:pt idx="11">
                  <c:v>69</c:v>
                </c:pt>
                <c:pt idx="12">
                  <c:v>85</c:v>
                </c:pt>
                <c:pt idx="13">
                  <c:v>69</c:v>
                </c:pt>
                <c:pt idx="14">
                  <c:v>57</c:v>
                </c:pt>
                <c:pt idx="15">
                  <c:v>23</c:v>
                </c:pt>
                <c:pt idx="16">
                  <c:v>51</c:v>
                </c:pt>
              </c:numCache>
            </c:numRef>
          </c:val>
        </c:ser>
        <c:ser>
          <c:idx val="1"/>
          <c:order val="1"/>
          <c:tx>
            <c:v>Convencional</c:v>
          </c:tx>
          <c:spPr>
            <a:ln w="44450"/>
          </c:spPr>
          <c:marker>
            <c:symbol val="none"/>
          </c:marker>
          <c:cat>
            <c:numRef>
              <c:f>'101b'!$B$57:$R$57</c:f>
              <c:numCache>
                <c:formatCode>dd/mmm</c:formatCode>
                <c:ptCount val="17"/>
                <c:pt idx="0">
                  <c:v>39827</c:v>
                </c:pt>
                <c:pt idx="1">
                  <c:v>39829</c:v>
                </c:pt>
                <c:pt idx="2">
                  <c:v>39832</c:v>
                </c:pt>
                <c:pt idx="3">
                  <c:v>39834</c:v>
                </c:pt>
                <c:pt idx="4">
                  <c:v>39836</c:v>
                </c:pt>
                <c:pt idx="5">
                  <c:v>39839</c:v>
                </c:pt>
                <c:pt idx="6">
                  <c:v>39841</c:v>
                </c:pt>
                <c:pt idx="7">
                  <c:v>39843</c:v>
                </c:pt>
                <c:pt idx="8">
                  <c:v>39846</c:v>
                </c:pt>
                <c:pt idx="9">
                  <c:v>39848</c:v>
                </c:pt>
                <c:pt idx="10">
                  <c:v>39850</c:v>
                </c:pt>
                <c:pt idx="11">
                  <c:v>39853</c:v>
                </c:pt>
                <c:pt idx="12">
                  <c:v>39855</c:v>
                </c:pt>
                <c:pt idx="13">
                  <c:v>39859</c:v>
                </c:pt>
                <c:pt idx="14">
                  <c:v>39860</c:v>
                </c:pt>
                <c:pt idx="15">
                  <c:v>39862</c:v>
                </c:pt>
                <c:pt idx="16">
                  <c:v>39864</c:v>
                </c:pt>
              </c:numCache>
            </c:numRef>
          </c:cat>
          <c:val>
            <c:numRef>
              <c:f>'101b'!$W$60:$W$76</c:f>
              <c:numCache>
                <c:formatCode>General</c:formatCode>
                <c:ptCount val="17"/>
                <c:pt idx="0">
                  <c:v>0</c:v>
                </c:pt>
                <c:pt idx="1">
                  <c:v>0</c:v>
                </c:pt>
                <c:pt idx="2">
                  <c:v>0</c:v>
                </c:pt>
                <c:pt idx="3">
                  <c:v>3</c:v>
                </c:pt>
                <c:pt idx="4">
                  <c:v>4</c:v>
                </c:pt>
                <c:pt idx="5">
                  <c:v>89</c:v>
                </c:pt>
                <c:pt idx="6">
                  <c:v>125</c:v>
                </c:pt>
                <c:pt idx="7">
                  <c:v>59</c:v>
                </c:pt>
                <c:pt idx="8">
                  <c:v>89</c:v>
                </c:pt>
                <c:pt idx="9">
                  <c:v>133</c:v>
                </c:pt>
                <c:pt idx="10">
                  <c:v>117</c:v>
                </c:pt>
                <c:pt idx="11">
                  <c:v>73</c:v>
                </c:pt>
                <c:pt idx="12">
                  <c:v>92</c:v>
                </c:pt>
                <c:pt idx="13">
                  <c:v>114</c:v>
                </c:pt>
                <c:pt idx="14">
                  <c:v>88</c:v>
                </c:pt>
                <c:pt idx="15">
                  <c:v>97</c:v>
                </c:pt>
                <c:pt idx="16">
                  <c:v>82</c:v>
                </c:pt>
              </c:numCache>
            </c:numRef>
          </c:val>
        </c:ser>
        <c:marker val="1"/>
        <c:axId val="312339840"/>
        <c:axId val="244335744"/>
      </c:lineChart>
      <c:dateAx>
        <c:axId val="312339840"/>
        <c:scaling>
          <c:orientation val="minMax"/>
        </c:scaling>
        <c:axPos val="b"/>
        <c:numFmt formatCode="dd/mmm" sourceLinked="1"/>
        <c:tickLblPos val="nextTo"/>
        <c:txPr>
          <a:bodyPr/>
          <a:lstStyle/>
          <a:p>
            <a:pPr>
              <a:defRPr sz="1400" b="1"/>
            </a:pPr>
            <a:endParaRPr lang="pt-BR"/>
          </a:p>
        </c:txPr>
        <c:crossAx val="244335744"/>
        <c:crosses val="autoZero"/>
        <c:auto val="1"/>
        <c:lblOffset val="100"/>
      </c:dateAx>
      <c:valAx>
        <c:axId val="244335744"/>
        <c:scaling>
          <c:orientation val="minMax"/>
        </c:scaling>
        <c:axPos val="l"/>
        <c:majorGridlines/>
        <c:title>
          <c:tx>
            <c:rich>
              <a:bodyPr rot="-5400000" vert="horz"/>
              <a:lstStyle/>
              <a:p>
                <a:pPr>
                  <a:defRPr sz="1600" b="1">
                    <a:solidFill>
                      <a:srgbClr val="1C07B9"/>
                    </a:solidFill>
                  </a:defRPr>
                </a:pPr>
                <a:r>
                  <a:rPr lang="en-US" sz="1600" b="1">
                    <a:solidFill>
                      <a:srgbClr val="1C07B9"/>
                    </a:solidFill>
                  </a:rPr>
                  <a:t>Tesourinha/240 plantas</a:t>
                </a:r>
              </a:p>
            </c:rich>
          </c:tx>
        </c:title>
        <c:numFmt formatCode="General" sourceLinked="1"/>
        <c:tickLblPos val="nextTo"/>
        <c:txPr>
          <a:bodyPr/>
          <a:lstStyle/>
          <a:p>
            <a:pPr>
              <a:defRPr sz="1600" b="1">
                <a:solidFill>
                  <a:srgbClr val="FF0000"/>
                </a:solidFill>
              </a:defRPr>
            </a:pPr>
            <a:endParaRPr lang="pt-BR"/>
          </a:p>
        </c:txPr>
        <c:crossAx val="312339840"/>
        <c:crosses val="autoZero"/>
        <c:crossBetween val="between"/>
      </c:valAx>
    </c:plotArea>
    <c:legend>
      <c:legendPos val="b"/>
      <c:layout>
        <c:manualLayout>
          <c:xMode val="edge"/>
          <c:yMode val="edge"/>
          <c:x val="0.14525729567259907"/>
          <c:y val="4.0586989184094431E-2"/>
          <c:w val="0.36688760322503927"/>
          <c:h val="6.5789635768078725E-2"/>
        </c:manualLayout>
      </c:layout>
      <c:txPr>
        <a:bodyPr/>
        <a:lstStyle/>
        <a:p>
          <a:pPr>
            <a:defRPr sz="1800" b="1"/>
          </a:pPr>
          <a:endParaRPr lang="pt-BR"/>
        </a:p>
      </c:txPr>
    </c:legend>
    <c:plotVisOnly val="1"/>
  </c:chart>
  <c:externalData r:id="rId2"/>
</c:chartSpace>
</file>

<file path=ppt/charts/chart10.xml><?xml version="1.0" encoding="utf-8"?>
<c:chartSpace xmlns:c="http://schemas.openxmlformats.org/drawingml/2006/chart" xmlns:a="http://schemas.openxmlformats.org/drawingml/2006/main" xmlns:r="http://schemas.openxmlformats.org/officeDocument/2006/relationships">
  <c:date1904 val="1"/>
  <c:lang val="pt-BR"/>
  <c:clrMapOvr bg1="lt1" tx1="dk1" bg2="lt2" tx2="dk2" accent1="accent1" accent2="accent2" accent3="accent3" accent4="accent4" accent5="accent5" accent6="accent6" hlink="hlink" folHlink="folHlink"/>
  <c:chart>
    <c:autoTitleDeleted val="1"/>
    <c:view3D>
      <c:depthPercent val="100"/>
      <c:rAngAx val="1"/>
    </c:view3D>
    <c:plotArea>
      <c:layout/>
      <c:bar3DChart>
        <c:barDir val="col"/>
        <c:grouping val="clustered"/>
        <c:ser>
          <c:idx val="0"/>
          <c:order val="0"/>
          <c:dPt>
            <c:idx val="0"/>
            <c:spPr>
              <a:solidFill>
                <a:srgbClr val="FF0000"/>
              </a:solidFill>
            </c:spPr>
          </c:dPt>
          <c:dLbls>
            <c:dLbl>
              <c:idx val="0"/>
              <c:layout>
                <c:manualLayout>
                  <c:x val="1.6666678201099221E-2"/>
                  <c:y val="-2.4807408637176492E-4"/>
                </c:manualLayout>
              </c:layout>
              <c:showVal val="1"/>
            </c:dLbl>
            <c:dLbl>
              <c:idx val="1"/>
              <c:layout>
                <c:manualLayout>
                  <c:x val="2.5000000000000001E-2"/>
                  <c:y val="0.12037037037037036"/>
                </c:manualLayout>
              </c:layout>
              <c:showVal val="1"/>
            </c:dLbl>
            <c:txPr>
              <a:bodyPr/>
              <a:lstStyle/>
              <a:p>
                <a:pPr>
                  <a:defRPr sz="1800" b="1">
                    <a:solidFill>
                      <a:srgbClr val="FFFF00"/>
                    </a:solidFill>
                  </a:defRPr>
                </a:pPr>
                <a:endParaRPr lang="pt-BR"/>
              </a:p>
            </c:txPr>
            <c:showVal val="1"/>
          </c:dLbls>
          <c:cat>
            <c:strRef>
              <c:f>Plan1!$M$4:$M$5</c:f>
              <c:strCache>
                <c:ptCount val="2"/>
                <c:pt idx="0">
                  <c:v>Milho Bt</c:v>
                </c:pt>
                <c:pt idx="1">
                  <c:v>Convencional</c:v>
                </c:pt>
              </c:strCache>
            </c:strRef>
          </c:cat>
          <c:val>
            <c:numRef>
              <c:f>Plan1!$O$4:$O$5</c:f>
              <c:numCache>
                <c:formatCode>General</c:formatCode>
                <c:ptCount val="2"/>
                <c:pt idx="0">
                  <c:v>0</c:v>
                </c:pt>
                <c:pt idx="1">
                  <c:v>0.63000000000000544</c:v>
                </c:pt>
              </c:numCache>
            </c:numRef>
          </c:val>
        </c:ser>
        <c:shape val="cylinder"/>
        <c:axId val="244929664"/>
        <c:axId val="244931200"/>
        <c:axId val="0"/>
      </c:bar3DChart>
      <c:catAx>
        <c:axId val="244929664"/>
        <c:scaling>
          <c:orientation val="minMax"/>
        </c:scaling>
        <c:axPos val="b"/>
        <c:numFmt formatCode="General" sourceLinked="1"/>
        <c:tickLblPos val="nextTo"/>
        <c:txPr>
          <a:bodyPr/>
          <a:lstStyle/>
          <a:p>
            <a:pPr>
              <a:defRPr sz="1600" b="1">
                <a:solidFill>
                  <a:srgbClr val="FF0000"/>
                </a:solidFill>
              </a:defRPr>
            </a:pPr>
            <a:endParaRPr lang="pt-BR"/>
          </a:p>
        </c:txPr>
        <c:crossAx val="244931200"/>
        <c:crosses val="autoZero"/>
        <c:auto val="1"/>
        <c:lblAlgn val="ctr"/>
        <c:lblOffset val="100"/>
      </c:catAx>
      <c:valAx>
        <c:axId val="244931200"/>
        <c:scaling>
          <c:orientation val="minMax"/>
        </c:scaling>
        <c:axPos val="l"/>
        <c:majorGridlines/>
        <c:title>
          <c:tx>
            <c:rich>
              <a:bodyPr rot="-5400000" vert="horz"/>
              <a:lstStyle/>
              <a:p>
                <a:pPr>
                  <a:defRPr sz="1600" b="1">
                    <a:solidFill>
                      <a:srgbClr val="FF0000"/>
                    </a:solidFill>
                  </a:defRPr>
                </a:pPr>
                <a:r>
                  <a:rPr lang="en-US" sz="1600" b="1">
                    <a:solidFill>
                      <a:srgbClr val="FF0000"/>
                    </a:solidFill>
                  </a:rPr>
                  <a:t>Galeria (cm)</a:t>
                </a:r>
              </a:p>
            </c:rich>
          </c:tx>
        </c:title>
        <c:numFmt formatCode="General" sourceLinked="1"/>
        <c:tickLblPos val="nextTo"/>
        <c:txPr>
          <a:bodyPr/>
          <a:lstStyle/>
          <a:p>
            <a:pPr>
              <a:defRPr sz="1400" b="1"/>
            </a:pPr>
            <a:endParaRPr lang="pt-BR"/>
          </a:p>
        </c:txPr>
        <c:crossAx val="244929664"/>
        <c:crosses val="autoZero"/>
        <c:crossBetween val="between"/>
      </c:valAx>
      <c:spPr>
        <a:noFill/>
        <a:ln w="25400">
          <a:noFill/>
        </a:ln>
      </c:spPr>
    </c:plotArea>
    <c:plotVisOnly val="1"/>
    <c:dispBlanksAs val="gap"/>
  </c:chart>
  <c:externalData r:id="rId2"/>
</c:chartSpace>
</file>

<file path=ppt/charts/chart11.xml><?xml version="1.0" encoding="utf-8"?>
<c:chartSpace xmlns:c="http://schemas.openxmlformats.org/drawingml/2006/chart" xmlns:a="http://schemas.openxmlformats.org/drawingml/2006/main" xmlns:r="http://schemas.openxmlformats.org/officeDocument/2006/relationships">
  <c:date1904 val="1"/>
  <c:lang val="pt-BR"/>
  <c:clrMapOvr bg1="lt1" tx1="dk1" bg2="lt2" tx2="dk2" accent1="accent1" accent2="accent2" accent3="accent3" accent4="accent4" accent5="accent5" accent6="accent6" hlink="hlink" folHlink="folHlink"/>
  <c:chart>
    <c:autoTitleDeleted val="1"/>
    <c:view3D>
      <c:depthPercent val="100"/>
      <c:rAngAx val="1"/>
    </c:view3D>
    <c:plotArea>
      <c:layout/>
      <c:bar3DChart>
        <c:barDir val="col"/>
        <c:grouping val="clustered"/>
        <c:ser>
          <c:idx val="0"/>
          <c:order val="0"/>
          <c:dPt>
            <c:idx val="0"/>
            <c:spPr>
              <a:solidFill>
                <a:srgbClr val="FF0000"/>
              </a:solidFill>
            </c:spPr>
          </c:dPt>
          <c:dLbls>
            <c:dLbl>
              <c:idx val="0"/>
              <c:layout>
                <c:manualLayout>
                  <c:x val="1.7582417582417582E-2"/>
                  <c:y val="7.8787878787878782E-2"/>
                </c:manualLayout>
              </c:layout>
              <c:showVal val="1"/>
            </c:dLbl>
            <c:dLbl>
              <c:idx val="1"/>
              <c:layout>
                <c:manualLayout>
                  <c:x val="2.3443223443223801E-2"/>
                  <c:y val="9.4949494949495006E-2"/>
                </c:manualLayout>
              </c:layout>
              <c:tx>
                <c:rich>
                  <a:bodyPr/>
                  <a:lstStyle/>
                  <a:p>
                    <a:r>
                      <a:rPr lang="en-US" sz="2800" smtClean="0"/>
                      <a:t>6049</a:t>
                    </a:r>
                    <a:endParaRPr lang="en-US" sz="2800"/>
                  </a:p>
                </c:rich>
              </c:tx>
              <c:showVal val="1"/>
            </c:dLbl>
            <c:txPr>
              <a:bodyPr/>
              <a:lstStyle/>
              <a:p>
                <a:pPr>
                  <a:defRPr sz="2800" b="1"/>
                </a:pPr>
                <a:endParaRPr lang="pt-BR"/>
              </a:p>
            </c:txPr>
            <c:showVal val="1"/>
          </c:dLbls>
          <c:cat>
            <c:strRef>
              <c:f>Plan1!$M$4:$M$5</c:f>
              <c:strCache>
                <c:ptCount val="2"/>
                <c:pt idx="0">
                  <c:v>Milho Bt</c:v>
                </c:pt>
                <c:pt idx="1">
                  <c:v>Convencional</c:v>
                </c:pt>
              </c:strCache>
            </c:strRef>
          </c:cat>
          <c:val>
            <c:numRef>
              <c:f>Plan1!$N$4:$N$5</c:f>
              <c:numCache>
                <c:formatCode>General</c:formatCode>
                <c:ptCount val="2"/>
                <c:pt idx="0">
                  <c:v>5725</c:v>
                </c:pt>
                <c:pt idx="1">
                  <c:v>6049.1041666667297</c:v>
                </c:pt>
              </c:numCache>
            </c:numRef>
          </c:val>
        </c:ser>
        <c:shape val="cylinder"/>
        <c:axId val="245058944"/>
        <c:axId val="246535296"/>
        <c:axId val="0"/>
      </c:bar3DChart>
      <c:catAx>
        <c:axId val="245058944"/>
        <c:scaling>
          <c:orientation val="minMax"/>
        </c:scaling>
        <c:axPos val="b"/>
        <c:numFmt formatCode="General" sourceLinked="1"/>
        <c:tickLblPos val="nextTo"/>
        <c:txPr>
          <a:bodyPr/>
          <a:lstStyle/>
          <a:p>
            <a:pPr>
              <a:defRPr sz="1800" b="1">
                <a:solidFill>
                  <a:srgbClr val="C00000"/>
                </a:solidFill>
              </a:defRPr>
            </a:pPr>
            <a:endParaRPr lang="pt-BR"/>
          </a:p>
        </c:txPr>
        <c:crossAx val="246535296"/>
        <c:crosses val="autoZero"/>
        <c:auto val="1"/>
        <c:lblAlgn val="ctr"/>
        <c:lblOffset val="100"/>
      </c:catAx>
      <c:valAx>
        <c:axId val="246535296"/>
        <c:scaling>
          <c:orientation val="minMax"/>
          <c:max val="7000"/>
          <c:min val="5000"/>
        </c:scaling>
        <c:axPos val="l"/>
        <c:majorGridlines/>
        <c:title>
          <c:tx>
            <c:rich>
              <a:bodyPr rot="-5400000" vert="horz"/>
              <a:lstStyle/>
              <a:p>
                <a:pPr>
                  <a:defRPr sz="2800"/>
                </a:pPr>
                <a:r>
                  <a:rPr lang="en-US" sz="2800" b="1">
                    <a:solidFill>
                      <a:srgbClr val="C00000"/>
                    </a:solidFill>
                  </a:rPr>
                  <a:t>kg/hectare</a:t>
                </a:r>
              </a:p>
            </c:rich>
          </c:tx>
        </c:title>
        <c:numFmt formatCode="General" sourceLinked="1"/>
        <c:tickLblPos val="nextTo"/>
        <c:txPr>
          <a:bodyPr/>
          <a:lstStyle/>
          <a:p>
            <a:pPr>
              <a:defRPr sz="2000" b="1">
                <a:solidFill>
                  <a:srgbClr val="C00000"/>
                </a:solidFill>
              </a:defRPr>
            </a:pPr>
            <a:endParaRPr lang="pt-BR"/>
          </a:p>
        </c:txPr>
        <c:crossAx val="245058944"/>
        <c:crosses val="autoZero"/>
        <c:crossBetween val="between"/>
        <c:majorUnit val="500"/>
      </c:valAx>
      <c:spPr>
        <a:noFill/>
        <a:ln w="25400">
          <a:noFill/>
        </a:ln>
      </c:spPr>
    </c:plotArea>
    <c:plotVisOnly val="1"/>
    <c:dispBlanksAs val="gap"/>
  </c:chart>
  <c:externalData r:id="rId2"/>
  <c:userShapes r:id="rId3"/>
</c:chartSpace>
</file>

<file path=ppt/charts/chart12.xml><?xml version="1.0" encoding="utf-8"?>
<c:chartSpace xmlns:c="http://schemas.openxmlformats.org/drawingml/2006/chart" xmlns:a="http://schemas.openxmlformats.org/drawingml/2006/main" xmlns:r="http://schemas.openxmlformats.org/officeDocument/2006/relationships">
  <c:date1904 val="1"/>
  <c:lang val="pt-BR"/>
  <c:clrMapOvr bg1="lt1" tx1="dk1" bg2="lt2" tx2="dk2" accent1="accent1" accent2="accent2" accent3="accent3" accent4="accent4" accent5="accent5" accent6="accent6" hlink="hlink" folHlink="folHlink"/>
  <c:chart>
    <c:title>
      <c:tx>
        <c:rich>
          <a:bodyPr/>
          <a:lstStyle/>
          <a:p>
            <a:pPr>
              <a:defRPr>
                <a:solidFill>
                  <a:srgbClr val="FFFF00"/>
                </a:solidFill>
              </a:defRPr>
            </a:pPr>
            <a:r>
              <a:rPr lang="en-US">
                <a:solidFill>
                  <a:srgbClr val="FFFF00"/>
                </a:solidFill>
              </a:rPr>
              <a:t>Rio Verde 2009</a:t>
            </a:r>
          </a:p>
        </c:rich>
      </c:tx>
      <c:layout>
        <c:manualLayout>
          <c:xMode val="edge"/>
          <c:yMode val="edge"/>
          <c:x val="0.40982403406862666"/>
          <c:y val="6.2221786724152385E-2"/>
        </c:manualLayout>
      </c:layout>
      <c:overlay val="1"/>
      <c:spPr>
        <a:solidFill>
          <a:srgbClr val="C00000"/>
        </a:solidFill>
      </c:spPr>
    </c:title>
    <c:plotArea>
      <c:layout/>
      <c:lineChart>
        <c:grouping val="standard"/>
        <c:ser>
          <c:idx val="0"/>
          <c:order val="0"/>
          <c:tx>
            <c:v>Milho Bt</c:v>
          </c:tx>
          <c:spPr>
            <a:ln w="44450"/>
          </c:spPr>
          <c:marker>
            <c:symbol val="none"/>
          </c:marker>
          <c:cat>
            <c:numRef>
              <c:f>Armadilhas!$P$3:$P$8</c:f>
              <c:numCache>
                <c:formatCode>dd/mmm</c:formatCode>
                <c:ptCount val="6"/>
                <c:pt idx="0">
                  <c:v>39898</c:v>
                </c:pt>
                <c:pt idx="1">
                  <c:v>39905</c:v>
                </c:pt>
                <c:pt idx="2">
                  <c:v>39911</c:v>
                </c:pt>
                <c:pt idx="3">
                  <c:v>39919</c:v>
                </c:pt>
                <c:pt idx="4">
                  <c:v>39921</c:v>
                </c:pt>
                <c:pt idx="5">
                  <c:v>39927</c:v>
                </c:pt>
              </c:numCache>
            </c:numRef>
          </c:cat>
          <c:val>
            <c:numRef>
              <c:f>Armadilhas!$Q$3:$Q$8</c:f>
              <c:numCache>
                <c:formatCode>General</c:formatCode>
                <c:ptCount val="6"/>
                <c:pt idx="0">
                  <c:v>27</c:v>
                </c:pt>
                <c:pt idx="1">
                  <c:v>34</c:v>
                </c:pt>
                <c:pt idx="2">
                  <c:v>77</c:v>
                </c:pt>
                <c:pt idx="3">
                  <c:v>185</c:v>
                </c:pt>
                <c:pt idx="4">
                  <c:v>260</c:v>
                </c:pt>
                <c:pt idx="5">
                  <c:v>237</c:v>
                </c:pt>
              </c:numCache>
            </c:numRef>
          </c:val>
        </c:ser>
        <c:ser>
          <c:idx val="1"/>
          <c:order val="1"/>
          <c:tx>
            <c:v>Convencional</c:v>
          </c:tx>
          <c:spPr>
            <a:ln w="44450"/>
          </c:spPr>
          <c:marker>
            <c:symbol val="none"/>
          </c:marker>
          <c:cat>
            <c:numRef>
              <c:f>Armadilhas!$P$3:$P$8</c:f>
              <c:numCache>
                <c:formatCode>dd/mmm</c:formatCode>
                <c:ptCount val="6"/>
                <c:pt idx="0">
                  <c:v>39898</c:v>
                </c:pt>
                <c:pt idx="1">
                  <c:v>39905</c:v>
                </c:pt>
                <c:pt idx="2">
                  <c:v>39911</c:v>
                </c:pt>
                <c:pt idx="3">
                  <c:v>39919</c:v>
                </c:pt>
                <c:pt idx="4">
                  <c:v>39921</c:v>
                </c:pt>
                <c:pt idx="5">
                  <c:v>39927</c:v>
                </c:pt>
              </c:numCache>
            </c:numRef>
          </c:cat>
          <c:val>
            <c:numRef>
              <c:f>Armadilhas!$R$3:$R$8</c:f>
              <c:numCache>
                <c:formatCode>General</c:formatCode>
                <c:ptCount val="6"/>
                <c:pt idx="0">
                  <c:v>26</c:v>
                </c:pt>
                <c:pt idx="1">
                  <c:v>33</c:v>
                </c:pt>
                <c:pt idx="2">
                  <c:v>75</c:v>
                </c:pt>
                <c:pt idx="3">
                  <c:v>207</c:v>
                </c:pt>
                <c:pt idx="4">
                  <c:v>203</c:v>
                </c:pt>
                <c:pt idx="5">
                  <c:v>214</c:v>
                </c:pt>
              </c:numCache>
            </c:numRef>
          </c:val>
        </c:ser>
        <c:marker val="1"/>
        <c:axId val="246723712"/>
        <c:axId val="246725248"/>
      </c:lineChart>
      <c:dateAx>
        <c:axId val="246723712"/>
        <c:scaling>
          <c:orientation val="minMax"/>
        </c:scaling>
        <c:axPos val="b"/>
        <c:numFmt formatCode="dd/mmm" sourceLinked="1"/>
        <c:tickLblPos val="nextTo"/>
        <c:txPr>
          <a:bodyPr/>
          <a:lstStyle/>
          <a:p>
            <a:pPr>
              <a:defRPr sz="1600" b="1"/>
            </a:pPr>
            <a:endParaRPr lang="pt-BR"/>
          </a:p>
        </c:txPr>
        <c:crossAx val="246725248"/>
        <c:crosses val="autoZero"/>
        <c:auto val="1"/>
        <c:lblOffset val="100"/>
      </c:dateAx>
      <c:valAx>
        <c:axId val="246725248"/>
        <c:scaling>
          <c:orientation val="minMax"/>
        </c:scaling>
        <c:axPos val="l"/>
        <c:majorGridlines/>
        <c:title>
          <c:tx>
            <c:rich>
              <a:bodyPr rot="-5400000" vert="horz"/>
              <a:lstStyle/>
              <a:p>
                <a:pPr>
                  <a:defRPr sz="2400"/>
                </a:pPr>
                <a:r>
                  <a:rPr lang="en-US" sz="2400"/>
                  <a:t>Tesourinha por 120 plantas</a:t>
                </a:r>
              </a:p>
            </c:rich>
          </c:tx>
        </c:title>
        <c:numFmt formatCode="General" sourceLinked="1"/>
        <c:tickLblPos val="nextTo"/>
        <c:txPr>
          <a:bodyPr/>
          <a:lstStyle/>
          <a:p>
            <a:pPr>
              <a:defRPr sz="2000" b="1"/>
            </a:pPr>
            <a:endParaRPr lang="pt-BR"/>
          </a:p>
        </c:txPr>
        <c:crossAx val="246723712"/>
        <c:crosses val="autoZero"/>
        <c:crossBetween val="between"/>
      </c:valAx>
    </c:plotArea>
    <c:legend>
      <c:legendPos val="b"/>
      <c:txPr>
        <a:bodyPr/>
        <a:lstStyle/>
        <a:p>
          <a:pPr>
            <a:defRPr sz="2000" b="1"/>
          </a:pPr>
          <a:endParaRPr lang="pt-BR"/>
        </a:p>
      </c:txPr>
    </c:legend>
    <c:plotVisOnly val="1"/>
  </c:chart>
  <c:externalData r:id="rId2"/>
</c:chartSpace>
</file>

<file path=ppt/charts/chart13.xml><?xml version="1.0" encoding="utf-8"?>
<c:chartSpace xmlns:c="http://schemas.openxmlformats.org/drawingml/2006/chart" xmlns:a="http://schemas.openxmlformats.org/drawingml/2006/main" xmlns:r="http://schemas.openxmlformats.org/officeDocument/2006/relationships">
  <c:date1904 val="1"/>
  <c:lang val="pt-BR"/>
  <c:clrMapOvr bg1="lt1" tx1="dk1" bg2="lt2" tx2="dk2" accent1="accent1" accent2="accent2" accent3="accent3" accent4="accent4" accent5="accent5" accent6="accent6" hlink="hlink" folHlink="folHlink"/>
  <c:chart>
    <c:plotArea>
      <c:layout/>
      <c:lineChart>
        <c:grouping val="standard"/>
        <c:ser>
          <c:idx val="0"/>
          <c:order val="0"/>
          <c:tx>
            <c:v>Milho Bt</c:v>
          </c:tx>
          <c:spPr>
            <a:ln w="50800"/>
          </c:spPr>
          <c:marker>
            <c:symbol val="none"/>
          </c:marker>
          <c:cat>
            <c:numRef>
              <c:f>'26-03'!$X$3:$X$8</c:f>
              <c:numCache>
                <c:formatCode>dd/mmm</c:formatCode>
                <c:ptCount val="6"/>
                <c:pt idx="0">
                  <c:v>39898</c:v>
                </c:pt>
                <c:pt idx="1">
                  <c:v>39905</c:v>
                </c:pt>
                <c:pt idx="2">
                  <c:v>39911</c:v>
                </c:pt>
                <c:pt idx="3">
                  <c:v>39919</c:v>
                </c:pt>
                <c:pt idx="4">
                  <c:v>39921</c:v>
                </c:pt>
                <c:pt idx="5">
                  <c:v>39927</c:v>
                </c:pt>
              </c:numCache>
            </c:numRef>
          </c:cat>
          <c:val>
            <c:numRef>
              <c:f>'26-03'!$Y$3:$Y$8</c:f>
              <c:numCache>
                <c:formatCode>General</c:formatCode>
                <c:ptCount val="6"/>
                <c:pt idx="0">
                  <c:v>3.3333333333333335</c:v>
                </c:pt>
                <c:pt idx="1">
                  <c:v>1.6666666666666667</c:v>
                </c:pt>
                <c:pt idx="2">
                  <c:v>0.8333333333333337</c:v>
                </c:pt>
                <c:pt idx="3">
                  <c:v>7.5</c:v>
                </c:pt>
                <c:pt idx="4">
                  <c:v>6.666666666666667</c:v>
                </c:pt>
                <c:pt idx="5">
                  <c:v>3.3333333333333335</c:v>
                </c:pt>
              </c:numCache>
            </c:numRef>
          </c:val>
        </c:ser>
        <c:ser>
          <c:idx val="1"/>
          <c:order val="1"/>
          <c:tx>
            <c:v>Convencional</c:v>
          </c:tx>
          <c:spPr>
            <a:ln w="50800"/>
          </c:spPr>
          <c:marker>
            <c:symbol val="none"/>
          </c:marker>
          <c:cat>
            <c:numRef>
              <c:f>'26-03'!$X$3:$X$8</c:f>
              <c:numCache>
                <c:formatCode>dd/mmm</c:formatCode>
                <c:ptCount val="6"/>
                <c:pt idx="0">
                  <c:v>39898</c:v>
                </c:pt>
                <c:pt idx="1">
                  <c:v>39905</c:v>
                </c:pt>
                <c:pt idx="2">
                  <c:v>39911</c:v>
                </c:pt>
                <c:pt idx="3">
                  <c:v>39919</c:v>
                </c:pt>
                <c:pt idx="4">
                  <c:v>39921</c:v>
                </c:pt>
                <c:pt idx="5">
                  <c:v>39927</c:v>
                </c:pt>
              </c:numCache>
            </c:numRef>
          </c:cat>
          <c:val>
            <c:numRef>
              <c:f>'26-03'!$Z$3:$Z$8</c:f>
              <c:numCache>
                <c:formatCode>General</c:formatCode>
                <c:ptCount val="6"/>
                <c:pt idx="0">
                  <c:v>23.333333333333101</c:v>
                </c:pt>
                <c:pt idx="1">
                  <c:v>18.333333333333101</c:v>
                </c:pt>
                <c:pt idx="2">
                  <c:v>5.8333333333333739</c:v>
                </c:pt>
                <c:pt idx="3">
                  <c:v>26.666666666666668</c:v>
                </c:pt>
                <c:pt idx="4">
                  <c:v>25.833333333333101</c:v>
                </c:pt>
                <c:pt idx="5">
                  <c:v>17.5</c:v>
                </c:pt>
              </c:numCache>
            </c:numRef>
          </c:val>
        </c:ser>
        <c:marker val="1"/>
        <c:axId val="246927744"/>
        <c:axId val="246929280"/>
      </c:lineChart>
      <c:dateAx>
        <c:axId val="246927744"/>
        <c:scaling>
          <c:orientation val="minMax"/>
        </c:scaling>
        <c:axPos val="b"/>
        <c:numFmt formatCode="dd/mmm" sourceLinked="1"/>
        <c:tickLblPos val="nextTo"/>
        <c:txPr>
          <a:bodyPr/>
          <a:lstStyle/>
          <a:p>
            <a:pPr>
              <a:defRPr sz="1600" b="1"/>
            </a:pPr>
            <a:endParaRPr lang="pt-BR"/>
          </a:p>
        </c:txPr>
        <c:crossAx val="246929280"/>
        <c:crosses val="autoZero"/>
        <c:auto val="1"/>
        <c:lblOffset val="100"/>
        <c:majorUnit val="7"/>
        <c:majorTimeUnit val="days"/>
      </c:dateAx>
      <c:valAx>
        <c:axId val="246929280"/>
        <c:scaling>
          <c:orientation val="minMax"/>
        </c:scaling>
        <c:axPos val="l"/>
        <c:majorGridlines/>
        <c:title>
          <c:tx>
            <c:rich>
              <a:bodyPr rot="-5400000" vert="horz"/>
              <a:lstStyle/>
              <a:p>
                <a:pPr>
                  <a:defRPr sz="2400">
                    <a:solidFill>
                      <a:srgbClr val="FF0000"/>
                    </a:solidFill>
                  </a:defRPr>
                </a:pPr>
                <a:r>
                  <a:rPr lang="en-US" sz="2400">
                    <a:solidFill>
                      <a:srgbClr val="FF0000"/>
                    </a:solidFill>
                  </a:rPr>
                  <a:t>Plantas atacadas (%)</a:t>
                </a:r>
              </a:p>
            </c:rich>
          </c:tx>
        </c:title>
        <c:numFmt formatCode="General" sourceLinked="1"/>
        <c:tickLblPos val="nextTo"/>
        <c:txPr>
          <a:bodyPr/>
          <a:lstStyle/>
          <a:p>
            <a:pPr>
              <a:defRPr sz="1600" b="1"/>
            </a:pPr>
            <a:endParaRPr lang="pt-BR"/>
          </a:p>
        </c:txPr>
        <c:crossAx val="246927744"/>
        <c:crosses val="autoZero"/>
        <c:crossBetween val="between"/>
      </c:valAx>
    </c:plotArea>
    <c:legend>
      <c:legendPos val="b"/>
      <c:txPr>
        <a:bodyPr/>
        <a:lstStyle/>
        <a:p>
          <a:pPr>
            <a:defRPr sz="2000" b="1"/>
          </a:pPr>
          <a:endParaRPr lang="pt-BR"/>
        </a:p>
      </c:txPr>
    </c:legend>
    <c:plotVisOnly val="1"/>
  </c:chart>
  <c:externalData r:id="rId2"/>
</c:chartSpace>
</file>

<file path=ppt/charts/chart14.xml><?xml version="1.0" encoding="utf-8"?>
<c:chartSpace xmlns:c="http://schemas.openxmlformats.org/drawingml/2006/chart" xmlns:a="http://schemas.openxmlformats.org/drawingml/2006/main" xmlns:r="http://schemas.openxmlformats.org/officeDocument/2006/relationships">
  <c:date1904 val="1"/>
  <c:lang val="pt-BR"/>
  <c:clrMapOvr bg1="lt1" tx1="dk1" bg2="lt2" tx2="dk2" accent1="accent1" accent2="accent2" accent3="accent3" accent4="accent4" accent5="accent5" accent6="accent6" hlink="hlink" folHlink="folHlink"/>
  <c:chart>
    <c:title>
      <c:tx>
        <c:rich>
          <a:bodyPr/>
          <a:lstStyle/>
          <a:p>
            <a:pPr>
              <a:defRPr/>
            </a:pPr>
            <a:r>
              <a:rPr lang="pt-BR"/>
              <a:t>Jataí, </a:t>
            </a:r>
            <a:r>
              <a:rPr lang="pt-BR" i="1"/>
              <a:t>Diatraea saccharalis</a:t>
            </a:r>
          </a:p>
        </c:rich>
      </c:tx>
    </c:title>
    <c:view3D>
      <c:rAngAx val="1"/>
    </c:view3D>
    <c:plotArea>
      <c:layout/>
      <c:bar3DChart>
        <c:barDir val="col"/>
        <c:grouping val="clustered"/>
        <c:ser>
          <c:idx val="0"/>
          <c:order val="0"/>
          <c:spPr>
            <a:solidFill>
              <a:srgbClr val="002060"/>
            </a:solidFill>
          </c:spPr>
          <c:dPt>
            <c:idx val="0"/>
            <c:spPr>
              <a:solidFill>
                <a:srgbClr val="FF0000"/>
              </a:solidFill>
            </c:spPr>
          </c:dPt>
          <c:cat>
            <c:strRef>
              <c:f>'RESUMO '!$N$1:$N$2</c:f>
              <c:strCache>
                <c:ptCount val="2"/>
                <c:pt idx="0">
                  <c:v>Milho Bt</c:v>
                </c:pt>
                <c:pt idx="1">
                  <c:v>Convencional</c:v>
                </c:pt>
              </c:strCache>
            </c:strRef>
          </c:cat>
          <c:val>
            <c:numRef>
              <c:f>'RESUMO '!$I$52:$I$53</c:f>
              <c:numCache>
                <c:formatCode>General</c:formatCode>
                <c:ptCount val="2"/>
                <c:pt idx="0">
                  <c:v>0.1</c:v>
                </c:pt>
                <c:pt idx="1">
                  <c:v>0.34166666666666962</c:v>
                </c:pt>
              </c:numCache>
            </c:numRef>
          </c:val>
        </c:ser>
        <c:shape val="box"/>
        <c:axId val="247270400"/>
        <c:axId val="247304960"/>
        <c:axId val="0"/>
      </c:bar3DChart>
      <c:catAx>
        <c:axId val="247270400"/>
        <c:scaling>
          <c:orientation val="minMax"/>
        </c:scaling>
        <c:axPos val="b"/>
        <c:tickLblPos val="nextTo"/>
        <c:txPr>
          <a:bodyPr/>
          <a:lstStyle/>
          <a:p>
            <a:pPr>
              <a:defRPr sz="2400" b="1">
                <a:solidFill>
                  <a:srgbClr val="990000"/>
                </a:solidFill>
              </a:defRPr>
            </a:pPr>
            <a:endParaRPr lang="pt-BR"/>
          </a:p>
        </c:txPr>
        <c:crossAx val="247304960"/>
        <c:crosses val="autoZero"/>
        <c:auto val="1"/>
        <c:lblAlgn val="ctr"/>
        <c:lblOffset val="100"/>
      </c:catAx>
      <c:valAx>
        <c:axId val="247304960"/>
        <c:scaling>
          <c:orientation val="minMax"/>
        </c:scaling>
        <c:axPos val="l"/>
        <c:majorGridlines/>
        <c:title>
          <c:tx>
            <c:rich>
              <a:bodyPr rot="-5400000" vert="horz"/>
              <a:lstStyle/>
              <a:p>
                <a:pPr>
                  <a:defRPr sz="2400">
                    <a:solidFill>
                      <a:srgbClr val="990000"/>
                    </a:solidFill>
                  </a:defRPr>
                </a:pPr>
                <a:r>
                  <a:rPr lang="en-US" sz="2400" dirty="0" err="1">
                    <a:solidFill>
                      <a:srgbClr val="990000"/>
                    </a:solidFill>
                  </a:rPr>
                  <a:t>Tamanho</a:t>
                </a:r>
                <a:r>
                  <a:rPr lang="en-US" sz="2400" dirty="0">
                    <a:solidFill>
                      <a:srgbClr val="990000"/>
                    </a:solidFill>
                  </a:rPr>
                  <a:t> </a:t>
                </a:r>
                <a:r>
                  <a:rPr lang="en-US" sz="2400" dirty="0" err="1">
                    <a:solidFill>
                      <a:srgbClr val="990000"/>
                    </a:solidFill>
                  </a:rPr>
                  <a:t>da</a:t>
                </a:r>
                <a:r>
                  <a:rPr lang="en-US" sz="2400" dirty="0">
                    <a:solidFill>
                      <a:srgbClr val="990000"/>
                    </a:solidFill>
                  </a:rPr>
                  <a:t> </a:t>
                </a:r>
                <a:r>
                  <a:rPr lang="en-US" sz="2400" dirty="0" err="1">
                    <a:solidFill>
                      <a:srgbClr val="990000"/>
                    </a:solidFill>
                  </a:rPr>
                  <a:t>galeria</a:t>
                </a:r>
                <a:r>
                  <a:rPr lang="en-US" sz="2400" dirty="0">
                    <a:solidFill>
                      <a:srgbClr val="990000"/>
                    </a:solidFill>
                  </a:rPr>
                  <a:t> (cm)</a:t>
                </a:r>
              </a:p>
            </c:rich>
          </c:tx>
        </c:title>
        <c:numFmt formatCode="General" sourceLinked="1"/>
        <c:tickLblPos val="nextTo"/>
        <c:txPr>
          <a:bodyPr/>
          <a:lstStyle/>
          <a:p>
            <a:pPr>
              <a:defRPr sz="1400">
                <a:solidFill>
                  <a:srgbClr val="990000"/>
                </a:solidFill>
              </a:defRPr>
            </a:pPr>
            <a:endParaRPr lang="pt-BR"/>
          </a:p>
        </c:txPr>
        <c:crossAx val="247270400"/>
        <c:crosses val="autoZero"/>
        <c:crossBetween val="between"/>
      </c:valAx>
    </c:plotArea>
    <c:plotVisOnly val="1"/>
  </c:chart>
  <c:externalData r:id="rId2"/>
</c:chartSpace>
</file>

<file path=ppt/charts/chart15.xml><?xml version="1.0" encoding="utf-8"?>
<c:chartSpace xmlns:c="http://schemas.openxmlformats.org/drawingml/2006/chart" xmlns:a="http://schemas.openxmlformats.org/drawingml/2006/main" xmlns:r="http://schemas.openxmlformats.org/officeDocument/2006/relationships">
  <c:date1904 val="1"/>
  <c:lang val="pt-BR"/>
  <c:clrMapOvr bg1="dk1" tx1="lt1" bg2="dk2" tx2="lt2" accent1="accent1" accent2="accent2" accent3="accent3" accent4="accent4" accent5="accent5" accent6="accent6" hlink="hlink" folHlink="folHlink"/>
  <c:chart>
    <c:view3D>
      <c:rAngAx val="1"/>
    </c:view3D>
    <c:plotArea>
      <c:layout/>
      <c:bar3DChart>
        <c:barDir val="col"/>
        <c:grouping val="clustered"/>
        <c:ser>
          <c:idx val="0"/>
          <c:order val="0"/>
          <c:dPt>
            <c:idx val="1"/>
            <c:spPr>
              <a:solidFill>
                <a:srgbClr val="FFFF00"/>
              </a:solidFill>
            </c:spPr>
          </c:dPt>
          <c:dLbls>
            <c:dLbl>
              <c:idx val="0"/>
              <c:layout>
                <c:manualLayout>
                  <c:x val="1.8782691652342885E-2"/>
                  <c:y val="0.14769127398260354"/>
                </c:manualLayout>
              </c:layout>
              <c:showVal val="1"/>
            </c:dLbl>
            <c:dLbl>
              <c:idx val="1"/>
              <c:layout>
                <c:manualLayout>
                  <c:x val="3.3281559631270781E-2"/>
                  <c:y val="0.12854610883671078"/>
                </c:manualLayout>
              </c:layout>
              <c:tx>
                <c:rich>
                  <a:bodyPr/>
                  <a:lstStyle/>
                  <a:p>
                    <a:r>
                      <a:rPr lang="en-US" sz="2400" dirty="0">
                        <a:solidFill>
                          <a:srgbClr val="C00000"/>
                        </a:solidFill>
                      </a:rPr>
                      <a:t>7400</a:t>
                    </a:r>
                  </a:p>
                </c:rich>
              </c:tx>
              <c:showVal val="1"/>
            </c:dLbl>
            <c:txPr>
              <a:bodyPr/>
              <a:lstStyle/>
              <a:p>
                <a:pPr>
                  <a:defRPr sz="2400" b="1"/>
                </a:pPr>
                <a:endParaRPr lang="pt-BR"/>
              </a:p>
            </c:txPr>
            <c:showVal val="1"/>
          </c:dLbls>
          <c:cat>
            <c:strRef>
              <c:f>Plan1!$A$1:$A$2</c:f>
              <c:strCache>
                <c:ptCount val="2"/>
                <c:pt idx="0">
                  <c:v>Milho Bt</c:v>
                </c:pt>
                <c:pt idx="1">
                  <c:v>Convencional</c:v>
                </c:pt>
              </c:strCache>
            </c:strRef>
          </c:cat>
          <c:val>
            <c:numRef>
              <c:f>Plan1!$B$1:$B$2</c:f>
              <c:numCache>
                <c:formatCode>General</c:formatCode>
                <c:ptCount val="2"/>
                <c:pt idx="0">
                  <c:v>7792</c:v>
                </c:pt>
                <c:pt idx="1">
                  <c:v>7400</c:v>
                </c:pt>
              </c:numCache>
            </c:numRef>
          </c:val>
        </c:ser>
        <c:shape val="cylinder"/>
        <c:axId val="247724288"/>
        <c:axId val="248905728"/>
        <c:axId val="0"/>
      </c:bar3DChart>
      <c:catAx>
        <c:axId val="247724288"/>
        <c:scaling>
          <c:orientation val="minMax"/>
        </c:scaling>
        <c:axPos val="b"/>
        <c:tickLblPos val="nextTo"/>
        <c:txPr>
          <a:bodyPr/>
          <a:lstStyle/>
          <a:p>
            <a:pPr>
              <a:defRPr sz="2000"/>
            </a:pPr>
            <a:endParaRPr lang="pt-BR"/>
          </a:p>
        </c:txPr>
        <c:crossAx val="248905728"/>
        <c:crosses val="autoZero"/>
        <c:auto val="1"/>
        <c:lblAlgn val="ctr"/>
        <c:lblOffset val="100"/>
      </c:catAx>
      <c:valAx>
        <c:axId val="248905728"/>
        <c:scaling>
          <c:orientation val="minMax"/>
          <c:min val="5000"/>
        </c:scaling>
        <c:axPos val="l"/>
        <c:majorGridlines/>
        <c:title>
          <c:tx>
            <c:rich>
              <a:bodyPr rot="-5400000" vert="horz"/>
              <a:lstStyle/>
              <a:p>
                <a:pPr>
                  <a:defRPr sz="1800"/>
                </a:pPr>
                <a:r>
                  <a:rPr lang="en-US" sz="1800" dirty="0" err="1"/>
                  <a:t>Rendimento</a:t>
                </a:r>
                <a:r>
                  <a:rPr lang="en-US" sz="1800" dirty="0"/>
                  <a:t> de </a:t>
                </a:r>
                <a:r>
                  <a:rPr lang="en-US" sz="1800" dirty="0" err="1"/>
                  <a:t>grãos</a:t>
                </a:r>
                <a:endParaRPr lang="en-US" sz="1800" dirty="0"/>
              </a:p>
            </c:rich>
          </c:tx>
        </c:title>
        <c:numFmt formatCode="General" sourceLinked="1"/>
        <c:tickLblPos val="nextTo"/>
        <c:txPr>
          <a:bodyPr/>
          <a:lstStyle/>
          <a:p>
            <a:pPr>
              <a:defRPr sz="1400"/>
            </a:pPr>
            <a:endParaRPr lang="pt-BR"/>
          </a:p>
        </c:txPr>
        <c:crossAx val="247724288"/>
        <c:crosses val="autoZero"/>
        <c:crossBetween val="between"/>
        <c:majorUnit val="400"/>
      </c:valAx>
    </c:plotArea>
    <c:plotVisOnly val="1"/>
  </c:chart>
  <c:externalData r:id="rId2"/>
</c:chartSpace>
</file>

<file path=ppt/charts/chart2.xml><?xml version="1.0" encoding="utf-8"?>
<c:chartSpace xmlns:c="http://schemas.openxmlformats.org/drawingml/2006/chart" xmlns:a="http://schemas.openxmlformats.org/drawingml/2006/main" xmlns:r="http://schemas.openxmlformats.org/officeDocument/2006/relationships">
  <c:date1904 val="1"/>
  <c:lang val="pt-BR"/>
  <c:clrMapOvr bg1="lt1" tx1="dk1" bg2="lt2" tx2="dk2" accent1="accent1" accent2="accent2" accent3="accent3" accent4="accent4" accent5="accent5" accent6="accent6" hlink="hlink" folHlink="folHlink"/>
  <c:chart>
    <c:title>
      <c:tx>
        <c:rich>
          <a:bodyPr/>
          <a:lstStyle/>
          <a:p>
            <a:pPr>
              <a:defRPr sz="2400" b="1">
                <a:solidFill>
                  <a:srgbClr val="FFFF00"/>
                </a:solidFill>
              </a:defRPr>
            </a:pPr>
            <a:r>
              <a:rPr lang="en-US" sz="2400" b="1" i="1" dirty="0">
                <a:solidFill>
                  <a:srgbClr val="FFFF00"/>
                </a:solidFill>
              </a:rPr>
              <a:t>Diatraea</a:t>
            </a:r>
            <a:r>
              <a:rPr lang="en-US" sz="2400" b="1" dirty="0">
                <a:solidFill>
                  <a:srgbClr val="FFFF00"/>
                </a:solidFill>
              </a:rPr>
              <a:t> </a:t>
            </a:r>
            <a:r>
              <a:rPr lang="en-US" sz="2400" b="1" dirty="0" smtClean="0">
                <a:solidFill>
                  <a:srgbClr val="FFFF00"/>
                </a:solidFill>
              </a:rPr>
              <a:t>(</a:t>
            </a:r>
            <a:r>
              <a:rPr lang="en-US" sz="2400" b="1" dirty="0" err="1" smtClean="0">
                <a:solidFill>
                  <a:srgbClr val="FFFF00"/>
                </a:solidFill>
              </a:rPr>
              <a:t>área</a:t>
            </a:r>
            <a:r>
              <a:rPr lang="en-US" sz="2400" b="1" dirty="0" smtClean="0">
                <a:solidFill>
                  <a:srgbClr val="FFFF00"/>
                </a:solidFill>
              </a:rPr>
              <a:t> de </a:t>
            </a:r>
            <a:r>
              <a:rPr lang="en-US" sz="2400" b="1" dirty="0" err="1" smtClean="0">
                <a:solidFill>
                  <a:srgbClr val="FFFF00"/>
                </a:solidFill>
              </a:rPr>
              <a:t>avaliação</a:t>
            </a:r>
            <a:r>
              <a:rPr lang="en-US" sz="2400" b="1" baseline="0" dirty="0" smtClean="0">
                <a:solidFill>
                  <a:srgbClr val="FFFF00"/>
                </a:solidFill>
              </a:rPr>
              <a:t> de </a:t>
            </a:r>
            <a:r>
              <a:rPr lang="en-US" sz="2400" b="1" baseline="0" dirty="0" err="1" smtClean="0">
                <a:solidFill>
                  <a:srgbClr val="FFFF00"/>
                </a:solidFill>
              </a:rPr>
              <a:t>milho</a:t>
            </a:r>
            <a:r>
              <a:rPr lang="en-US" sz="2400" b="1" dirty="0" err="1" smtClean="0">
                <a:solidFill>
                  <a:srgbClr val="FFFF00"/>
                </a:solidFill>
              </a:rPr>
              <a:t>Bt</a:t>
            </a:r>
            <a:r>
              <a:rPr lang="en-US" sz="2400" b="1" dirty="0">
                <a:solidFill>
                  <a:srgbClr val="FFFF00"/>
                </a:solidFill>
              </a:rPr>
              <a:t>) - 2009</a:t>
            </a:r>
          </a:p>
        </c:rich>
      </c:tx>
      <c:layout>
        <c:manualLayout>
          <c:xMode val="edge"/>
          <c:yMode val="edge"/>
          <c:x val="0.15433693865189968"/>
          <c:y val="3.4308438717887538E-2"/>
        </c:manualLayout>
      </c:layout>
      <c:spPr>
        <a:solidFill>
          <a:srgbClr val="C00000"/>
        </a:solidFill>
      </c:spPr>
    </c:title>
    <c:plotArea>
      <c:layout/>
      <c:lineChart>
        <c:grouping val="standard"/>
        <c:ser>
          <c:idx val="0"/>
          <c:order val="0"/>
          <c:tx>
            <c:v>Diatraea (Bt) - 2009</c:v>
          </c:tx>
          <c:spPr>
            <a:ln w="38100">
              <a:solidFill>
                <a:srgbClr val="1C07B9"/>
              </a:solidFill>
            </a:ln>
          </c:spPr>
          <c:marker>
            <c:symbol val="none"/>
          </c:marker>
          <c:cat>
            <c:numRef>
              <c:f>'Armadilha 2008'!$A$227:$A$356</c:f>
              <c:numCache>
                <c:formatCode>d/m;@</c:formatCode>
                <c:ptCount val="130"/>
                <c:pt idx="0">
                  <c:v>39850</c:v>
                </c:pt>
                <c:pt idx="1">
                  <c:v>39851</c:v>
                </c:pt>
                <c:pt idx="2">
                  <c:v>39852</c:v>
                </c:pt>
                <c:pt idx="3">
                  <c:v>39853</c:v>
                </c:pt>
                <c:pt idx="4">
                  <c:v>39854</c:v>
                </c:pt>
                <c:pt idx="5">
                  <c:v>39855</c:v>
                </c:pt>
                <c:pt idx="6">
                  <c:v>39856</c:v>
                </c:pt>
                <c:pt idx="7">
                  <c:v>39857</c:v>
                </c:pt>
                <c:pt idx="8">
                  <c:v>39858</c:v>
                </c:pt>
                <c:pt idx="9">
                  <c:v>39859</c:v>
                </c:pt>
                <c:pt idx="10">
                  <c:v>39860</c:v>
                </c:pt>
                <c:pt idx="11">
                  <c:v>39861</c:v>
                </c:pt>
                <c:pt idx="12">
                  <c:v>39862</c:v>
                </c:pt>
                <c:pt idx="13">
                  <c:v>39863</c:v>
                </c:pt>
                <c:pt idx="14">
                  <c:v>39864</c:v>
                </c:pt>
                <c:pt idx="15">
                  <c:v>39865</c:v>
                </c:pt>
                <c:pt idx="16">
                  <c:v>39866</c:v>
                </c:pt>
                <c:pt idx="17">
                  <c:v>39867</c:v>
                </c:pt>
                <c:pt idx="18">
                  <c:v>39868</c:v>
                </c:pt>
                <c:pt idx="19">
                  <c:v>39869</c:v>
                </c:pt>
                <c:pt idx="20">
                  <c:v>39870</c:v>
                </c:pt>
                <c:pt idx="21">
                  <c:v>39871</c:v>
                </c:pt>
                <c:pt idx="22">
                  <c:v>39872</c:v>
                </c:pt>
                <c:pt idx="23">
                  <c:v>39873</c:v>
                </c:pt>
                <c:pt idx="24">
                  <c:v>39874</c:v>
                </c:pt>
                <c:pt idx="25">
                  <c:v>39875</c:v>
                </c:pt>
                <c:pt idx="26">
                  <c:v>39876</c:v>
                </c:pt>
                <c:pt idx="27">
                  <c:v>39877</c:v>
                </c:pt>
                <c:pt idx="28">
                  <c:v>39878</c:v>
                </c:pt>
                <c:pt idx="29">
                  <c:v>39879</c:v>
                </c:pt>
                <c:pt idx="30">
                  <c:v>39880</c:v>
                </c:pt>
                <c:pt idx="31">
                  <c:v>39881</c:v>
                </c:pt>
                <c:pt idx="32">
                  <c:v>39882</c:v>
                </c:pt>
                <c:pt idx="33">
                  <c:v>39883</c:v>
                </c:pt>
                <c:pt idx="34">
                  <c:v>39884</c:v>
                </c:pt>
                <c:pt idx="35">
                  <c:v>39885</c:v>
                </c:pt>
                <c:pt idx="36">
                  <c:v>39886</c:v>
                </c:pt>
                <c:pt idx="37">
                  <c:v>39887</c:v>
                </c:pt>
                <c:pt idx="38">
                  <c:v>39888</c:v>
                </c:pt>
                <c:pt idx="39">
                  <c:v>39889</c:v>
                </c:pt>
                <c:pt idx="40">
                  <c:v>39890</c:v>
                </c:pt>
                <c:pt idx="41">
                  <c:v>39891</c:v>
                </c:pt>
                <c:pt idx="42">
                  <c:v>39892</c:v>
                </c:pt>
                <c:pt idx="43">
                  <c:v>39893</c:v>
                </c:pt>
                <c:pt idx="44">
                  <c:v>39894</c:v>
                </c:pt>
                <c:pt idx="45">
                  <c:v>39895</c:v>
                </c:pt>
                <c:pt idx="46">
                  <c:v>39896</c:v>
                </c:pt>
                <c:pt idx="47">
                  <c:v>39897</c:v>
                </c:pt>
                <c:pt idx="48">
                  <c:v>39898</c:v>
                </c:pt>
                <c:pt idx="49">
                  <c:v>39899</c:v>
                </c:pt>
                <c:pt idx="50">
                  <c:v>39900</c:v>
                </c:pt>
                <c:pt idx="51">
                  <c:v>39901</c:v>
                </c:pt>
                <c:pt idx="52">
                  <c:v>39902</c:v>
                </c:pt>
                <c:pt idx="53">
                  <c:v>39903</c:v>
                </c:pt>
                <c:pt idx="54">
                  <c:v>39904</c:v>
                </c:pt>
                <c:pt idx="55">
                  <c:v>39905</c:v>
                </c:pt>
                <c:pt idx="56">
                  <c:v>39906</c:v>
                </c:pt>
                <c:pt idx="57">
                  <c:v>39907</c:v>
                </c:pt>
                <c:pt idx="58">
                  <c:v>39908</c:v>
                </c:pt>
                <c:pt idx="59">
                  <c:v>39909</c:v>
                </c:pt>
                <c:pt idx="60">
                  <c:v>39910</c:v>
                </c:pt>
                <c:pt idx="61">
                  <c:v>39911</c:v>
                </c:pt>
                <c:pt idx="62">
                  <c:v>39912</c:v>
                </c:pt>
                <c:pt idx="63">
                  <c:v>39913</c:v>
                </c:pt>
                <c:pt idx="64">
                  <c:v>39914</c:v>
                </c:pt>
                <c:pt idx="65">
                  <c:v>39915</c:v>
                </c:pt>
                <c:pt idx="66">
                  <c:v>39916</c:v>
                </c:pt>
                <c:pt idx="67">
                  <c:v>39917</c:v>
                </c:pt>
                <c:pt idx="68">
                  <c:v>39918</c:v>
                </c:pt>
                <c:pt idx="69">
                  <c:v>39919</c:v>
                </c:pt>
                <c:pt idx="70">
                  <c:v>39920</c:v>
                </c:pt>
                <c:pt idx="71">
                  <c:v>39921</c:v>
                </c:pt>
                <c:pt idx="72">
                  <c:v>39922</c:v>
                </c:pt>
                <c:pt idx="73">
                  <c:v>39923</c:v>
                </c:pt>
                <c:pt idx="74">
                  <c:v>39924</c:v>
                </c:pt>
                <c:pt idx="75">
                  <c:v>39925</c:v>
                </c:pt>
                <c:pt idx="76">
                  <c:v>39926</c:v>
                </c:pt>
                <c:pt idx="77">
                  <c:v>39927</c:v>
                </c:pt>
                <c:pt idx="78">
                  <c:v>39928</c:v>
                </c:pt>
                <c:pt idx="79">
                  <c:v>39929</c:v>
                </c:pt>
                <c:pt idx="80">
                  <c:v>39930</c:v>
                </c:pt>
                <c:pt idx="81">
                  <c:v>39931</c:v>
                </c:pt>
                <c:pt idx="82">
                  <c:v>39932</c:v>
                </c:pt>
                <c:pt idx="83">
                  <c:v>39933</c:v>
                </c:pt>
                <c:pt idx="84">
                  <c:v>39934</c:v>
                </c:pt>
                <c:pt idx="85">
                  <c:v>39935</c:v>
                </c:pt>
                <c:pt idx="86">
                  <c:v>39936</c:v>
                </c:pt>
                <c:pt idx="87">
                  <c:v>39937</c:v>
                </c:pt>
                <c:pt idx="88">
                  <c:v>39938</c:v>
                </c:pt>
                <c:pt idx="89">
                  <c:v>39939</c:v>
                </c:pt>
                <c:pt idx="90">
                  <c:v>39940</c:v>
                </c:pt>
                <c:pt idx="91">
                  <c:v>39941</c:v>
                </c:pt>
                <c:pt idx="92">
                  <c:v>39942</c:v>
                </c:pt>
                <c:pt idx="93">
                  <c:v>39943</c:v>
                </c:pt>
                <c:pt idx="94">
                  <c:v>39944</c:v>
                </c:pt>
                <c:pt idx="95">
                  <c:v>39945</c:v>
                </c:pt>
                <c:pt idx="96">
                  <c:v>39946</c:v>
                </c:pt>
                <c:pt idx="97">
                  <c:v>39947</c:v>
                </c:pt>
                <c:pt idx="98">
                  <c:v>39948</c:v>
                </c:pt>
                <c:pt idx="99">
                  <c:v>39949</c:v>
                </c:pt>
                <c:pt idx="100">
                  <c:v>39950</c:v>
                </c:pt>
                <c:pt idx="101">
                  <c:v>39951</c:v>
                </c:pt>
                <c:pt idx="102">
                  <c:v>39952</c:v>
                </c:pt>
                <c:pt idx="103">
                  <c:v>39953</c:v>
                </c:pt>
                <c:pt idx="104">
                  <c:v>39954</c:v>
                </c:pt>
                <c:pt idx="105">
                  <c:v>39955</c:v>
                </c:pt>
                <c:pt idx="106">
                  <c:v>39956</c:v>
                </c:pt>
                <c:pt idx="107">
                  <c:v>39957</c:v>
                </c:pt>
                <c:pt idx="108">
                  <c:v>39958</c:v>
                </c:pt>
                <c:pt idx="109">
                  <c:v>39959</c:v>
                </c:pt>
                <c:pt idx="110">
                  <c:v>39960</c:v>
                </c:pt>
                <c:pt idx="111">
                  <c:v>39961</c:v>
                </c:pt>
                <c:pt idx="112">
                  <c:v>39962</c:v>
                </c:pt>
                <c:pt idx="113">
                  <c:v>39963</c:v>
                </c:pt>
                <c:pt idx="114">
                  <c:v>39964</c:v>
                </c:pt>
                <c:pt idx="115">
                  <c:v>39965</c:v>
                </c:pt>
                <c:pt idx="116">
                  <c:v>39966</c:v>
                </c:pt>
                <c:pt idx="117">
                  <c:v>39967</c:v>
                </c:pt>
                <c:pt idx="118">
                  <c:v>39968</c:v>
                </c:pt>
                <c:pt idx="119">
                  <c:v>39969</c:v>
                </c:pt>
                <c:pt idx="120">
                  <c:v>39970</c:v>
                </c:pt>
                <c:pt idx="121">
                  <c:v>39971</c:v>
                </c:pt>
                <c:pt idx="122">
                  <c:v>39972</c:v>
                </c:pt>
                <c:pt idx="123">
                  <c:v>39973</c:v>
                </c:pt>
                <c:pt idx="124">
                  <c:v>39974</c:v>
                </c:pt>
                <c:pt idx="125">
                  <c:v>39975</c:v>
                </c:pt>
                <c:pt idx="126">
                  <c:v>39976</c:v>
                </c:pt>
                <c:pt idx="127">
                  <c:v>39977</c:v>
                </c:pt>
                <c:pt idx="128">
                  <c:v>39978</c:v>
                </c:pt>
                <c:pt idx="129">
                  <c:v>39979</c:v>
                </c:pt>
              </c:numCache>
            </c:numRef>
          </c:cat>
          <c:val>
            <c:numRef>
              <c:f>'Armadilha 2008'!$G$227:$G$356</c:f>
              <c:numCache>
                <c:formatCode>General</c:formatCode>
                <c:ptCount val="130"/>
                <c:pt idx="0">
                  <c:v>81</c:v>
                </c:pt>
                <c:pt idx="1">
                  <c:v>26</c:v>
                </c:pt>
                <c:pt idx="2">
                  <c:v>29</c:v>
                </c:pt>
                <c:pt idx="3">
                  <c:v>1</c:v>
                </c:pt>
                <c:pt idx="4">
                  <c:v>2</c:v>
                </c:pt>
                <c:pt idx="5">
                  <c:v>0</c:v>
                </c:pt>
                <c:pt idx="6">
                  <c:v>75</c:v>
                </c:pt>
                <c:pt idx="7">
                  <c:v>77</c:v>
                </c:pt>
                <c:pt idx="8">
                  <c:v>47</c:v>
                </c:pt>
                <c:pt idx="9">
                  <c:v>37</c:v>
                </c:pt>
                <c:pt idx="10">
                  <c:v>33</c:v>
                </c:pt>
                <c:pt idx="11">
                  <c:v>23</c:v>
                </c:pt>
                <c:pt idx="12">
                  <c:v>1</c:v>
                </c:pt>
                <c:pt idx="13">
                  <c:v>33</c:v>
                </c:pt>
                <c:pt idx="14">
                  <c:v>45</c:v>
                </c:pt>
                <c:pt idx="15">
                  <c:v>21</c:v>
                </c:pt>
                <c:pt idx="16">
                  <c:v>2</c:v>
                </c:pt>
                <c:pt idx="17">
                  <c:v>0</c:v>
                </c:pt>
                <c:pt idx="18">
                  <c:v>0</c:v>
                </c:pt>
                <c:pt idx="19">
                  <c:v>0</c:v>
                </c:pt>
                <c:pt idx="20">
                  <c:v>0</c:v>
                </c:pt>
                <c:pt idx="21">
                  <c:v>60</c:v>
                </c:pt>
                <c:pt idx="22">
                  <c:v>116</c:v>
                </c:pt>
                <c:pt idx="23">
                  <c:v>10</c:v>
                </c:pt>
                <c:pt idx="24">
                  <c:v>4</c:v>
                </c:pt>
                <c:pt idx="25">
                  <c:v>0</c:v>
                </c:pt>
                <c:pt idx="26">
                  <c:v>0</c:v>
                </c:pt>
                <c:pt idx="27">
                  <c:v>119</c:v>
                </c:pt>
                <c:pt idx="28">
                  <c:v>91</c:v>
                </c:pt>
                <c:pt idx="29">
                  <c:v>4</c:v>
                </c:pt>
                <c:pt idx="30">
                  <c:v>6</c:v>
                </c:pt>
                <c:pt idx="31">
                  <c:v>0</c:v>
                </c:pt>
                <c:pt idx="32">
                  <c:v>0</c:v>
                </c:pt>
                <c:pt idx="33">
                  <c:v>0</c:v>
                </c:pt>
                <c:pt idx="34">
                  <c:v>1</c:v>
                </c:pt>
                <c:pt idx="35">
                  <c:v>0</c:v>
                </c:pt>
                <c:pt idx="36">
                  <c:v>0</c:v>
                </c:pt>
                <c:pt idx="37">
                  <c:v>0</c:v>
                </c:pt>
                <c:pt idx="38">
                  <c:v>53</c:v>
                </c:pt>
                <c:pt idx="39">
                  <c:v>32</c:v>
                </c:pt>
                <c:pt idx="40">
                  <c:v>21</c:v>
                </c:pt>
                <c:pt idx="41">
                  <c:v>2</c:v>
                </c:pt>
                <c:pt idx="42">
                  <c:v>0</c:v>
                </c:pt>
                <c:pt idx="43">
                  <c:v>0</c:v>
                </c:pt>
                <c:pt idx="44">
                  <c:v>0</c:v>
                </c:pt>
                <c:pt idx="45">
                  <c:v>0</c:v>
                </c:pt>
                <c:pt idx="46">
                  <c:v>0</c:v>
                </c:pt>
                <c:pt idx="47">
                  <c:v>0</c:v>
                </c:pt>
                <c:pt idx="48">
                  <c:v>89</c:v>
                </c:pt>
                <c:pt idx="49">
                  <c:v>14</c:v>
                </c:pt>
                <c:pt idx="50">
                  <c:v>6</c:v>
                </c:pt>
                <c:pt idx="51">
                  <c:v>2</c:v>
                </c:pt>
                <c:pt idx="52">
                  <c:v>32</c:v>
                </c:pt>
                <c:pt idx="53">
                  <c:v>20</c:v>
                </c:pt>
                <c:pt idx="54">
                  <c:v>20</c:v>
                </c:pt>
                <c:pt idx="55">
                  <c:v>22</c:v>
                </c:pt>
                <c:pt idx="56">
                  <c:v>34</c:v>
                </c:pt>
                <c:pt idx="57">
                  <c:v>12</c:v>
                </c:pt>
                <c:pt idx="58">
                  <c:v>7</c:v>
                </c:pt>
                <c:pt idx="59">
                  <c:v>3</c:v>
                </c:pt>
                <c:pt idx="60">
                  <c:v>2</c:v>
                </c:pt>
                <c:pt idx="61">
                  <c:v>4</c:v>
                </c:pt>
                <c:pt idx="62">
                  <c:v>1</c:v>
                </c:pt>
                <c:pt idx="63">
                  <c:v>42</c:v>
                </c:pt>
                <c:pt idx="64">
                  <c:v>46</c:v>
                </c:pt>
                <c:pt idx="65">
                  <c:v>21</c:v>
                </c:pt>
                <c:pt idx="66">
                  <c:v>0</c:v>
                </c:pt>
                <c:pt idx="67">
                  <c:v>0</c:v>
                </c:pt>
                <c:pt idx="68">
                  <c:v>0</c:v>
                </c:pt>
                <c:pt idx="69">
                  <c:v>9</c:v>
                </c:pt>
                <c:pt idx="70">
                  <c:v>8</c:v>
                </c:pt>
                <c:pt idx="71">
                  <c:v>5</c:v>
                </c:pt>
                <c:pt idx="72">
                  <c:v>2</c:v>
                </c:pt>
                <c:pt idx="73">
                  <c:v>1</c:v>
                </c:pt>
                <c:pt idx="74">
                  <c:v>4</c:v>
                </c:pt>
                <c:pt idx="75">
                  <c:v>0</c:v>
                </c:pt>
                <c:pt idx="76">
                  <c:v>0</c:v>
                </c:pt>
                <c:pt idx="77">
                  <c:v>1</c:v>
                </c:pt>
                <c:pt idx="78">
                  <c:v>0</c:v>
                </c:pt>
                <c:pt idx="79">
                  <c:v>0</c:v>
                </c:pt>
                <c:pt idx="80">
                  <c:v>0</c:v>
                </c:pt>
                <c:pt idx="81">
                  <c:v>0</c:v>
                </c:pt>
                <c:pt idx="82">
                  <c:v>0</c:v>
                </c:pt>
                <c:pt idx="83">
                  <c:v>5</c:v>
                </c:pt>
                <c:pt idx="84">
                  <c:v>26</c:v>
                </c:pt>
                <c:pt idx="85">
                  <c:v>18</c:v>
                </c:pt>
                <c:pt idx="86">
                  <c:v>9</c:v>
                </c:pt>
                <c:pt idx="87">
                  <c:v>2</c:v>
                </c:pt>
                <c:pt idx="88">
                  <c:v>3</c:v>
                </c:pt>
                <c:pt idx="89">
                  <c:v>0</c:v>
                </c:pt>
                <c:pt idx="90">
                  <c:v>13</c:v>
                </c:pt>
                <c:pt idx="91">
                  <c:v>13</c:v>
                </c:pt>
                <c:pt idx="92">
                  <c:v>11</c:v>
                </c:pt>
                <c:pt idx="93">
                  <c:v>6</c:v>
                </c:pt>
                <c:pt idx="94">
                  <c:v>5</c:v>
                </c:pt>
                <c:pt idx="95">
                  <c:v>11</c:v>
                </c:pt>
                <c:pt idx="96">
                  <c:v>1</c:v>
                </c:pt>
                <c:pt idx="97">
                  <c:v>24</c:v>
                </c:pt>
                <c:pt idx="98">
                  <c:v>17</c:v>
                </c:pt>
                <c:pt idx="99">
                  <c:v>6</c:v>
                </c:pt>
                <c:pt idx="100">
                  <c:v>8</c:v>
                </c:pt>
                <c:pt idx="101">
                  <c:v>29</c:v>
                </c:pt>
                <c:pt idx="102">
                  <c:v>0</c:v>
                </c:pt>
                <c:pt idx="103">
                  <c:v>0</c:v>
                </c:pt>
                <c:pt idx="104">
                  <c:v>13</c:v>
                </c:pt>
                <c:pt idx="105">
                  <c:v>29</c:v>
                </c:pt>
                <c:pt idx="106">
                  <c:v>1</c:v>
                </c:pt>
                <c:pt idx="107">
                  <c:v>13</c:v>
                </c:pt>
                <c:pt idx="108">
                  <c:v>0</c:v>
                </c:pt>
                <c:pt idx="109">
                  <c:v>0</c:v>
                </c:pt>
                <c:pt idx="110">
                  <c:v>0</c:v>
                </c:pt>
                <c:pt idx="111">
                  <c:v>8</c:v>
                </c:pt>
                <c:pt idx="112">
                  <c:v>15</c:v>
                </c:pt>
                <c:pt idx="113">
                  <c:v>19</c:v>
                </c:pt>
                <c:pt idx="114">
                  <c:v>6</c:v>
                </c:pt>
                <c:pt idx="115">
                  <c:v>0</c:v>
                </c:pt>
                <c:pt idx="116">
                  <c:v>0</c:v>
                </c:pt>
                <c:pt idx="117">
                  <c:v>0</c:v>
                </c:pt>
                <c:pt idx="118">
                  <c:v>6</c:v>
                </c:pt>
                <c:pt idx="119">
                  <c:v>138</c:v>
                </c:pt>
                <c:pt idx="120">
                  <c:v>45</c:v>
                </c:pt>
                <c:pt idx="121">
                  <c:v>16</c:v>
                </c:pt>
                <c:pt idx="122">
                  <c:v>21</c:v>
                </c:pt>
                <c:pt idx="123">
                  <c:v>6</c:v>
                </c:pt>
                <c:pt idx="124">
                  <c:v>5</c:v>
                </c:pt>
                <c:pt idx="125">
                  <c:v>18</c:v>
                </c:pt>
                <c:pt idx="126">
                  <c:v>18</c:v>
                </c:pt>
                <c:pt idx="127">
                  <c:v>3</c:v>
                </c:pt>
                <c:pt idx="128">
                  <c:v>4</c:v>
                </c:pt>
                <c:pt idx="129">
                  <c:v>5</c:v>
                </c:pt>
              </c:numCache>
            </c:numRef>
          </c:val>
        </c:ser>
        <c:marker val="1"/>
        <c:axId val="244352128"/>
        <c:axId val="244353664"/>
      </c:lineChart>
      <c:dateAx>
        <c:axId val="244352128"/>
        <c:scaling>
          <c:orientation val="minMax"/>
        </c:scaling>
        <c:axPos val="b"/>
        <c:numFmt formatCode="d/m;@" sourceLinked="0"/>
        <c:tickLblPos val="nextTo"/>
        <c:crossAx val="244353664"/>
        <c:crosses val="autoZero"/>
        <c:auto val="1"/>
        <c:lblOffset val="100"/>
      </c:dateAx>
      <c:valAx>
        <c:axId val="244353664"/>
        <c:scaling>
          <c:orientation val="minMax"/>
        </c:scaling>
        <c:axPos val="l"/>
        <c:majorGridlines/>
        <c:title>
          <c:tx>
            <c:rich>
              <a:bodyPr rot="-5400000" vert="horz"/>
              <a:lstStyle/>
              <a:p>
                <a:pPr>
                  <a:defRPr sz="1600"/>
                </a:pPr>
                <a:r>
                  <a:rPr lang="en-US" sz="1600"/>
                  <a:t>Mariposas capturadas/noite</a:t>
                </a:r>
              </a:p>
            </c:rich>
          </c:tx>
        </c:title>
        <c:numFmt formatCode="General" sourceLinked="1"/>
        <c:tickLblPos val="nextTo"/>
        <c:crossAx val="244352128"/>
        <c:crosses val="autoZero"/>
        <c:crossBetween val="between"/>
      </c:valAx>
    </c:plotArea>
    <c:plotVisOnly val="1"/>
    <c:dispBlanksAs val="gap"/>
  </c:chart>
  <c:externalData r:id="rId2"/>
</c:chartSpace>
</file>

<file path=ppt/charts/chart3.xml><?xml version="1.0" encoding="utf-8"?>
<c:chartSpace xmlns:c="http://schemas.openxmlformats.org/drawingml/2006/chart" xmlns:a="http://schemas.openxmlformats.org/drawingml/2006/main" xmlns:r="http://schemas.openxmlformats.org/officeDocument/2006/relationships">
  <c:date1904 val="1"/>
  <c:lang val="pt-BR"/>
  <c:clrMapOvr bg1="dk1" tx1="lt1" bg2="dk2" tx2="lt2" accent1="accent1" accent2="accent2" accent3="accent3" accent4="accent4" accent5="accent5" accent6="accent6" hlink="hlink" folHlink="folHlink"/>
  <c:chart>
    <c:plotArea>
      <c:layout/>
      <c:lineChart>
        <c:grouping val="standard"/>
        <c:ser>
          <c:idx val="0"/>
          <c:order val="0"/>
          <c:tx>
            <c:v>Milho Bt</c:v>
          </c:tx>
          <c:spPr>
            <a:ln w="44450"/>
          </c:spPr>
          <c:marker>
            <c:symbol val="none"/>
          </c:marker>
          <c:val>
            <c:numRef>
              <c:f>Plan1!$C$3:$C$26</c:f>
              <c:numCache>
                <c:formatCode>General</c:formatCode>
                <c:ptCount val="24"/>
                <c:pt idx="0">
                  <c:v>20</c:v>
                </c:pt>
                <c:pt idx="1">
                  <c:v>0</c:v>
                </c:pt>
                <c:pt idx="2">
                  <c:v>0</c:v>
                </c:pt>
                <c:pt idx="3">
                  <c:v>0</c:v>
                </c:pt>
                <c:pt idx="4">
                  <c:v>0</c:v>
                </c:pt>
                <c:pt idx="5">
                  <c:v>0</c:v>
                </c:pt>
                <c:pt idx="6">
                  <c:v>0</c:v>
                </c:pt>
                <c:pt idx="7">
                  <c:v>0</c:v>
                </c:pt>
                <c:pt idx="8">
                  <c:v>0</c:v>
                </c:pt>
                <c:pt idx="9">
                  <c:v>0</c:v>
                </c:pt>
                <c:pt idx="10">
                  <c:v>10</c:v>
                </c:pt>
                <c:pt idx="11">
                  <c:v>0</c:v>
                </c:pt>
                <c:pt idx="12">
                  <c:v>0</c:v>
                </c:pt>
                <c:pt idx="13">
                  <c:v>0</c:v>
                </c:pt>
                <c:pt idx="14">
                  <c:v>0</c:v>
                </c:pt>
                <c:pt idx="15">
                  <c:v>0</c:v>
                </c:pt>
                <c:pt idx="16">
                  <c:v>0</c:v>
                </c:pt>
                <c:pt idx="17">
                  <c:v>0</c:v>
                </c:pt>
                <c:pt idx="18">
                  <c:v>10</c:v>
                </c:pt>
                <c:pt idx="19">
                  <c:v>0</c:v>
                </c:pt>
                <c:pt idx="20">
                  <c:v>0</c:v>
                </c:pt>
                <c:pt idx="21">
                  <c:v>0</c:v>
                </c:pt>
                <c:pt idx="22">
                  <c:v>0</c:v>
                </c:pt>
                <c:pt idx="23">
                  <c:v>0</c:v>
                </c:pt>
              </c:numCache>
            </c:numRef>
          </c:val>
        </c:ser>
        <c:ser>
          <c:idx val="1"/>
          <c:order val="1"/>
          <c:tx>
            <c:v>Milho normal</c:v>
          </c:tx>
          <c:spPr>
            <a:ln w="44450">
              <a:solidFill>
                <a:srgbClr val="1C07B9"/>
              </a:solidFill>
            </a:ln>
          </c:spPr>
          <c:marker>
            <c:symbol val="none"/>
          </c:marker>
          <c:val>
            <c:numRef>
              <c:f>Plan1!$C$29:$C$52</c:f>
              <c:numCache>
                <c:formatCode>General</c:formatCode>
                <c:ptCount val="24"/>
                <c:pt idx="0">
                  <c:v>60</c:v>
                </c:pt>
                <c:pt idx="1">
                  <c:v>10</c:v>
                </c:pt>
                <c:pt idx="2">
                  <c:v>100</c:v>
                </c:pt>
                <c:pt idx="3">
                  <c:v>100</c:v>
                </c:pt>
                <c:pt idx="4">
                  <c:v>100</c:v>
                </c:pt>
                <c:pt idx="5">
                  <c:v>70</c:v>
                </c:pt>
                <c:pt idx="6">
                  <c:v>60</c:v>
                </c:pt>
                <c:pt idx="7">
                  <c:v>30</c:v>
                </c:pt>
                <c:pt idx="8">
                  <c:v>80</c:v>
                </c:pt>
                <c:pt idx="9">
                  <c:v>90</c:v>
                </c:pt>
                <c:pt idx="10">
                  <c:v>80</c:v>
                </c:pt>
                <c:pt idx="11">
                  <c:v>90</c:v>
                </c:pt>
                <c:pt idx="12">
                  <c:v>90</c:v>
                </c:pt>
                <c:pt idx="13">
                  <c:v>60</c:v>
                </c:pt>
                <c:pt idx="14">
                  <c:v>80</c:v>
                </c:pt>
                <c:pt idx="15">
                  <c:v>80</c:v>
                </c:pt>
                <c:pt idx="16">
                  <c:v>30</c:v>
                </c:pt>
                <c:pt idx="17">
                  <c:v>70</c:v>
                </c:pt>
                <c:pt idx="18">
                  <c:v>40</c:v>
                </c:pt>
                <c:pt idx="19">
                  <c:v>70</c:v>
                </c:pt>
                <c:pt idx="20">
                  <c:v>50</c:v>
                </c:pt>
                <c:pt idx="21">
                  <c:v>50</c:v>
                </c:pt>
                <c:pt idx="22">
                  <c:v>70</c:v>
                </c:pt>
                <c:pt idx="23">
                  <c:v>30</c:v>
                </c:pt>
              </c:numCache>
            </c:numRef>
          </c:val>
        </c:ser>
        <c:marker val="1"/>
        <c:axId val="244405760"/>
        <c:axId val="244407680"/>
      </c:lineChart>
      <c:catAx>
        <c:axId val="244405760"/>
        <c:scaling>
          <c:orientation val="minMax"/>
        </c:scaling>
        <c:axPos val="b"/>
        <c:title>
          <c:tx>
            <c:rich>
              <a:bodyPr/>
              <a:lstStyle/>
              <a:p>
                <a:pPr>
                  <a:defRPr/>
                </a:pPr>
                <a:r>
                  <a:rPr lang="en-US"/>
                  <a:t>Parcelas</a:t>
                </a:r>
              </a:p>
            </c:rich>
          </c:tx>
        </c:title>
        <c:numFmt formatCode="General" sourceLinked="1"/>
        <c:tickLblPos val="nextTo"/>
        <c:txPr>
          <a:bodyPr/>
          <a:lstStyle/>
          <a:p>
            <a:pPr>
              <a:defRPr sz="1400" b="1">
                <a:solidFill>
                  <a:srgbClr val="1C07B9"/>
                </a:solidFill>
              </a:defRPr>
            </a:pPr>
            <a:endParaRPr lang="pt-BR"/>
          </a:p>
        </c:txPr>
        <c:crossAx val="244407680"/>
        <c:crosses val="autoZero"/>
        <c:auto val="1"/>
        <c:lblAlgn val="ctr"/>
        <c:lblOffset val="100"/>
      </c:catAx>
      <c:valAx>
        <c:axId val="244407680"/>
        <c:scaling>
          <c:orientation val="minMax"/>
        </c:scaling>
        <c:axPos val="l"/>
        <c:majorGridlines/>
        <c:title>
          <c:tx>
            <c:rich>
              <a:bodyPr rot="-5400000" vert="horz"/>
              <a:lstStyle/>
              <a:p>
                <a:pPr>
                  <a:defRPr sz="2400" b="1">
                    <a:solidFill>
                      <a:srgbClr val="1C07B9"/>
                    </a:solidFill>
                  </a:defRPr>
                </a:pPr>
                <a:r>
                  <a:rPr lang="en-US" sz="2400" b="1">
                    <a:solidFill>
                      <a:srgbClr val="1C07B9"/>
                    </a:solidFill>
                  </a:rPr>
                  <a:t>Plantas atacadas (%)</a:t>
                </a:r>
              </a:p>
            </c:rich>
          </c:tx>
        </c:title>
        <c:numFmt formatCode="General" sourceLinked="1"/>
        <c:tickLblPos val="nextTo"/>
        <c:txPr>
          <a:bodyPr/>
          <a:lstStyle/>
          <a:p>
            <a:pPr>
              <a:defRPr sz="1400" b="1">
                <a:solidFill>
                  <a:srgbClr val="1C07B9"/>
                </a:solidFill>
              </a:defRPr>
            </a:pPr>
            <a:endParaRPr lang="pt-BR"/>
          </a:p>
        </c:txPr>
        <c:crossAx val="244405760"/>
        <c:crosses val="autoZero"/>
        <c:crossBetween val="between"/>
      </c:valAx>
    </c:plotArea>
    <c:legend>
      <c:legendPos val="b"/>
      <c:layout>
        <c:manualLayout>
          <c:xMode val="edge"/>
          <c:yMode val="edge"/>
          <c:x val="0.54845627245421169"/>
          <c:y val="6.9328597026546063E-2"/>
          <c:w val="0.37815694533163807"/>
          <c:h val="5.0135613833883937E-2"/>
        </c:manualLayout>
      </c:layout>
      <c:txPr>
        <a:bodyPr/>
        <a:lstStyle/>
        <a:p>
          <a:pPr>
            <a:defRPr sz="2000" b="1">
              <a:solidFill>
                <a:srgbClr val="1C07B9"/>
              </a:solidFill>
            </a:defRPr>
          </a:pPr>
          <a:endParaRPr lang="pt-BR"/>
        </a:p>
      </c:txPr>
    </c:legend>
    <c:plotVisOnly val="1"/>
    <c:dispBlanksAs val="gap"/>
  </c:chart>
  <c:externalData r:id="rId2"/>
</c:chartSpace>
</file>

<file path=ppt/charts/chart4.xml><?xml version="1.0" encoding="utf-8"?>
<c:chartSpace xmlns:c="http://schemas.openxmlformats.org/drawingml/2006/chart" xmlns:a="http://schemas.openxmlformats.org/drawingml/2006/main" xmlns:r="http://schemas.openxmlformats.org/officeDocument/2006/relationships">
  <c:date1904 val="1"/>
  <c:lang val="pt-BR"/>
  <c:clrMapOvr bg1="dk1" tx1="lt1" bg2="dk2" tx2="lt2" accent1="accent1" accent2="accent2" accent3="accent3" accent4="accent4" accent5="accent5" accent6="accent6" hlink="hlink" folHlink="folHlink"/>
  <c:chart>
    <c:plotArea>
      <c:layout/>
      <c:lineChart>
        <c:grouping val="standard"/>
        <c:ser>
          <c:idx val="0"/>
          <c:order val="0"/>
          <c:tx>
            <c:v>Milho bt</c:v>
          </c:tx>
          <c:spPr>
            <a:ln w="38100"/>
          </c:spPr>
          <c:marker>
            <c:symbol val="none"/>
          </c:marker>
          <c:val>
            <c:numRef>
              <c:f>Plan1!$B$3:$B$26</c:f>
              <c:numCache>
                <c:formatCode>General</c:formatCode>
                <c:ptCount val="24"/>
                <c:pt idx="0">
                  <c:v>92</c:v>
                </c:pt>
                <c:pt idx="1">
                  <c:v>0</c:v>
                </c:pt>
                <c:pt idx="2">
                  <c:v>0</c:v>
                </c:pt>
                <c:pt idx="3">
                  <c:v>0</c:v>
                </c:pt>
                <c:pt idx="4">
                  <c:v>0</c:v>
                </c:pt>
                <c:pt idx="5">
                  <c:v>0</c:v>
                </c:pt>
                <c:pt idx="6">
                  <c:v>0</c:v>
                </c:pt>
                <c:pt idx="7">
                  <c:v>0</c:v>
                </c:pt>
                <c:pt idx="8">
                  <c:v>0</c:v>
                </c:pt>
                <c:pt idx="9">
                  <c:v>0</c:v>
                </c:pt>
                <c:pt idx="10">
                  <c:v>4</c:v>
                </c:pt>
                <c:pt idx="11">
                  <c:v>0</c:v>
                </c:pt>
                <c:pt idx="12">
                  <c:v>0</c:v>
                </c:pt>
                <c:pt idx="13">
                  <c:v>0</c:v>
                </c:pt>
                <c:pt idx="14">
                  <c:v>0</c:v>
                </c:pt>
                <c:pt idx="15">
                  <c:v>0</c:v>
                </c:pt>
                <c:pt idx="16">
                  <c:v>0</c:v>
                </c:pt>
                <c:pt idx="17">
                  <c:v>0</c:v>
                </c:pt>
                <c:pt idx="18">
                  <c:v>10</c:v>
                </c:pt>
                <c:pt idx="19">
                  <c:v>0</c:v>
                </c:pt>
                <c:pt idx="20">
                  <c:v>0</c:v>
                </c:pt>
                <c:pt idx="21">
                  <c:v>0</c:v>
                </c:pt>
                <c:pt idx="22">
                  <c:v>0</c:v>
                </c:pt>
                <c:pt idx="23">
                  <c:v>0</c:v>
                </c:pt>
              </c:numCache>
            </c:numRef>
          </c:val>
        </c:ser>
        <c:ser>
          <c:idx val="1"/>
          <c:order val="1"/>
          <c:tx>
            <c:v>Milho normal</c:v>
          </c:tx>
          <c:spPr>
            <a:ln w="38100">
              <a:solidFill>
                <a:srgbClr val="1C07B9"/>
              </a:solidFill>
            </a:ln>
          </c:spPr>
          <c:marker>
            <c:symbol val="none"/>
          </c:marker>
          <c:val>
            <c:numRef>
              <c:f>Plan1!$B$29:$B$52</c:f>
              <c:numCache>
                <c:formatCode>General</c:formatCode>
                <c:ptCount val="24"/>
                <c:pt idx="0">
                  <c:v>110</c:v>
                </c:pt>
                <c:pt idx="1">
                  <c:v>122</c:v>
                </c:pt>
                <c:pt idx="2">
                  <c:v>300</c:v>
                </c:pt>
                <c:pt idx="3">
                  <c:v>368</c:v>
                </c:pt>
                <c:pt idx="4">
                  <c:v>253</c:v>
                </c:pt>
                <c:pt idx="5">
                  <c:v>78</c:v>
                </c:pt>
                <c:pt idx="6">
                  <c:v>114</c:v>
                </c:pt>
                <c:pt idx="7">
                  <c:v>36</c:v>
                </c:pt>
                <c:pt idx="8">
                  <c:v>244</c:v>
                </c:pt>
                <c:pt idx="9">
                  <c:v>179</c:v>
                </c:pt>
                <c:pt idx="10">
                  <c:v>140</c:v>
                </c:pt>
                <c:pt idx="11">
                  <c:v>170</c:v>
                </c:pt>
                <c:pt idx="12">
                  <c:v>132</c:v>
                </c:pt>
                <c:pt idx="13">
                  <c:v>81</c:v>
                </c:pt>
                <c:pt idx="14">
                  <c:v>223</c:v>
                </c:pt>
                <c:pt idx="15">
                  <c:v>201</c:v>
                </c:pt>
                <c:pt idx="16">
                  <c:v>40</c:v>
                </c:pt>
                <c:pt idx="17">
                  <c:v>50</c:v>
                </c:pt>
                <c:pt idx="18">
                  <c:v>90</c:v>
                </c:pt>
                <c:pt idx="19">
                  <c:v>135</c:v>
                </c:pt>
                <c:pt idx="20">
                  <c:v>85.5</c:v>
                </c:pt>
                <c:pt idx="21">
                  <c:v>34</c:v>
                </c:pt>
                <c:pt idx="22">
                  <c:v>66</c:v>
                </c:pt>
                <c:pt idx="23">
                  <c:v>28</c:v>
                </c:pt>
              </c:numCache>
            </c:numRef>
          </c:val>
        </c:ser>
        <c:marker val="1"/>
        <c:axId val="244649984"/>
        <c:axId val="244651904"/>
      </c:lineChart>
      <c:catAx>
        <c:axId val="244649984"/>
        <c:scaling>
          <c:orientation val="minMax"/>
        </c:scaling>
        <c:axPos val="b"/>
        <c:title>
          <c:tx>
            <c:rich>
              <a:bodyPr/>
              <a:lstStyle/>
              <a:p>
                <a:pPr>
                  <a:defRPr/>
                </a:pPr>
                <a:r>
                  <a:rPr lang="en-US"/>
                  <a:t>Parcelas</a:t>
                </a:r>
              </a:p>
            </c:rich>
          </c:tx>
        </c:title>
        <c:numFmt formatCode="General" sourceLinked="1"/>
        <c:tickLblPos val="nextTo"/>
        <c:txPr>
          <a:bodyPr/>
          <a:lstStyle/>
          <a:p>
            <a:pPr>
              <a:defRPr sz="1200" b="1">
                <a:solidFill>
                  <a:srgbClr val="1C07B9"/>
                </a:solidFill>
              </a:defRPr>
            </a:pPr>
            <a:endParaRPr lang="pt-BR"/>
          </a:p>
        </c:txPr>
        <c:crossAx val="244651904"/>
        <c:crosses val="autoZero"/>
        <c:auto val="1"/>
        <c:lblAlgn val="ctr"/>
        <c:lblOffset val="100"/>
      </c:catAx>
      <c:valAx>
        <c:axId val="244651904"/>
        <c:scaling>
          <c:orientation val="minMax"/>
        </c:scaling>
        <c:axPos val="l"/>
        <c:majorGridlines/>
        <c:title>
          <c:tx>
            <c:rich>
              <a:bodyPr rot="-5400000" vert="horz"/>
              <a:lstStyle/>
              <a:p>
                <a:pPr>
                  <a:defRPr sz="1800">
                    <a:solidFill>
                      <a:srgbClr val="1C07B9"/>
                    </a:solidFill>
                  </a:defRPr>
                </a:pPr>
                <a:r>
                  <a:rPr lang="en-US" sz="1800">
                    <a:solidFill>
                      <a:srgbClr val="1C07B9"/>
                    </a:solidFill>
                  </a:rPr>
                  <a:t>Tamanho da galeria (cm) em 10 plantas</a:t>
                </a:r>
              </a:p>
            </c:rich>
          </c:tx>
        </c:title>
        <c:numFmt formatCode="General" sourceLinked="1"/>
        <c:tickLblPos val="nextTo"/>
        <c:txPr>
          <a:bodyPr/>
          <a:lstStyle/>
          <a:p>
            <a:pPr>
              <a:defRPr sz="1200" b="1">
                <a:solidFill>
                  <a:srgbClr val="1C07B9"/>
                </a:solidFill>
              </a:defRPr>
            </a:pPr>
            <a:endParaRPr lang="pt-BR"/>
          </a:p>
        </c:txPr>
        <c:crossAx val="244649984"/>
        <c:crosses val="autoZero"/>
        <c:crossBetween val="between"/>
      </c:valAx>
    </c:plotArea>
    <c:legend>
      <c:legendPos val="b"/>
      <c:layout>
        <c:manualLayout>
          <c:xMode val="edge"/>
          <c:yMode val="edge"/>
          <c:x val="0.51425341686249471"/>
          <c:y val="5.7801739190171793E-2"/>
          <c:w val="0.41501159103930158"/>
          <c:h val="5.9642894172230884E-2"/>
        </c:manualLayout>
      </c:layout>
      <c:txPr>
        <a:bodyPr/>
        <a:lstStyle/>
        <a:p>
          <a:pPr>
            <a:defRPr sz="2000" b="1">
              <a:solidFill>
                <a:srgbClr val="1C07B9"/>
              </a:solidFill>
            </a:defRPr>
          </a:pPr>
          <a:endParaRPr lang="pt-BR"/>
        </a:p>
      </c:txPr>
    </c:legend>
    <c:plotVisOnly val="1"/>
    <c:dispBlanksAs val="gap"/>
  </c:chart>
  <c:externalData r:id="rId2"/>
</c:chartSpace>
</file>

<file path=ppt/charts/chart5.xml><?xml version="1.0" encoding="utf-8"?>
<c:chartSpace xmlns:c="http://schemas.openxmlformats.org/drawingml/2006/chart" xmlns:a="http://schemas.openxmlformats.org/drawingml/2006/main" xmlns:r="http://schemas.openxmlformats.org/officeDocument/2006/relationships">
  <c:date1904 val="1"/>
  <c:lang val="pt-BR"/>
  <c:clrMapOvr bg1="lt1" tx1="dk1" bg2="lt2" tx2="dk2" accent1="accent1" accent2="accent2" accent3="accent3" accent4="accent4" accent5="accent5" accent6="accent6" hlink="hlink" folHlink="folHlink"/>
  <c:chart>
    <c:view3D>
      <c:rAngAx val="1"/>
    </c:view3D>
    <c:plotArea>
      <c:layout/>
      <c:bar3DChart>
        <c:barDir val="col"/>
        <c:grouping val="clustered"/>
        <c:ser>
          <c:idx val="0"/>
          <c:order val="0"/>
          <c:dPt>
            <c:idx val="1"/>
            <c:spPr>
              <a:solidFill>
                <a:srgbClr val="FF0000"/>
              </a:solidFill>
            </c:spPr>
          </c:dPt>
          <c:dLbls>
            <c:dLbl>
              <c:idx val="0"/>
              <c:layout>
                <c:manualLayout>
                  <c:x val="1.6029090561952147E-2"/>
                  <c:y val="0.11168013001770946"/>
                </c:manualLayout>
              </c:layout>
              <c:showVal val="1"/>
            </c:dLbl>
            <c:dLbl>
              <c:idx val="1"/>
              <c:layout>
                <c:manualLayout>
                  <c:x val="1.6029090561952147E-2"/>
                  <c:y val="0.10256338471014149"/>
                </c:manualLayout>
              </c:layout>
              <c:showVal val="1"/>
            </c:dLbl>
            <c:spPr>
              <a:solidFill>
                <a:srgbClr val="9B2D1F"/>
              </a:solidFill>
            </c:spPr>
            <c:txPr>
              <a:bodyPr/>
              <a:lstStyle/>
              <a:p>
                <a:pPr>
                  <a:defRPr sz="2000" b="1"/>
                </a:pPr>
                <a:endParaRPr lang="pt-BR"/>
              </a:p>
            </c:txPr>
            <c:showVal val="1"/>
          </c:dLbls>
          <c:cat>
            <c:strRef>
              <c:f>Sheet1!$A$1:$A$2</c:f>
              <c:strCache>
                <c:ptCount val="2"/>
                <c:pt idx="0">
                  <c:v>Milho Bt</c:v>
                </c:pt>
                <c:pt idx="1">
                  <c:v>Concencional</c:v>
                </c:pt>
              </c:strCache>
            </c:strRef>
          </c:cat>
          <c:val>
            <c:numRef>
              <c:f>Sheet1!$C$1:$C$2</c:f>
              <c:numCache>
                <c:formatCode>General</c:formatCode>
                <c:ptCount val="2"/>
                <c:pt idx="0">
                  <c:v>7230</c:v>
                </c:pt>
                <c:pt idx="1">
                  <c:v>6300</c:v>
                </c:pt>
              </c:numCache>
            </c:numRef>
          </c:val>
        </c:ser>
        <c:shape val="cylinder"/>
        <c:axId val="244687232"/>
        <c:axId val="244688768"/>
        <c:axId val="0"/>
      </c:bar3DChart>
      <c:catAx>
        <c:axId val="244687232"/>
        <c:scaling>
          <c:orientation val="minMax"/>
        </c:scaling>
        <c:axPos val="b"/>
        <c:tickLblPos val="nextTo"/>
        <c:txPr>
          <a:bodyPr/>
          <a:lstStyle/>
          <a:p>
            <a:pPr>
              <a:defRPr sz="1800" b="1">
                <a:solidFill>
                  <a:schemeClr val="bg2">
                    <a:lumMod val="20000"/>
                    <a:lumOff val="80000"/>
                  </a:schemeClr>
                </a:solidFill>
              </a:defRPr>
            </a:pPr>
            <a:endParaRPr lang="pt-BR"/>
          </a:p>
        </c:txPr>
        <c:crossAx val="244688768"/>
        <c:crosses val="autoZero"/>
        <c:auto val="1"/>
        <c:lblAlgn val="ctr"/>
        <c:lblOffset val="100"/>
      </c:catAx>
      <c:valAx>
        <c:axId val="244688768"/>
        <c:scaling>
          <c:orientation val="minMax"/>
        </c:scaling>
        <c:axPos val="l"/>
        <c:majorGridlines/>
        <c:title>
          <c:tx>
            <c:rich>
              <a:bodyPr rot="-5400000" vert="horz"/>
              <a:lstStyle/>
              <a:p>
                <a:pPr>
                  <a:defRPr sz="2000">
                    <a:solidFill>
                      <a:schemeClr val="bg2">
                        <a:lumMod val="20000"/>
                        <a:lumOff val="80000"/>
                      </a:schemeClr>
                    </a:solidFill>
                  </a:defRPr>
                </a:pPr>
                <a:r>
                  <a:rPr lang="en-US" sz="2000">
                    <a:solidFill>
                      <a:schemeClr val="bg2">
                        <a:lumMod val="20000"/>
                        <a:lumOff val="80000"/>
                      </a:schemeClr>
                    </a:solidFill>
                  </a:rPr>
                  <a:t>Kg/hectare</a:t>
                </a:r>
              </a:p>
            </c:rich>
          </c:tx>
        </c:title>
        <c:numFmt formatCode="General" sourceLinked="1"/>
        <c:tickLblPos val="nextTo"/>
        <c:txPr>
          <a:bodyPr/>
          <a:lstStyle/>
          <a:p>
            <a:pPr>
              <a:defRPr sz="1400" b="1">
                <a:solidFill>
                  <a:schemeClr val="bg2">
                    <a:lumMod val="20000"/>
                    <a:lumOff val="80000"/>
                  </a:schemeClr>
                </a:solidFill>
              </a:defRPr>
            </a:pPr>
            <a:endParaRPr lang="pt-BR"/>
          </a:p>
        </c:txPr>
        <c:crossAx val="244687232"/>
        <c:crosses val="autoZero"/>
        <c:crossBetween val="between"/>
      </c:valAx>
    </c:plotArea>
    <c:plotVisOnly val="1"/>
  </c:chart>
  <c:externalData r:id="rId2"/>
</c:chartSpace>
</file>

<file path=ppt/charts/chart6.xml><?xml version="1.0" encoding="utf-8"?>
<c:chartSpace xmlns:c="http://schemas.openxmlformats.org/drawingml/2006/chart" xmlns:a="http://schemas.openxmlformats.org/drawingml/2006/main" xmlns:r="http://schemas.openxmlformats.org/officeDocument/2006/relationships">
  <c:date1904 val="1"/>
  <c:lang val="pt-BR"/>
  <c:clrMapOvr bg1="lt1" tx1="dk1" bg2="lt2" tx2="dk2" accent1="accent1" accent2="accent2" accent3="accent3" accent4="accent4" accent5="accent5" accent6="accent6" hlink="hlink" folHlink="folHlink"/>
  <c:chart>
    <c:view3D>
      <c:rAngAx val="1"/>
    </c:view3D>
    <c:plotArea>
      <c:layout/>
      <c:bar3DChart>
        <c:barDir val="col"/>
        <c:grouping val="clustered"/>
        <c:ser>
          <c:idx val="0"/>
          <c:order val="0"/>
          <c:tx>
            <c:v>Milho Bt</c:v>
          </c:tx>
          <c:spPr>
            <a:solidFill>
              <a:srgbClr val="0000FF"/>
            </a:solidFill>
          </c:spPr>
          <c:dLbls>
            <c:dLbl>
              <c:idx val="0"/>
              <c:layout>
                <c:manualLayout>
                  <c:x val="1.588823625298906E-2"/>
                  <c:y val="0.12925280085184826"/>
                </c:manualLayout>
              </c:layout>
              <c:showVal val="1"/>
            </c:dLbl>
            <c:dLbl>
              <c:idx val="1"/>
              <c:layout>
                <c:manualLayout>
                  <c:x val="1.9944807211199088E-2"/>
                  <c:y val="0.10097887490132694"/>
                </c:manualLayout>
              </c:layout>
              <c:showVal val="1"/>
            </c:dLbl>
            <c:txPr>
              <a:bodyPr/>
              <a:lstStyle/>
              <a:p>
                <a:pPr>
                  <a:defRPr sz="2800" b="1">
                    <a:solidFill>
                      <a:srgbClr val="FFFF00"/>
                    </a:solidFill>
                  </a:defRPr>
                </a:pPr>
                <a:endParaRPr lang="pt-BR"/>
              </a:p>
            </c:txPr>
            <c:showVal val="1"/>
          </c:dLbls>
          <c:cat>
            <c:strRef>
              <c:f>'Thrips e Colchonilha'!$L$35:$M$35</c:f>
              <c:strCache>
                <c:ptCount val="2"/>
                <c:pt idx="0">
                  <c:v>Tripes</c:v>
                </c:pt>
                <c:pt idx="1">
                  <c:v>Cochonilha</c:v>
                </c:pt>
              </c:strCache>
            </c:strRef>
          </c:cat>
          <c:val>
            <c:numRef>
              <c:f>'Thrips e Colchonilha'!$L$36:$M$36</c:f>
              <c:numCache>
                <c:formatCode>General</c:formatCode>
                <c:ptCount val="2"/>
                <c:pt idx="0">
                  <c:v>93</c:v>
                </c:pt>
                <c:pt idx="1">
                  <c:v>48</c:v>
                </c:pt>
              </c:numCache>
            </c:numRef>
          </c:val>
        </c:ser>
        <c:ser>
          <c:idx val="1"/>
          <c:order val="1"/>
          <c:tx>
            <c:v>Milho convencional</c:v>
          </c:tx>
          <c:spPr>
            <a:solidFill>
              <a:srgbClr val="B6020F"/>
            </a:solidFill>
          </c:spPr>
          <c:dLbls>
            <c:dLbl>
              <c:idx val="0"/>
              <c:layout>
                <c:manualLayout>
                  <c:x val="1.0254074431582333E-2"/>
                  <c:y val="9.0880987411194186E-2"/>
                </c:manualLayout>
              </c:layout>
              <c:showVal val="1"/>
            </c:dLbl>
            <c:dLbl>
              <c:idx val="1"/>
              <c:layout>
                <c:manualLayout>
                  <c:x val="1.7578475088048089E-2"/>
                  <c:y val="5.2509014948690307E-2"/>
                </c:manualLayout>
              </c:layout>
              <c:showVal val="1"/>
            </c:dLbl>
            <c:txPr>
              <a:bodyPr/>
              <a:lstStyle/>
              <a:p>
                <a:pPr>
                  <a:defRPr sz="2800" b="1">
                    <a:solidFill>
                      <a:srgbClr val="FFFF00"/>
                    </a:solidFill>
                  </a:defRPr>
                </a:pPr>
                <a:endParaRPr lang="pt-BR"/>
              </a:p>
            </c:txPr>
            <c:showVal val="1"/>
          </c:dLbls>
          <c:cat>
            <c:strRef>
              <c:f>'Thrips e Colchonilha'!$L$35:$M$35</c:f>
              <c:strCache>
                <c:ptCount val="2"/>
                <c:pt idx="0">
                  <c:v>Tripes</c:v>
                </c:pt>
                <c:pt idx="1">
                  <c:v>Cochonilha</c:v>
                </c:pt>
              </c:strCache>
            </c:strRef>
          </c:cat>
          <c:val>
            <c:numRef>
              <c:f>'Thrips e Colchonilha'!$L$37:$M$37</c:f>
              <c:numCache>
                <c:formatCode>General</c:formatCode>
                <c:ptCount val="2"/>
                <c:pt idx="0">
                  <c:v>61</c:v>
                </c:pt>
                <c:pt idx="1">
                  <c:v>12</c:v>
                </c:pt>
              </c:numCache>
            </c:numRef>
          </c:val>
        </c:ser>
        <c:shape val="cylinder"/>
        <c:axId val="244731264"/>
        <c:axId val="244733056"/>
        <c:axId val="0"/>
      </c:bar3DChart>
      <c:catAx>
        <c:axId val="244731264"/>
        <c:scaling>
          <c:orientation val="minMax"/>
        </c:scaling>
        <c:axPos val="b"/>
        <c:tickLblPos val="nextTo"/>
        <c:txPr>
          <a:bodyPr/>
          <a:lstStyle/>
          <a:p>
            <a:pPr>
              <a:defRPr sz="2800" b="1">
                <a:solidFill>
                  <a:srgbClr val="002060"/>
                </a:solidFill>
              </a:defRPr>
            </a:pPr>
            <a:endParaRPr lang="pt-BR"/>
          </a:p>
        </c:txPr>
        <c:crossAx val="244733056"/>
        <c:crosses val="autoZero"/>
        <c:auto val="1"/>
        <c:lblAlgn val="ctr"/>
        <c:lblOffset val="100"/>
      </c:catAx>
      <c:valAx>
        <c:axId val="244733056"/>
        <c:scaling>
          <c:orientation val="minMax"/>
        </c:scaling>
        <c:axPos val="l"/>
        <c:majorGridlines/>
        <c:title>
          <c:tx>
            <c:rich>
              <a:bodyPr rot="-5400000" vert="horz"/>
              <a:lstStyle/>
              <a:p>
                <a:pPr>
                  <a:defRPr sz="2400">
                    <a:solidFill>
                      <a:srgbClr val="002060"/>
                    </a:solidFill>
                  </a:defRPr>
                </a:pPr>
                <a:r>
                  <a:rPr lang="en-US" sz="2400">
                    <a:solidFill>
                      <a:srgbClr val="002060"/>
                    </a:solidFill>
                  </a:rPr>
                  <a:t>Infestação (%)</a:t>
                </a:r>
              </a:p>
            </c:rich>
          </c:tx>
        </c:title>
        <c:numFmt formatCode="General" sourceLinked="1"/>
        <c:tickLblPos val="nextTo"/>
        <c:txPr>
          <a:bodyPr/>
          <a:lstStyle/>
          <a:p>
            <a:pPr>
              <a:defRPr sz="1200" b="1">
                <a:solidFill>
                  <a:srgbClr val="0000FF"/>
                </a:solidFill>
              </a:defRPr>
            </a:pPr>
            <a:endParaRPr lang="pt-BR"/>
          </a:p>
        </c:txPr>
        <c:crossAx val="244731264"/>
        <c:crosses val="autoZero"/>
        <c:crossBetween val="between"/>
      </c:valAx>
    </c:plotArea>
    <c:legend>
      <c:legendPos val="b"/>
      <c:layout>
        <c:manualLayout>
          <c:xMode val="edge"/>
          <c:yMode val="edge"/>
          <c:x val="0.46373205328815525"/>
          <c:y val="9.5061830875809744E-2"/>
          <c:w val="0.46365684878843472"/>
          <c:h val="6.2774352447123719E-2"/>
        </c:manualLayout>
      </c:layout>
      <c:txPr>
        <a:bodyPr/>
        <a:lstStyle/>
        <a:p>
          <a:pPr>
            <a:defRPr sz="1800" b="1">
              <a:solidFill>
                <a:srgbClr val="0000FF"/>
              </a:solidFill>
            </a:defRPr>
          </a:pPr>
          <a:endParaRPr lang="pt-BR"/>
        </a:p>
      </c:txPr>
    </c:legend>
    <c:plotVisOnly val="1"/>
  </c:chart>
  <c:externalData r:id="rId2"/>
</c:chartSpace>
</file>

<file path=ppt/charts/chart7.xml><?xml version="1.0" encoding="utf-8"?>
<c:chartSpace xmlns:c="http://schemas.openxmlformats.org/drawingml/2006/chart" xmlns:a="http://schemas.openxmlformats.org/drawingml/2006/main" xmlns:r="http://schemas.openxmlformats.org/officeDocument/2006/relationships">
  <c:date1904 val="1"/>
  <c:lang val="pt-BR"/>
  <c:clrMapOvr bg1="lt1" tx1="dk1" bg2="lt2" tx2="dk2" accent1="accent1" accent2="accent2" accent3="accent3" accent4="accent4" accent5="accent5" accent6="accent6" hlink="hlink" folHlink="folHlink"/>
  <c:chart>
    <c:view3D>
      <c:rAngAx val="1"/>
    </c:view3D>
    <c:plotArea>
      <c:layout/>
      <c:bar3DChart>
        <c:barDir val="col"/>
        <c:grouping val="clustered"/>
        <c:ser>
          <c:idx val="0"/>
          <c:order val="0"/>
          <c:tx>
            <c:v>Milho Bt</c:v>
          </c:tx>
          <c:spPr>
            <a:solidFill>
              <a:srgbClr val="0000FF"/>
            </a:solidFill>
          </c:spPr>
          <c:dLbls>
            <c:dLbl>
              <c:idx val="0"/>
              <c:layout>
                <c:manualLayout>
                  <c:x val="1.7578475088048089E-2"/>
                  <c:y val="7.2704789928955765E-2"/>
                </c:manualLayout>
              </c:layout>
              <c:showVal val="1"/>
            </c:dLbl>
            <c:dLbl>
              <c:idx val="1"/>
              <c:layout>
                <c:manualLayout>
                  <c:x val="1.7578475088048089E-2"/>
                  <c:y val="7.0685212430928929E-2"/>
                </c:manualLayout>
              </c:layout>
              <c:showVal val="1"/>
            </c:dLbl>
            <c:txPr>
              <a:bodyPr/>
              <a:lstStyle/>
              <a:p>
                <a:pPr>
                  <a:defRPr sz="2800" b="1">
                    <a:solidFill>
                      <a:srgbClr val="FFFF00"/>
                    </a:solidFill>
                  </a:defRPr>
                </a:pPr>
                <a:endParaRPr lang="pt-BR"/>
              </a:p>
            </c:txPr>
            <c:showVal val="1"/>
          </c:dLbls>
          <c:cat>
            <c:strRef>
              <c:f>'Thrips e Colchonilha'!$P$35:$Q$35</c:f>
              <c:strCache>
                <c:ptCount val="2"/>
                <c:pt idx="0">
                  <c:v>Tripes</c:v>
                </c:pt>
                <c:pt idx="1">
                  <c:v>Cochonilha</c:v>
                </c:pt>
              </c:strCache>
            </c:strRef>
          </c:cat>
          <c:val>
            <c:numRef>
              <c:f>'Thrips e Colchonilha'!$P$36:$Q$36</c:f>
              <c:numCache>
                <c:formatCode>General</c:formatCode>
                <c:ptCount val="2"/>
                <c:pt idx="0">
                  <c:v>6.3</c:v>
                </c:pt>
                <c:pt idx="1">
                  <c:v>1.8</c:v>
                </c:pt>
              </c:numCache>
            </c:numRef>
          </c:val>
        </c:ser>
        <c:ser>
          <c:idx val="1"/>
          <c:order val="1"/>
          <c:tx>
            <c:v>Milho convencional</c:v>
          </c:tx>
          <c:spPr>
            <a:solidFill>
              <a:srgbClr val="990000"/>
            </a:solidFill>
          </c:spPr>
          <c:dLbls>
            <c:dLbl>
              <c:idx val="0"/>
              <c:layout>
                <c:manualLayout>
                  <c:x val="1.4648729240040147E-2"/>
                  <c:y val="5.8567747442769554E-2"/>
                </c:manualLayout>
              </c:layout>
              <c:showVal val="1"/>
            </c:dLbl>
            <c:dLbl>
              <c:idx val="1"/>
              <c:layout>
                <c:manualLayout>
                  <c:x val="1.3183856316036156E-2"/>
                  <c:y val="6.0587324940796584E-2"/>
                </c:manualLayout>
              </c:layout>
              <c:showVal val="1"/>
            </c:dLbl>
            <c:txPr>
              <a:bodyPr/>
              <a:lstStyle/>
              <a:p>
                <a:pPr>
                  <a:defRPr sz="2800" b="1">
                    <a:solidFill>
                      <a:srgbClr val="FFFF00"/>
                    </a:solidFill>
                  </a:defRPr>
                </a:pPr>
                <a:endParaRPr lang="pt-BR"/>
              </a:p>
            </c:txPr>
            <c:showVal val="1"/>
          </c:dLbls>
          <c:cat>
            <c:strRef>
              <c:f>'Thrips e Colchonilha'!$P$35:$Q$35</c:f>
              <c:strCache>
                <c:ptCount val="2"/>
                <c:pt idx="0">
                  <c:v>Tripes</c:v>
                </c:pt>
                <c:pt idx="1">
                  <c:v>Cochonilha</c:v>
                </c:pt>
              </c:strCache>
            </c:strRef>
          </c:cat>
          <c:val>
            <c:numRef>
              <c:f>'Thrips e Colchonilha'!$P$37:$Q$37</c:f>
              <c:numCache>
                <c:formatCode>General</c:formatCode>
                <c:ptCount val="2"/>
                <c:pt idx="0">
                  <c:v>2.8</c:v>
                </c:pt>
                <c:pt idx="1">
                  <c:v>0.92</c:v>
                </c:pt>
              </c:numCache>
            </c:numRef>
          </c:val>
        </c:ser>
        <c:shape val="cylinder"/>
        <c:axId val="244791936"/>
        <c:axId val="244797824"/>
        <c:axId val="0"/>
      </c:bar3DChart>
      <c:catAx>
        <c:axId val="244791936"/>
        <c:scaling>
          <c:orientation val="minMax"/>
        </c:scaling>
        <c:axPos val="b"/>
        <c:tickLblPos val="nextTo"/>
        <c:txPr>
          <a:bodyPr/>
          <a:lstStyle/>
          <a:p>
            <a:pPr>
              <a:defRPr sz="2800" b="1">
                <a:solidFill>
                  <a:srgbClr val="FF0000"/>
                </a:solidFill>
              </a:defRPr>
            </a:pPr>
            <a:endParaRPr lang="pt-BR"/>
          </a:p>
        </c:txPr>
        <c:crossAx val="244797824"/>
        <c:crosses val="autoZero"/>
        <c:auto val="1"/>
        <c:lblAlgn val="ctr"/>
        <c:lblOffset val="100"/>
      </c:catAx>
      <c:valAx>
        <c:axId val="244797824"/>
        <c:scaling>
          <c:orientation val="minMax"/>
        </c:scaling>
        <c:axPos val="l"/>
        <c:majorGridlines/>
        <c:title>
          <c:tx>
            <c:rich>
              <a:bodyPr rot="-5400000" vert="horz"/>
              <a:lstStyle/>
              <a:p>
                <a:pPr>
                  <a:defRPr sz="2800">
                    <a:solidFill>
                      <a:srgbClr val="002060"/>
                    </a:solidFill>
                  </a:defRPr>
                </a:pPr>
                <a:r>
                  <a:rPr lang="en-US" sz="2800">
                    <a:solidFill>
                      <a:srgbClr val="002060"/>
                    </a:solidFill>
                  </a:rPr>
                  <a:t>Insetos por planta</a:t>
                </a:r>
              </a:p>
            </c:rich>
          </c:tx>
        </c:title>
        <c:numFmt formatCode="General" sourceLinked="1"/>
        <c:tickLblPos val="nextTo"/>
        <c:txPr>
          <a:bodyPr/>
          <a:lstStyle/>
          <a:p>
            <a:pPr>
              <a:defRPr sz="1600" b="1"/>
            </a:pPr>
            <a:endParaRPr lang="pt-BR"/>
          </a:p>
        </c:txPr>
        <c:crossAx val="244791936"/>
        <c:crosses val="autoZero"/>
        <c:crossBetween val="between"/>
      </c:valAx>
    </c:plotArea>
    <c:legend>
      <c:legendPos val="b"/>
      <c:legendEntry>
        <c:idx val="0"/>
        <c:txPr>
          <a:bodyPr/>
          <a:lstStyle/>
          <a:p>
            <a:pPr>
              <a:defRPr sz="2400" b="1">
                <a:solidFill>
                  <a:srgbClr val="0000FF"/>
                </a:solidFill>
              </a:defRPr>
            </a:pPr>
            <a:endParaRPr lang="pt-BR"/>
          </a:p>
        </c:txPr>
      </c:legendEntry>
      <c:legendEntry>
        <c:idx val="1"/>
        <c:txPr>
          <a:bodyPr/>
          <a:lstStyle/>
          <a:p>
            <a:pPr>
              <a:defRPr sz="2400" b="1">
                <a:solidFill>
                  <a:srgbClr val="C00000"/>
                </a:solidFill>
              </a:defRPr>
            </a:pPr>
            <a:endParaRPr lang="pt-BR"/>
          </a:p>
        </c:txPr>
      </c:legendEntry>
      <c:layout>
        <c:manualLayout>
          <c:xMode val="edge"/>
          <c:yMode val="edge"/>
          <c:x val="0.39217863307187212"/>
          <c:y val="0.1475708458245"/>
          <c:w val="0.56293013892744048"/>
          <c:h val="6.4793929945150763E-2"/>
        </c:manualLayout>
      </c:layout>
      <c:spPr>
        <a:noFill/>
      </c:spPr>
      <c:txPr>
        <a:bodyPr/>
        <a:lstStyle/>
        <a:p>
          <a:pPr>
            <a:defRPr sz="2400" b="1">
              <a:solidFill>
                <a:srgbClr val="FFFF00"/>
              </a:solidFill>
            </a:defRPr>
          </a:pPr>
          <a:endParaRPr lang="pt-BR"/>
        </a:p>
      </c:txPr>
    </c:legend>
    <c:plotVisOnly val="1"/>
  </c:chart>
  <c:externalData r:id="rId2"/>
</c:chartSpace>
</file>

<file path=ppt/charts/chart8.xml><?xml version="1.0" encoding="utf-8"?>
<c:chartSpace xmlns:c="http://schemas.openxmlformats.org/drawingml/2006/chart" xmlns:a="http://schemas.openxmlformats.org/drawingml/2006/main" xmlns:r="http://schemas.openxmlformats.org/officeDocument/2006/relationships">
  <c:date1904 val="1"/>
  <c:lang val="pt-BR"/>
  <c:clrMapOvr bg1="lt1" tx1="dk1" bg2="lt2" tx2="dk2" accent1="accent1" accent2="accent2" accent3="accent3" accent4="accent4" accent5="accent5" accent6="accent6" hlink="hlink" folHlink="folHlink"/>
  <c:chart>
    <c:title>
      <c:tx>
        <c:rich>
          <a:bodyPr/>
          <a:lstStyle/>
          <a:p>
            <a:pPr>
              <a:defRPr/>
            </a:pPr>
            <a:r>
              <a:rPr lang="en-US" sz="1600"/>
              <a:t>Rio Verde: </a:t>
            </a:r>
            <a:r>
              <a:rPr lang="en-US" sz="1600" i="1"/>
              <a:t>Spodoptera frugiperda</a:t>
            </a:r>
          </a:p>
        </c:rich>
      </c:tx>
    </c:title>
    <c:plotArea>
      <c:layout/>
      <c:lineChart>
        <c:grouping val="standard"/>
        <c:ser>
          <c:idx val="2"/>
          <c:order val="2"/>
          <c:tx>
            <c:v>Spodoptera frugiperda</c:v>
          </c:tx>
          <c:marker>
            <c:symbol val="none"/>
          </c:marker>
          <c:cat>
            <c:numRef>
              <c:f>Armadilhas!$A$3:$A$55</c:f>
              <c:numCache>
                <c:formatCode>d/m;@</c:formatCode>
                <c:ptCount val="53"/>
                <c:pt idx="0">
                  <c:v>39878</c:v>
                </c:pt>
                <c:pt idx="1">
                  <c:v>39881</c:v>
                </c:pt>
                <c:pt idx="2">
                  <c:v>39883</c:v>
                </c:pt>
                <c:pt idx="3">
                  <c:v>39885</c:v>
                </c:pt>
                <c:pt idx="4">
                  <c:v>39888</c:v>
                </c:pt>
                <c:pt idx="5">
                  <c:v>39890</c:v>
                </c:pt>
                <c:pt idx="6">
                  <c:v>39892</c:v>
                </c:pt>
                <c:pt idx="7">
                  <c:v>39895</c:v>
                </c:pt>
                <c:pt idx="8">
                  <c:v>39897</c:v>
                </c:pt>
                <c:pt idx="9">
                  <c:v>39899</c:v>
                </c:pt>
                <c:pt idx="10">
                  <c:v>39902</c:v>
                </c:pt>
                <c:pt idx="11">
                  <c:v>39904</c:v>
                </c:pt>
                <c:pt idx="12">
                  <c:v>39906</c:v>
                </c:pt>
                <c:pt idx="13">
                  <c:v>39909</c:v>
                </c:pt>
                <c:pt idx="14">
                  <c:v>39911</c:v>
                </c:pt>
                <c:pt idx="15">
                  <c:v>39913</c:v>
                </c:pt>
                <c:pt idx="16">
                  <c:v>39916</c:v>
                </c:pt>
                <c:pt idx="17">
                  <c:v>39918</c:v>
                </c:pt>
                <c:pt idx="18">
                  <c:v>39920</c:v>
                </c:pt>
                <c:pt idx="19">
                  <c:v>39923</c:v>
                </c:pt>
                <c:pt idx="20">
                  <c:v>39925</c:v>
                </c:pt>
                <c:pt idx="21">
                  <c:v>39927</c:v>
                </c:pt>
                <c:pt idx="22">
                  <c:v>39930</c:v>
                </c:pt>
                <c:pt idx="23">
                  <c:v>39932</c:v>
                </c:pt>
                <c:pt idx="24">
                  <c:v>39934</c:v>
                </c:pt>
                <c:pt idx="25">
                  <c:v>39937</c:v>
                </c:pt>
                <c:pt idx="26">
                  <c:v>39939</c:v>
                </c:pt>
                <c:pt idx="27">
                  <c:v>39941</c:v>
                </c:pt>
                <c:pt idx="28">
                  <c:v>39944</c:v>
                </c:pt>
                <c:pt idx="29">
                  <c:v>39946</c:v>
                </c:pt>
                <c:pt idx="30">
                  <c:v>39948</c:v>
                </c:pt>
                <c:pt idx="31">
                  <c:v>39951</c:v>
                </c:pt>
                <c:pt idx="32">
                  <c:v>39953</c:v>
                </c:pt>
                <c:pt idx="33">
                  <c:v>39955</c:v>
                </c:pt>
                <c:pt idx="34">
                  <c:v>39958</c:v>
                </c:pt>
                <c:pt idx="35">
                  <c:v>39960</c:v>
                </c:pt>
                <c:pt idx="36">
                  <c:v>39962</c:v>
                </c:pt>
                <c:pt idx="37">
                  <c:v>39965</c:v>
                </c:pt>
                <c:pt idx="38">
                  <c:v>39967</c:v>
                </c:pt>
                <c:pt idx="39">
                  <c:v>39969</c:v>
                </c:pt>
                <c:pt idx="40">
                  <c:v>39972</c:v>
                </c:pt>
                <c:pt idx="41">
                  <c:v>39974</c:v>
                </c:pt>
                <c:pt idx="42">
                  <c:v>39976</c:v>
                </c:pt>
                <c:pt idx="43">
                  <c:v>39979</c:v>
                </c:pt>
                <c:pt idx="44">
                  <c:v>39981</c:v>
                </c:pt>
                <c:pt idx="45">
                  <c:v>39983</c:v>
                </c:pt>
                <c:pt idx="46">
                  <c:v>39986</c:v>
                </c:pt>
                <c:pt idx="47">
                  <c:v>39988</c:v>
                </c:pt>
                <c:pt idx="48">
                  <c:v>39990</c:v>
                </c:pt>
                <c:pt idx="49">
                  <c:v>39993</c:v>
                </c:pt>
                <c:pt idx="50">
                  <c:v>39995</c:v>
                </c:pt>
                <c:pt idx="51">
                  <c:v>39997</c:v>
                </c:pt>
                <c:pt idx="52">
                  <c:v>40000</c:v>
                </c:pt>
              </c:numCache>
            </c:numRef>
          </c:cat>
          <c:val>
            <c:numRef>
              <c:f>Armadilhas!$C$3:$C$55</c:f>
              <c:numCache>
                <c:formatCode>General</c:formatCode>
                <c:ptCount val="53"/>
                <c:pt idx="0">
                  <c:v>9</c:v>
                </c:pt>
                <c:pt idx="1">
                  <c:v>40</c:v>
                </c:pt>
                <c:pt idx="2">
                  <c:v>42</c:v>
                </c:pt>
                <c:pt idx="3">
                  <c:v>0</c:v>
                </c:pt>
                <c:pt idx="4">
                  <c:v>22</c:v>
                </c:pt>
                <c:pt idx="5">
                  <c:v>24</c:v>
                </c:pt>
                <c:pt idx="6">
                  <c:v>0</c:v>
                </c:pt>
                <c:pt idx="7">
                  <c:v>0</c:v>
                </c:pt>
                <c:pt idx="8">
                  <c:v>2</c:v>
                </c:pt>
                <c:pt idx="9">
                  <c:v>3</c:v>
                </c:pt>
                <c:pt idx="10">
                  <c:v>3</c:v>
                </c:pt>
                <c:pt idx="11">
                  <c:v>0</c:v>
                </c:pt>
                <c:pt idx="12">
                  <c:v>5</c:v>
                </c:pt>
                <c:pt idx="13">
                  <c:v>10</c:v>
                </c:pt>
                <c:pt idx="14">
                  <c:v>6</c:v>
                </c:pt>
                <c:pt idx="15">
                  <c:v>10</c:v>
                </c:pt>
                <c:pt idx="16">
                  <c:v>5</c:v>
                </c:pt>
                <c:pt idx="17">
                  <c:v>6</c:v>
                </c:pt>
                <c:pt idx="18">
                  <c:v>0</c:v>
                </c:pt>
                <c:pt idx="19">
                  <c:v>0</c:v>
                </c:pt>
                <c:pt idx="20">
                  <c:v>2</c:v>
                </c:pt>
                <c:pt idx="21">
                  <c:v>0</c:v>
                </c:pt>
                <c:pt idx="22">
                  <c:v>3</c:v>
                </c:pt>
                <c:pt idx="23">
                  <c:v>3</c:v>
                </c:pt>
                <c:pt idx="24">
                  <c:v>4</c:v>
                </c:pt>
                <c:pt idx="25">
                  <c:v>26</c:v>
                </c:pt>
                <c:pt idx="26">
                  <c:v>1</c:v>
                </c:pt>
                <c:pt idx="27">
                  <c:v>1</c:v>
                </c:pt>
                <c:pt idx="28">
                  <c:v>2</c:v>
                </c:pt>
                <c:pt idx="29">
                  <c:v>3</c:v>
                </c:pt>
                <c:pt idx="30">
                  <c:v>1</c:v>
                </c:pt>
                <c:pt idx="31">
                  <c:v>1</c:v>
                </c:pt>
                <c:pt idx="32">
                  <c:v>1</c:v>
                </c:pt>
                <c:pt idx="33">
                  <c:v>1</c:v>
                </c:pt>
                <c:pt idx="34">
                  <c:v>2</c:v>
                </c:pt>
                <c:pt idx="35">
                  <c:v>0</c:v>
                </c:pt>
                <c:pt idx="36">
                  <c:v>0</c:v>
                </c:pt>
                <c:pt idx="37">
                  <c:v>0</c:v>
                </c:pt>
                <c:pt idx="38">
                  <c:v>0</c:v>
                </c:pt>
                <c:pt idx="39">
                  <c:v>0</c:v>
                </c:pt>
                <c:pt idx="40">
                  <c:v>0</c:v>
                </c:pt>
                <c:pt idx="41">
                  <c:v>0</c:v>
                </c:pt>
                <c:pt idx="42">
                  <c:v>1</c:v>
                </c:pt>
                <c:pt idx="43">
                  <c:v>0</c:v>
                </c:pt>
                <c:pt idx="44">
                  <c:v>0</c:v>
                </c:pt>
                <c:pt idx="45">
                  <c:v>0</c:v>
                </c:pt>
                <c:pt idx="46">
                  <c:v>3</c:v>
                </c:pt>
                <c:pt idx="47">
                  <c:v>0</c:v>
                </c:pt>
                <c:pt idx="48">
                  <c:v>0</c:v>
                </c:pt>
                <c:pt idx="49">
                  <c:v>3</c:v>
                </c:pt>
                <c:pt idx="50">
                  <c:v>1</c:v>
                </c:pt>
                <c:pt idx="51">
                  <c:v>0</c:v>
                </c:pt>
                <c:pt idx="52">
                  <c:v>6</c:v>
                </c:pt>
              </c:numCache>
            </c:numRef>
          </c:val>
        </c:ser>
        <c:ser>
          <c:idx val="3"/>
          <c:order val="3"/>
          <c:tx>
            <c:v>Spodoptera frugiperda</c:v>
          </c:tx>
          <c:marker>
            <c:symbol val="none"/>
          </c:marker>
          <c:cat>
            <c:numRef>
              <c:f>Armadilhas!$A$3:$A$55</c:f>
              <c:numCache>
                <c:formatCode>d/m;@</c:formatCode>
                <c:ptCount val="53"/>
                <c:pt idx="0">
                  <c:v>39878</c:v>
                </c:pt>
                <c:pt idx="1">
                  <c:v>39881</c:v>
                </c:pt>
                <c:pt idx="2">
                  <c:v>39883</c:v>
                </c:pt>
                <c:pt idx="3">
                  <c:v>39885</c:v>
                </c:pt>
                <c:pt idx="4">
                  <c:v>39888</c:v>
                </c:pt>
                <c:pt idx="5">
                  <c:v>39890</c:v>
                </c:pt>
                <c:pt idx="6">
                  <c:v>39892</c:v>
                </c:pt>
                <c:pt idx="7">
                  <c:v>39895</c:v>
                </c:pt>
                <c:pt idx="8">
                  <c:v>39897</c:v>
                </c:pt>
                <c:pt idx="9">
                  <c:v>39899</c:v>
                </c:pt>
                <c:pt idx="10">
                  <c:v>39902</c:v>
                </c:pt>
                <c:pt idx="11">
                  <c:v>39904</c:v>
                </c:pt>
                <c:pt idx="12">
                  <c:v>39906</c:v>
                </c:pt>
                <c:pt idx="13">
                  <c:v>39909</c:v>
                </c:pt>
                <c:pt idx="14">
                  <c:v>39911</c:v>
                </c:pt>
                <c:pt idx="15">
                  <c:v>39913</c:v>
                </c:pt>
                <c:pt idx="16">
                  <c:v>39916</c:v>
                </c:pt>
                <c:pt idx="17">
                  <c:v>39918</c:v>
                </c:pt>
                <c:pt idx="18">
                  <c:v>39920</c:v>
                </c:pt>
                <c:pt idx="19">
                  <c:v>39923</c:v>
                </c:pt>
                <c:pt idx="20">
                  <c:v>39925</c:v>
                </c:pt>
                <c:pt idx="21">
                  <c:v>39927</c:v>
                </c:pt>
                <c:pt idx="22">
                  <c:v>39930</c:v>
                </c:pt>
                <c:pt idx="23">
                  <c:v>39932</c:v>
                </c:pt>
                <c:pt idx="24">
                  <c:v>39934</c:v>
                </c:pt>
                <c:pt idx="25">
                  <c:v>39937</c:v>
                </c:pt>
                <c:pt idx="26">
                  <c:v>39939</c:v>
                </c:pt>
                <c:pt idx="27">
                  <c:v>39941</c:v>
                </c:pt>
                <c:pt idx="28">
                  <c:v>39944</c:v>
                </c:pt>
                <c:pt idx="29">
                  <c:v>39946</c:v>
                </c:pt>
                <c:pt idx="30">
                  <c:v>39948</c:v>
                </c:pt>
                <c:pt idx="31">
                  <c:v>39951</c:v>
                </c:pt>
                <c:pt idx="32">
                  <c:v>39953</c:v>
                </c:pt>
                <c:pt idx="33">
                  <c:v>39955</c:v>
                </c:pt>
                <c:pt idx="34">
                  <c:v>39958</c:v>
                </c:pt>
                <c:pt idx="35">
                  <c:v>39960</c:v>
                </c:pt>
                <c:pt idx="36">
                  <c:v>39962</c:v>
                </c:pt>
                <c:pt idx="37">
                  <c:v>39965</c:v>
                </c:pt>
                <c:pt idx="38">
                  <c:v>39967</c:v>
                </c:pt>
                <c:pt idx="39">
                  <c:v>39969</c:v>
                </c:pt>
                <c:pt idx="40">
                  <c:v>39972</c:v>
                </c:pt>
                <c:pt idx="41">
                  <c:v>39974</c:v>
                </c:pt>
                <c:pt idx="42">
                  <c:v>39976</c:v>
                </c:pt>
                <c:pt idx="43">
                  <c:v>39979</c:v>
                </c:pt>
                <c:pt idx="44">
                  <c:v>39981</c:v>
                </c:pt>
                <c:pt idx="45">
                  <c:v>39983</c:v>
                </c:pt>
                <c:pt idx="46">
                  <c:v>39986</c:v>
                </c:pt>
                <c:pt idx="47">
                  <c:v>39988</c:v>
                </c:pt>
                <c:pt idx="48">
                  <c:v>39990</c:v>
                </c:pt>
                <c:pt idx="49">
                  <c:v>39993</c:v>
                </c:pt>
                <c:pt idx="50">
                  <c:v>39995</c:v>
                </c:pt>
                <c:pt idx="51">
                  <c:v>39997</c:v>
                </c:pt>
                <c:pt idx="52">
                  <c:v>40000</c:v>
                </c:pt>
              </c:numCache>
            </c:numRef>
          </c:cat>
          <c:val>
            <c:numRef>
              <c:f>Armadilhas!$C$3:$C$55</c:f>
              <c:numCache>
                <c:formatCode>General</c:formatCode>
                <c:ptCount val="53"/>
                <c:pt idx="0">
                  <c:v>9</c:v>
                </c:pt>
                <c:pt idx="1">
                  <c:v>40</c:v>
                </c:pt>
                <c:pt idx="2">
                  <c:v>42</c:v>
                </c:pt>
                <c:pt idx="3">
                  <c:v>0</c:v>
                </c:pt>
                <c:pt idx="4">
                  <c:v>22</c:v>
                </c:pt>
                <c:pt idx="5">
                  <c:v>24</c:v>
                </c:pt>
                <c:pt idx="6">
                  <c:v>0</c:v>
                </c:pt>
                <c:pt idx="7">
                  <c:v>0</c:v>
                </c:pt>
                <c:pt idx="8">
                  <c:v>2</c:v>
                </c:pt>
                <c:pt idx="9">
                  <c:v>3</c:v>
                </c:pt>
                <c:pt idx="10">
                  <c:v>3</c:v>
                </c:pt>
                <c:pt idx="11">
                  <c:v>0</c:v>
                </c:pt>
                <c:pt idx="12">
                  <c:v>5</c:v>
                </c:pt>
                <c:pt idx="13">
                  <c:v>10</c:v>
                </c:pt>
                <c:pt idx="14">
                  <c:v>6</c:v>
                </c:pt>
                <c:pt idx="15">
                  <c:v>10</c:v>
                </c:pt>
                <c:pt idx="16">
                  <c:v>5</c:v>
                </c:pt>
                <c:pt idx="17">
                  <c:v>6</c:v>
                </c:pt>
                <c:pt idx="18">
                  <c:v>0</c:v>
                </c:pt>
                <c:pt idx="19">
                  <c:v>0</c:v>
                </c:pt>
                <c:pt idx="20">
                  <c:v>2</c:v>
                </c:pt>
                <c:pt idx="21">
                  <c:v>0</c:v>
                </c:pt>
                <c:pt idx="22">
                  <c:v>3</c:v>
                </c:pt>
                <c:pt idx="23">
                  <c:v>3</c:v>
                </c:pt>
                <c:pt idx="24">
                  <c:v>4</c:v>
                </c:pt>
                <c:pt idx="25">
                  <c:v>26</c:v>
                </c:pt>
                <c:pt idx="26">
                  <c:v>1</c:v>
                </c:pt>
                <c:pt idx="27">
                  <c:v>1</c:v>
                </c:pt>
                <c:pt idx="28">
                  <c:v>2</c:v>
                </c:pt>
                <c:pt idx="29">
                  <c:v>3</c:v>
                </c:pt>
                <c:pt idx="30">
                  <c:v>1</c:v>
                </c:pt>
                <c:pt idx="31">
                  <c:v>1</c:v>
                </c:pt>
                <c:pt idx="32">
                  <c:v>1</c:v>
                </c:pt>
                <c:pt idx="33">
                  <c:v>1</c:v>
                </c:pt>
                <c:pt idx="34">
                  <c:v>2</c:v>
                </c:pt>
                <c:pt idx="35">
                  <c:v>0</c:v>
                </c:pt>
                <c:pt idx="36">
                  <c:v>0</c:v>
                </c:pt>
                <c:pt idx="37">
                  <c:v>0</c:v>
                </c:pt>
                <c:pt idx="38">
                  <c:v>0</c:v>
                </c:pt>
                <c:pt idx="39">
                  <c:v>0</c:v>
                </c:pt>
                <c:pt idx="40">
                  <c:v>0</c:v>
                </c:pt>
                <c:pt idx="41">
                  <c:v>0</c:v>
                </c:pt>
                <c:pt idx="42">
                  <c:v>1</c:v>
                </c:pt>
                <c:pt idx="43">
                  <c:v>0</c:v>
                </c:pt>
                <c:pt idx="44">
                  <c:v>0</c:v>
                </c:pt>
                <c:pt idx="45">
                  <c:v>0</c:v>
                </c:pt>
                <c:pt idx="46">
                  <c:v>3</c:v>
                </c:pt>
                <c:pt idx="47">
                  <c:v>0</c:v>
                </c:pt>
                <c:pt idx="48">
                  <c:v>0</c:v>
                </c:pt>
                <c:pt idx="49">
                  <c:v>3</c:v>
                </c:pt>
                <c:pt idx="50">
                  <c:v>1</c:v>
                </c:pt>
                <c:pt idx="51">
                  <c:v>0</c:v>
                </c:pt>
                <c:pt idx="52">
                  <c:v>6</c:v>
                </c:pt>
              </c:numCache>
            </c:numRef>
          </c:val>
        </c:ser>
        <c:ser>
          <c:idx val="1"/>
          <c:order val="1"/>
          <c:tx>
            <c:v>Spodoptera frugiperda</c:v>
          </c:tx>
          <c:marker>
            <c:symbol val="none"/>
          </c:marker>
          <c:cat>
            <c:numRef>
              <c:f>Armadilhas!$A$3:$A$55</c:f>
              <c:numCache>
                <c:formatCode>d/m;@</c:formatCode>
                <c:ptCount val="53"/>
                <c:pt idx="0">
                  <c:v>39878</c:v>
                </c:pt>
                <c:pt idx="1">
                  <c:v>39881</c:v>
                </c:pt>
                <c:pt idx="2">
                  <c:v>39883</c:v>
                </c:pt>
                <c:pt idx="3">
                  <c:v>39885</c:v>
                </c:pt>
                <c:pt idx="4">
                  <c:v>39888</c:v>
                </c:pt>
                <c:pt idx="5">
                  <c:v>39890</c:v>
                </c:pt>
                <c:pt idx="6">
                  <c:v>39892</c:v>
                </c:pt>
                <c:pt idx="7">
                  <c:v>39895</c:v>
                </c:pt>
                <c:pt idx="8">
                  <c:v>39897</c:v>
                </c:pt>
                <c:pt idx="9">
                  <c:v>39899</c:v>
                </c:pt>
                <c:pt idx="10">
                  <c:v>39902</c:v>
                </c:pt>
                <c:pt idx="11">
                  <c:v>39904</c:v>
                </c:pt>
                <c:pt idx="12">
                  <c:v>39906</c:v>
                </c:pt>
                <c:pt idx="13">
                  <c:v>39909</c:v>
                </c:pt>
                <c:pt idx="14">
                  <c:v>39911</c:v>
                </c:pt>
                <c:pt idx="15">
                  <c:v>39913</c:v>
                </c:pt>
                <c:pt idx="16">
                  <c:v>39916</c:v>
                </c:pt>
                <c:pt idx="17">
                  <c:v>39918</c:v>
                </c:pt>
                <c:pt idx="18">
                  <c:v>39920</c:v>
                </c:pt>
                <c:pt idx="19">
                  <c:v>39923</c:v>
                </c:pt>
                <c:pt idx="20">
                  <c:v>39925</c:v>
                </c:pt>
                <c:pt idx="21">
                  <c:v>39927</c:v>
                </c:pt>
                <c:pt idx="22">
                  <c:v>39930</c:v>
                </c:pt>
                <c:pt idx="23">
                  <c:v>39932</c:v>
                </c:pt>
                <c:pt idx="24">
                  <c:v>39934</c:v>
                </c:pt>
                <c:pt idx="25">
                  <c:v>39937</c:v>
                </c:pt>
                <c:pt idx="26">
                  <c:v>39939</c:v>
                </c:pt>
                <c:pt idx="27">
                  <c:v>39941</c:v>
                </c:pt>
                <c:pt idx="28">
                  <c:v>39944</c:v>
                </c:pt>
                <c:pt idx="29">
                  <c:v>39946</c:v>
                </c:pt>
                <c:pt idx="30">
                  <c:v>39948</c:v>
                </c:pt>
                <c:pt idx="31">
                  <c:v>39951</c:v>
                </c:pt>
                <c:pt idx="32">
                  <c:v>39953</c:v>
                </c:pt>
                <c:pt idx="33">
                  <c:v>39955</c:v>
                </c:pt>
                <c:pt idx="34">
                  <c:v>39958</c:v>
                </c:pt>
                <c:pt idx="35">
                  <c:v>39960</c:v>
                </c:pt>
                <c:pt idx="36">
                  <c:v>39962</c:v>
                </c:pt>
                <c:pt idx="37">
                  <c:v>39965</c:v>
                </c:pt>
                <c:pt idx="38">
                  <c:v>39967</c:v>
                </c:pt>
                <c:pt idx="39">
                  <c:v>39969</c:v>
                </c:pt>
                <c:pt idx="40">
                  <c:v>39972</c:v>
                </c:pt>
                <c:pt idx="41">
                  <c:v>39974</c:v>
                </c:pt>
                <c:pt idx="42">
                  <c:v>39976</c:v>
                </c:pt>
                <c:pt idx="43">
                  <c:v>39979</c:v>
                </c:pt>
                <c:pt idx="44">
                  <c:v>39981</c:v>
                </c:pt>
                <c:pt idx="45">
                  <c:v>39983</c:v>
                </c:pt>
                <c:pt idx="46">
                  <c:v>39986</c:v>
                </c:pt>
                <c:pt idx="47">
                  <c:v>39988</c:v>
                </c:pt>
                <c:pt idx="48">
                  <c:v>39990</c:v>
                </c:pt>
                <c:pt idx="49">
                  <c:v>39993</c:v>
                </c:pt>
                <c:pt idx="50">
                  <c:v>39995</c:v>
                </c:pt>
                <c:pt idx="51">
                  <c:v>39997</c:v>
                </c:pt>
                <c:pt idx="52">
                  <c:v>40000</c:v>
                </c:pt>
              </c:numCache>
            </c:numRef>
          </c:cat>
          <c:val>
            <c:numRef>
              <c:f>Armadilhas!$C$3:$C$55</c:f>
              <c:numCache>
                <c:formatCode>General</c:formatCode>
                <c:ptCount val="53"/>
                <c:pt idx="0">
                  <c:v>9</c:v>
                </c:pt>
                <c:pt idx="1">
                  <c:v>40</c:v>
                </c:pt>
                <c:pt idx="2">
                  <c:v>42</c:v>
                </c:pt>
                <c:pt idx="3">
                  <c:v>0</c:v>
                </c:pt>
                <c:pt idx="4">
                  <c:v>22</c:v>
                </c:pt>
                <c:pt idx="5">
                  <c:v>24</c:v>
                </c:pt>
                <c:pt idx="6">
                  <c:v>0</c:v>
                </c:pt>
                <c:pt idx="7">
                  <c:v>0</c:v>
                </c:pt>
                <c:pt idx="8">
                  <c:v>2</c:v>
                </c:pt>
                <c:pt idx="9">
                  <c:v>3</c:v>
                </c:pt>
                <c:pt idx="10">
                  <c:v>3</c:v>
                </c:pt>
                <c:pt idx="11">
                  <c:v>0</c:v>
                </c:pt>
                <c:pt idx="12">
                  <c:v>5</c:v>
                </c:pt>
                <c:pt idx="13">
                  <c:v>10</c:v>
                </c:pt>
                <c:pt idx="14">
                  <c:v>6</c:v>
                </c:pt>
                <c:pt idx="15">
                  <c:v>10</c:v>
                </c:pt>
                <c:pt idx="16">
                  <c:v>5</c:v>
                </c:pt>
                <c:pt idx="17">
                  <c:v>6</c:v>
                </c:pt>
                <c:pt idx="18">
                  <c:v>0</c:v>
                </c:pt>
                <c:pt idx="19">
                  <c:v>0</c:v>
                </c:pt>
                <c:pt idx="20">
                  <c:v>2</c:v>
                </c:pt>
                <c:pt idx="21">
                  <c:v>0</c:v>
                </c:pt>
                <c:pt idx="22">
                  <c:v>3</c:v>
                </c:pt>
                <c:pt idx="23">
                  <c:v>3</c:v>
                </c:pt>
                <c:pt idx="24">
                  <c:v>4</c:v>
                </c:pt>
                <c:pt idx="25">
                  <c:v>26</c:v>
                </c:pt>
                <c:pt idx="26">
                  <c:v>1</c:v>
                </c:pt>
                <c:pt idx="27">
                  <c:v>1</c:v>
                </c:pt>
                <c:pt idx="28">
                  <c:v>2</c:v>
                </c:pt>
                <c:pt idx="29">
                  <c:v>3</c:v>
                </c:pt>
                <c:pt idx="30">
                  <c:v>1</c:v>
                </c:pt>
                <c:pt idx="31">
                  <c:v>1</c:v>
                </c:pt>
                <c:pt idx="32">
                  <c:v>1</c:v>
                </c:pt>
                <c:pt idx="33">
                  <c:v>1</c:v>
                </c:pt>
                <c:pt idx="34">
                  <c:v>2</c:v>
                </c:pt>
                <c:pt idx="35">
                  <c:v>0</c:v>
                </c:pt>
                <c:pt idx="36">
                  <c:v>0</c:v>
                </c:pt>
                <c:pt idx="37">
                  <c:v>0</c:v>
                </c:pt>
                <c:pt idx="38">
                  <c:v>0</c:v>
                </c:pt>
                <c:pt idx="39">
                  <c:v>0</c:v>
                </c:pt>
                <c:pt idx="40">
                  <c:v>0</c:v>
                </c:pt>
                <c:pt idx="41">
                  <c:v>0</c:v>
                </c:pt>
                <c:pt idx="42">
                  <c:v>1</c:v>
                </c:pt>
                <c:pt idx="43">
                  <c:v>0</c:v>
                </c:pt>
                <c:pt idx="44">
                  <c:v>0</c:v>
                </c:pt>
                <c:pt idx="45">
                  <c:v>0</c:v>
                </c:pt>
                <c:pt idx="46">
                  <c:v>3</c:v>
                </c:pt>
                <c:pt idx="47">
                  <c:v>0</c:v>
                </c:pt>
                <c:pt idx="48">
                  <c:v>0</c:v>
                </c:pt>
                <c:pt idx="49">
                  <c:v>3</c:v>
                </c:pt>
                <c:pt idx="50">
                  <c:v>1</c:v>
                </c:pt>
                <c:pt idx="51">
                  <c:v>0</c:v>
                </c:pt>
                <c:pt idx="52">
                  <c:v>6</c:v>
                </c:pt>
              </c:numCache>
            </c:numRef>
          </c:val>
        </c:ser>
        <c:ser>
          <c:idx val="0"/>
          <c:order val="0"/>
          <c:tx>
            <c:v>Spodoptera frugiperda</c:v>
          </c:tx>
          <c:spPr>
            <a:ln w="44450">
              <a:solidFill>
                <a:srgbClr val="1C07B9"/>
              </a:solidFill>
            </a:ln>
          </c:spPr>
          <c:marker>
            <c:symbol val="none"/>
          </c:marker>
          <c:cat>
            <c:numRef>
              <c:f>Armadilhas!$A$3:$A$55</c:f>
              <c:numCache>
                <c:formatCode>d/m;@</c:formatCode>
                <c:ptCount val="53"/>
                <c:pt idx="0">
                  <c:v>39878</c:v>
                </c:pt>
                <c:pt idx="1">
                  <c:v>39881</c:v>
                </c:pt>
                <c:pt idx="2">
                  <c:v>39883</c:v>
                </c:pt>
                <c:pt idx="3">
                  <c:v>39885</c:v>
                </c:pt>
                <c:pt idx="4">
                  <c:v>39888</c:v>
                </c:pt>
                <c:pt idx="5">
                  <c:v>39890</c:v>
                </c:pt>
                <c:pt idx="6">
                  <c:v>39892</c:v>
                </c:pt>
                <c:pt idx="7">
                  <c:v>39895</c:v>
                </c:pt>
                <c:pt idx="8">
                  <c:v>39897</c:v>
                </c:pt>
                <c:pt idx="9">
                  <c:v>39899</c:v>
                </c:pt>
                <c:pt idx="10">
                  <c:v>39902</c:v>
                </c:pt>
                <c:pt idx="11">
                  <c:v>39904</c:v>
                </c:pt>
                <c:pt idx="12">
                  <c:v>39906</c:v>
                </c:pt>
                <c:pt idx="13">
                  <c:v>39909</c:v>
                </c:pt>
                <c:pt idx="14">
                  <c:v>39911</c:v>
                </c:pt>
                <c:pt idx="15">
                  <c:v>39913</c:v>
                </c:pt>
                <c:pt idx="16">
                  <c:v>39916</c:v>
                </c:pt>
                <c:pt idx="17">
                  <c:v>39918</c:v>
                </c:pt>
                <c:pt idx="18">
                  <c:v>39920</c:v>
                </c:pt>
                <c:pt idx="19">
                  <c:v>39923</c:v>
                </c:pt>
                <c:pt idx="20">
                  <c:v>39925</c:v>
                </c:pt>
                <c:pt idx="21">
                  <c:v>39927</c:v>
                </c:pt>
                <c:pt idx="22">
                  <c:v>39930</c:v>
                </c:pt>
                <c:pt idx="23">
                  <c:v>39932</c:v>
                </c:pt>
                <c:pt idx="24">
                  <c:v>39934</c:v>
                </c:pt>
                <c:pt idx="25">
                  <c:v>39937</c:v>
                </c:pt>
                <c:pt idx="26">
                  <c:v>39939</c:v>
                </c:pt>
                <c:pt idx="27">
                  <c:v>39941</c:v>
                </c:pt>
                <c:pt idx="28">
                  <c:v>39944</c:v>
                </c:pt>
                <c:pt idx="29">
                  <c:v>39946</c:v>
                </c:pt>
                <c:pt idx="30">
                  <c:v>39948</c:v>
                </c:pt>
                <c:pt idx="31">
                  <c:v>39951</c:v>
                </c:pt>
                <c:pt idx="32">
                  <c:v>39953</c:v>
                </c:pt>
                <c:pt idx="33">
                  <c:v>39955</c:v>
                </c:pt>
                <c:pt idx="34">
                  <c:v>39958</c:v>
                </c:pt>
                <c:pt idx="35">
                  <c:v>39960</c:v>
                </c:pt>
                <c:pt idx="36">
                  <c:v>39962</c:v>
                </c:pt>
                <c:pt idx="37">
                  <c:v>39965</c:v>
                </c:pt>
                <c:pt idx="38">
                  <c:v>39967</c:v>
                </c:pt>
                <c:pt idx="39">
                  <c:v>39969</c:v>
                </c:pt>
                <c:pt idx="40">
                  <c:v>39972</c:v>
                </c:pt>
                <c:pt idx="41">
                  <c:v>39974</c:v>
                </c:pt>
                <c:pt idx="42">
                  <c:v>39976</c:v>
                </c:pt>
                <c:pt idx="43">
                  <c:v>39979</c:v>
                </c:pt>
                <c:pt idx="44">
                  <c:v>39981</c:v>
                </c:pt>
                <c:pt idx="45">
                  <c:v>39983</c:v>
                </c:pt>
                <c:pt idx="46">
                  <c:v>39986</c:v>
                </c:pt>
                <c:pt idx="47">
                  <c:v>39988</c:v>
                </c:pt>
                <c:pt idx="48">
                  <c:v>39990</c:v>
                </c:pt>
                <c:pt idx="49">
                  <c:v>39993</c:v>
                </c:pt>
                <c:pt idx="50">
                  <c:v>39995</c:v>
                </c:pt>
                <c:pt idx="51">
                  <c:v>39997</c:v>
                </c:pt>
                <c:pt idx="52">
                  <c:v>40000</c:v>
                </c:pt>
              </c:numCache>
            </c:numRef>
          </c:cat>
          <c:val>
            <c:numRef>
              <c:f>Armadilhas!$C$3:$C$55</c:f>
              <c:numCache>
                <c:formatCode>General</c:formatCode>
                <c:ptCount val="53"/>
                <c:pt idx="0">
                  <c:v>9</c:v>
                </c:pt>
                <c:pt idx="1">
                  <c:v>40</c:v>
                </c:pt>
                <c:pt idx="2">
                  <c:v>42</c:v>
                </c:pt>
                <c:pt idx="3">
                  <c:v>0</c:v>
                </c:pt>
                <c:pt idx="4">
                  <c:v>22</c:v>
                </c:pt>
                <c:pt idx="5">
                  <c:v>24</c:v>
                </c:pt>
                <c:pt idx="6">
                  <c:v>0</c:v>
                </c:pt>
                <c:pt idx="7">
                  <c:v>0</c:v>
                </c:pt>
                <c:pt idx="8">
                  <c:v>2</c:v>
                </c:pt>
                <c:pt idx="9">
                  <c:v>3</c:v>
                </c:pt>
                <c:pt idx="10">
                  <c:v>3</c:v>
                </c:pt>
                <c:pt idx="11">
                  <c:v>0</c:v>
                </c:pt>
                <c:pt idx="12">
                  <c:v>5</c:v>
                </c:pt>
                <c:pt idx="13">
                  <c:v>10</c:v>
                </c:pt>
                <c:pt idx="14">
                  <c:v>6</c:v>
                </c:pt>
                <c:pt idx="15">
                  <c:v>10</c:v>
                </c:pt>
                <c:pt idx="16">
                  <c:v>5</c:v>
                </c:pt>
                <c:pt idx="17">
                  <c:v>6</c:v>
                </c:pt>
                <c:pt idx="18">
                  <c:v>0</c:v>
                </c:pt>
                <c:pt idx="19">
                  <c:v>0</c:v>
                </c:pt>
                <c:pt idx="20">
                  <c:v>2</c:v>
                </c:pt>
                <c:pt idx="21">
                  <c:v>0</c:v>
                </c:pt>
                <c:pt idx="22">
                  <c:v>3</c:v>
                </c:pt>
                <c:pt idx="23">
                  <c:v>3</c:v>
                </c:pt>
                <c:pt idx="24">
                  <c:v>4</c:v>
                </c:pt>
                <c:pt idx="25">
                  <c:v>26</c:v>
                </c:pt>
                <c:pt idx="26">
                  <c:v>1</c:v>
                </c:pt>
                <c:pt idx="27">
                  <c:v>1</c:v>
                </c:pt>
                <c:pt idx="28">
                  <c:v>2</c:v>
                </c:pt>
                <c:pt idx="29">
                  <c:v>3</c:v>
                </c:pt>
                <c:pt idx="30">
                  <c:v>1</c:v>
                </c:pt>
                <c:pt idx="31">
                  <c:v>1</c:v>
                </c:pt>
                <c:pt idx="32">
                  <c:v>1</c:v>
                </c:pt>
                <c:pt idx="33">
                  <c:v>1</c:v>
                </c:pt>
                <c:pt idx="34">
                  <c:v>2</c:v>
                </c:pt>
                <c:pt idx="35">
                  <c:v>0</c:v>
                </c:pt>
                <c:pt idx="36">
                  <c:v>0</c:v>
                </c:pt>
                <c:pt idx="37">
                  <c:v>0</c:v>
                </c:pt>
                <c:pt idx="38">
                  <c:v>0</c:v>
                </c:pt>
                <c:pt idx="39">
                  <c:v>0</c:v>
                </c:pt>
                <c:pt idx="40">
                  <c:v>0</c:v>
                </c:pt>
                <c:pt idx="41">
                  <c:v>0</c:v>
                </c:pt>
                <c:pt idx="42">
                  <c:v>1</c:v>
                </c:pt>
                <c:pt idx="43">
                  <c:v>0</c:v>
                </c:pt>
                <c:pt idx="44">
                  <c:v>0</c:v>
                </c:pt>
                <c:pt idx="45">
                  <c:v>0</c:v>
                </c:pt>
                <c:pt idx="46">
                  <c:v>3</c:v>
                </c:pt>
                <c:pt idx="47">
                  <c:v>0</c:v>
                </c:pt>
                <c:pt idx="48">
                  <c:v>0</c:v>
                </c:pt>
                <c:pt idx="49">
                  <c:v>3</c:v>
                </c:pt>
                <c:pt idx="50">
                  <c:v>1</c:v>
                </c:pt>
                <c:pt idx="51">
                  <c:v>0</c:v>
                </c:pt>
                <c:pt idx="52">
                  <c:v>6</c:v>
                </c:pt>
              </c:numCache>
            </c:numRef>
          </c:val>
        </c:ser>
        <c:marker val="1"/>
        <c:axId val="244867456"/>
        <c:axId val="244868992"/>
      </c:lineChart>
      <c:dateAx>
        <c:axId val="244867456"/>
        <c:scaling>
          <c:orientation val="minMax"/>
        </c:scaling>
        <c:axPos val="b"/>
        <c:numFmt formatCode="d/m;@" sourceLinked="1"/>
        <c:tickLblPos val="nextTo"/>
        <c:txPr>
          <a:bodyPr/>
          <a:lstStyle/>
          <a:p>
            <a:pPr>
              <a:defRPr sz="1200" b="1"/>
            </a:pPr>
            <a:endParaRPr lang="pt-BR"/>
          </a:p>
        </c:txPr>
        <c:crossAx val="244868992"/>
        <c:crosses val="autoZero"/>
        <c:auto val="1"/>
        <c:lblOffset val="100"/>
      </c:dateAx>
      <c:valAx>
        <c:axId val="244868992"/>
        <c:scaling>
          <c:orientation val="minMax"/>
        </c:scaling>
        <c:axPos val="l"/>
        <c:majorGridlines/>
        <c:title>
          <c:tx>
            <c:rich>
              <a:bodyPr rot="-5400000" vert="horz"/>
              <a:lstStyle/>
              <a:p>
                <a:pPr>
                  <a:defRPr sz="1800" b="1">
                    <a:solidFill>
                      <a:srgbClr val="1C07B9"/>
                    </a:solidFill>
                  </a:defRPr>
                </a:pPr>
                <a:r>
                  <a:rPr lang="en-US" sz="1800" b="1">
                    <a:solidFill>
                      <a:srgbClr val="1C07B9"/>
                    </a:solidFill>
                  </a:rPr>
                  <a:t>Machos capturados/noite</a:t>
                </a:r>
              </a:p>
            </c:rich>
          </c:tx>
        </c:title>
        <c:numFmt formatCode="General" sourceLinked="1"/>
        <c:tickLblPos val="nextTo"/>
        <c:txPr>
          <a:bodyPr/>
          <a:lstStyle/>
          <a:p>
            <a:pPr>
              <a:defRPr sz="1100" b="1"/>
            </a:pPr>
            <a:endParaRPr lang="pt-BR"/>
          </a:p>
        </c:txPr>
        <c:crossAx val="244867456"/>
        <c:crosses val="autoZero"/>
        <c:crossBetween val="between"/>
      </c:valAx>
    </c:plotArea>
    <c:plotVisOnly val="1"/>
  </c:chart>
  <c:externalData r:id="rId2"/>
</c:chartSpace>
</file>

<file path=ppt/charts/chart9.xml><?xml version="1.0" encoding="utf-8"?>
<c:chartSpace xmlns:c="http://schemas.openxmlformats.org/drawingml/2006/chart" xmlns:a="http://schemas.openxmlformats.org/drawingml/2006/main" xmlns:r="http://schemas.openxmlformats.org/officeDocument/2006/relationships">
  <c:date1904 val="1"/>
  <c:lang val="pt-BR"/>
  <c:clrMapOvr bg1="lt1" tx1="dk1" bg2="lt2" tx2="dk2" accent1="accent1" accent2="accent2" accent3="accent3" accent4="accent4" accent5="accent5" accent6="accent6" hlink="hlink" folHlink="folHlink"/>
  <c:chart>
    <c:title>
      <c:tx>
        <c:rich>
          <a:bodyPr/>
          <a:lstStyle/>
          <a:p>
            <a:pPr>
              <a:defRPr/>
            </a:pPr>
            <a:r>
              <a:rPr lang="en-US"/>
              <a:t>Rio Verde: </a:t>
            </a:r>
            <a:r>
              <a:rPr lang="en-US" i="1"/>
              <a:t>Diatraea saccharalis</a:t>
            </a:r>
          </a:p>
        </c:rich>
      </c:tx>
    </c:title>
    <c:plotArea>
      <c:layout/>
      <c:lineChart>
        <c:grouping val="standard"/>
        <c:ser>
          <c:idx val="0"/>
          <c:order val="0"/>
          <c:spPr>
            <a:ln w="44450">
              <a:solidFill>
                <a:srgbClr val="0070C0"/>
              </a:solidFill>
            </a:ln>
          </c:spPr>
          <c:marker>
            <c:symbol val="none"/>
          </c:marker>
          <c:cat>
            <c:numRef>
              <c:f>Armadilhas!$A$3:$A$55</c:f>
              <c:numCache>
                <c:formatCode>d/m;@</c:formatCode>
                <c:ptCount val="53"/>
                <c:pt idx="0">
                  <c:v>39878</c:v>
                </c:pt>
                <c:pt idx="1">
                  <c:v>39881</c:v>
                </c:pt>
                <c:pt idx="2">
                  <c:v>39883</c:v>
                </c:pt>
                <c:pt idx="3">
                  <c:v>39885</c:v>
                </c:pt>
                <c:pt idx="4">
                  <c:v>39888</c:v>
                </c:pt>
                <c:pt idx="5">
                  <c:v>39890</c:v>
                </c:pt>
                <c:pt idx="6">
                  <c:v>39892</c:v>
                </c:pt>
                <c:pt idx="7">
                  <c:v>39895</c:v>
                </c:pt>
                <c:pt idx="8">
                  <c:v>39897</c:v>
                </c:pt>
                <c:pt idx="9">
                  <c:v>39899</c:v>
                </c:pt>
                <c:pt idx="10">
                  <c:v>39902</c:v>
                </c:pt>
                <c:pt idx="11">
                  <c:v>39904</c:v>
                </c:pt>
                <c:pt idx="12">
                  <c:v>39906</c:v>
                </c:pt>
                <c:pt idx="13">
                  <c:v>39909</c:v>
                </c:pt>
                <c:pt idx="14">
                  <c:v>39911</c:v>
                </c:pt>
                <c:pt idx="15">
                  <c:v>39913</c:v>
                </c:pt>
                <c:pt idx="16">
                  <c:v>39916</c:v>
                </c:pt>
                <c:pt idx="17">
                  <c:v>39918</c:v>
                </c:pt>
                <c:pt idx="18">
                  <c:v>39920</c:v>
                </c:pt>
                <c:pt idx="19">
                  <c:v>39923</c:v>
                </c:pt>
                <c:pt idx="20">
                  <c:v>39925</c:v>
                </c:pt>
                <c:pt idx="21">
                  <c:v>39927</c:v>
                </c:pt>
                <c:pt idx="22">
                  <c:v>39930</c:v>
                </c:pt>
                <c:pt idx="23">
                  <c:v>39932</c:v>
                </c:pt>
                <c:pt idx="24">
                  <c:v>39934</c:v>
                </c:pt>
                <c:pt idx="25">
                  <c:v>39937</c:v>
                </c:pt>
                <c:pt idx="26">
                  <c:v>39939</c:v>
                </c:pt>
                <c:pt idx="27">
                  <c:v>39941</c:v>
                </c:pt>
                <c:pt idx="28">
                  <c:v>39944</c:v>
                </c:pt>
                <c:pt idx="29">
                  <c:v>39946</c:v>
                </c:pt>
                <c:pt idx="30">
                  <c:v>39948</c:v>
                </c:pt>
                <c:pt idx="31">
                  <c:v>39951</c:v>
                </c:pt>
                <c:pt idx="32">
                  <c:v>39953</c:v>
                </c:pt>
                <c:pt idx="33">
                  <c:v>39955</c:v>
                </c:pt>
                <c:pt idx="34">
                  <c:v>39958</c:v>
                </c:pt>
                <c:pt idx="35">
                  <c:v>39960</c:v>
                </c:pt>
                <c:pt idx="36">
                  <c:v>39962</c:v>
                </c:pt>
                <c:pt idx="37">
                  <c:v>39965</c:v>
                </c:pt>
                <c:pt idx="38">
                  <c:v>39967</c:v>
                </c:pt>
                <c:pt idx="39">
                  <c:v>39969</c:v>
                </c:pt>
                <c:pt idx="40">
                  <c:v>39972</c:v>
                </c:pt>
                <c:pt idx="41">
                  <c:v>39974</c:v>
                </c:pt>
                <c:pt idx="42">
                  <c:v>39976</c:v>
                </c:pt>
                <c:pt idx="43">
                  <c:v>39979</c:v>
                </c:pt>
                <c:pt idx="44">
                  <c:v>39981</c:v>
                </c:pt>
                <c:pt idx="45">
                  <c:v>39983</c:v>
                </c:pt>
                <c:pt idx="46">
                  <c:v>39986</c:v>
                </c:pt>
                <c:pt idx="47">
                  <c:v>39988</c:v>
                </c:pt>
                <c:pt idx="48">
                  <c:v>39990</c:v>
                </c:pt>
                <c:pt idx="49">
                  <c:v>39993</c:v>
                </c:pt>
                <c:pt idx="50">
                  <c:v>39995</c:v>
                </c:pt>
                <c:pt idx="51">
                  <c:v>39997</c:v>
                </c:pt>
                <c:pt idx="52">
                  <c:v>40000</c:v>
                </c:pt>
              </c:numCache>
            </c:numRef>
          </c:cat>
          <c:val>
            <c:numRef>
              <c:f>Armadilhas!$B$3:$B$55</c:f>
              <c:numCache>
                <c:formatCode>General</c:formatCode>
                <c:ptCount val="53"/>
                <c:pt idx="0">
                  <c:v>5</c:v>
                </c:pt>
                <c:pt idx="1">
                  <c:v>4</c:v>
                </c:pt>
                <c:pt idx="2">
                  <c:v>6</c:v>
                </c:pt>
                <c:pt idx="3">
                  <c:v>0</c:v>
                </c:pt>
                <c:pt idx="4">
                  <c:v>1</c:v>
                </c:pt>
                <c:pt idx="5">
                  <c:v>4</c:v>
                </c:pt>
                <c:pt idx="6">
                  <c:v>1</c:v>
                </c:pt>
                <c:pt idx="7">
                  <c:v>0</c:v>
                </c:pt>
                <c:pt idx="8">
                  <c:v>0</c:v>
                </c:pt>
                <c:pt idx="9">
                  <c:v>12</c:v>
                </c:pt>
                <c:pt idx="10">
                  <c:v>6</c:v>
                </c:pt>
                <c:pt idx="11">
                  <c:v>0</c:v>
                </c:pt>
                <c:pt idx="12">
                  <c:v>7</c:v>
                </c:pt>
                <c:pt idx="13">
                  <c:v>4</c:v>
                </c:pt>
                <c:pt idx="14">
                  <c:v>0</c:v>
                </c:pt>
                <c:pt idx="15">
                  <c:v>0</c:v>
                </c:pt>
                <c:pt idx="16">
                  <c:v>1</c:v>
                </c:pt>
                <c:pt idx="17">
                  <c:v>2</c:v>
                </c:pt>
                <c:pt idx="18">
                  <c:v>0</c:v>
                </c:pt>
                <c:pt idx="19">
                  <c:v>0</c:v>
                </c:pt>
                <c:pt idx="20">
                  <c:v>1</c:v>
                </c:pt>
                <c:pt idx="21">
                  <c:v>0</c:v>
                </c:pt>
                <c:pt idx="22">
                  <c:v>2</c:v>
                </c:pt>
                <c:pt idx="23">
                  <c:v>1</c:v>
                </c:pt>
                <c:pt idx="24">
                  <c:v>0</c:v>
                </c:pt>
                <c:pt idx="25">
                  <c:v>2</c:v>
                </c:pt>
                <c:pt idx="26">
                  <c:v>1</c:v>
                </c:pt>
                <c:pt idx="27">
                  <c:v>1</c:v>
                </c:pt>
                <c:pt idx="28">
                  <c:v>3</c:v>
                </c:pt>
                <c:pt idx="29">
                  <c:v>2</c:v>
                </c:pt>
                <c:pt idx="30">
                  <c:v>1</c:v>
                </c:pt>
                <c:pt idx="31">
                  <c:v>2</c:v>
                </c:pt>
                <c:pt idx="32">
                  <c:v>1</c:v>
                </c:pt>
                <c:pt idx="33">
                  <c:v>1</c:v>
                </c:pt>
                <c:pt idx="34">
                  <c:v>5</c:v>
                </c:pt>
                <c:pt idx="35">
                  <c:v>0</c:v>
                </c:pt>
                <c:pt idx="36">
                  <c:v>0</c:v>
                </c:pt>
                <c:pt idx="37">
                  <c:v>0</c:v>
                </c:pt>
                <c:pt idx="38">
                  <c:v>1</c:v>
                </c:pt>
                <c:pt idx="39">
                  <c:v>0</c:v>
                </c:pt>
                <c:pt idx="40">
                  <c:v>1</c:v>
                </c:pt>
                <c:pt idx="41">
                  <c:v>0</c:v>
                </c:pt>
                <c:pt idx="42">
                  <c:v>1</c:v>
                </c:pt>
                <c:pt idx="43">
                  <c:v>5</c:v>
                </c:pt>
                <c:pt idx="44">
                  <c:v>2</c:v>
                </c:pt>
                <c:pt idx="45">
                  <c:v>0</c:v>
                </c:pt>
                <c:pt idx="46">
                  <c:v>2</c:v>
                </c:pt>
                <c:pt idx="47">
                  <c:v>0</c:v>
                </c:pt>
                <c:pt idx="48">
                  <c:v>0</c:v>
                </c:pt>
                <c:pt idx="49">
                  <c:v>1</c:v>
                </c:pt>
                <c:pt idx="50">
                  <c:v>0</c:v>
                </c:pt>
                <c:pt idx="51">
                  <c:v>1</c:v>
                </c:pt>
                <c:pt idx="52">
                  <c:v>3</c:v>
                </c:pt>
              </c:numCache>
            </c:numRef>
          </c:val>
        </c:ser>
        <c:marker val="1"/>
        <c:axId val="244877184"/>
        <c:axId val="244895744"/>
      </c:lineChart>
      <c:dateAx>
        <c:axId val="244877184"/>
        <c:scaling>
          <c:orientation val="minMax"/>
        </c:scaling>
        <c:axPos val="b"/>
        <c:title>
          <c:tx>
            <c:rich>
              <a:bodyPr/>
              <a:lstStyle/>
              <a:p>
                <a:pPr>
                  <a:defRPr sz="1600" b="1">
                    <a:solidFill>
                      <a:srgbClr val="1C07B9"/>
                    </a:solidFill>
                  </a:defRPr>
                </a:pPr>
                <a:r>
                  <a:rPr lang="en-US" sz="1600" b="1">
                    <a:solidFill>
                      <a:srgbClr val="1C07B9"/>
                    </a:solidFill>
                  </a:rPr>
                  <a:t>Data</a:t>
                </a:r>
              </a:p>
            </c:rich>
          </c:tx>
        </c:title>
        <c:numFmt formatCode="d/m;@" sourceLinked="1"/>
        <c:tickLblPos val="nextTo"/>
        <c:txPr>
          <a:bodyPr/>
          <a:lstStyle/>
          <a:p>
            <a:pPr>
              <a:defRPr sz="1400" b="1">
                <a:solidFill>
                  <a:srgbClr val="1C07B9"/>
                </a:solidFill>
              </a:defRPr>
            </a:pPr>
            <a:endParaRPr lang="pt-BR"/>
          </a:p>
        </c:txPr>
        <c:crossAx val="244895744"/>
        <c:crosses val="autoZero"/>
        <c:auto val="1"/>
        <c:lblOffset val="100"/>
      </c:dateAx>
      <c:valAx>
        <c:axId val="244895744"/>
        <c:scaling>
          <c:orientation val="minMax"/>
        </c:scaling>
        <c:axPos val="l"/>
        <c:majorGridlines/>
        <c:title>
          <c:tx>
            <c:rich>
              <a:bodyPr rot="-5400000" vert="horz"/>
              <a:lstStyle/>
              <a:p>
                <a:pPr>
                  <a:defRPr sz="1800">
                    <a:solidFill>
                      <a:srgbClr val="1C07B9"/>
                    </a:solidFill>
                  </a:defRPr>
                </a:pPr>
                <a:r>
                  <a:rPr lang="en-US" sz="1800">
                    <a:solidFill>
                      <a:srgbClr val="1C07B9"/>
                    </a:solidFill>
                  </a:rPr>
                  <a:t>Machos capturados/noite</a:t>
                </a:r>
              </a:p>
            </c:rich>
          </c:tx>
        </c:title>
        <c:numFmt formatCode="General" sourceLinked="1"/>
        <c:tickLblPos val="nextTo"/>
        <c:txPr>
          <a:bodyPr/>
          <a:lstStyle/>
          <a:p>
            <a:pPr>
              <a:defRPr sz="1200" b="1">
                <a:solidFill>
                  <a:srgbClr val="1C07B9"/>
                </a:solidFill>
              </a:defRPr>
            </a:pPr>
            <a:endParaRPr lang="pt-BR"/>
          </a:p>
        </c:txPr>
        <c:crossAx val="244877184"/>
        <c:crosses val="autoZero"/>
        <c:crossBetween val="between"/>
      </c:valAx>
    </c:plotArea>
    <c:plotVisOnly val="1"/>
  </c:chart>
  <c:externalData r:id="rId2"/>
</c:chartSpace>
</file>

<file path=ppt/drawings/_rels/vmlDrawing1.vml.rels><?xml version="1.0" encoding="UTF-8" standalone="yes"?>
<Relationships xmlns="http://schemas.openxmlformats.org/package/2006/relationships"><Relationship Id="rId1" Type="http://schemas.openxmlformats.org/officeDocument/2006/relationships/image" Target="../media/image86.png"/></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24.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25.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30.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89.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90.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91.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11.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13.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14.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18.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23.emf"/></Relationships>
</file>

<file path=ppt/drawings/drawing1.xml><?xml version="1.0" encoding="utf-8"?>
<c:userShapes xmlns:c="http://schemas.openxmlformats.org/drawingml/2006/chart">
  <cdr:relSizeAnchor xmlns:cdr="http://schemas.openxmlformats.org/drawingml/2006/chartDrawing">
    <cdr:from>
      <cdr:x>0.34341</cdr:x>
      <cdr:y>0.69318</cdr:y>
    </cdr:from>
    <cdr:to>
      <cdr:x>0.41146</cdr:x>
      <cdr:y>0.79546</cdr:y>
    </cdr:to>
    <cdr:sp macro="" textlink="">
      <cdr:nvSpPr>
        <cdr:cNvPr id="2" name="TextBox 1"/>
        <cdr:cNvSpPr txBox="1"/>
      </cdr:nvSpPr>
      <cdr:spPr>
        <a:xfrm xmlns:a="http://schemas.openxmlformats.org/drawingml/2006/main">
          <a:off x="3224642" y="4357676"/>
          <a:ext cx="638958" cy="642984"/>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r>
            <a:rPr lang="pt-BR" sz="2800" b="1" dirty="0">
              <a:solidFill>
                <a:srgbClr val="FFFF00"/>
              </a:solidFill>
            </a:rPr>
            <a:t>A</a:t>
          </a:r>
          <a:endParaRPr lang="pt-BR" sz="1100" b="1" dirty="0">
            <a:solidFill>
              <a:srgbClr val="FFFF00"/>
            </a:solidFill>
          </a:endParaRPr>
        </a:p>
      </cdr:txBody>
    </cdr:sp>
  </cdr:relSizeAnchor>
  <cdr:relSizeAnchor xmlns:cdr="http://schemas.openxmlformats.org/drawingml/2006/chartDrawing">
    <cdr:from>
      <cdr:x>0.71429</cdr:x>
      <cdr:y>0.63636</cdr:y>
    </cdr:from>
    <cdr:to>
      <cdr:x>0.78424</cdr:x>
      <cdr:y>0.73864</cdr:y>
    </cdr:to>
    <cdr:sp macro="" textlink="">
      <cdr:nvSpPr>
        <cdr:cNvPr id="3" name="TextBox 2"/>
        <cdr:cNvSpPr txBox="1"/>
      </cdr:nvSpPr>
      <cdr:spPr>
        <a:xfrm xmlns:a="http://schemas.openxmlformats.org/drawingml/2006/main">
          <a:off x="6707228" y="4000477"/>
          <a:ext cx="656834" cy="642993"/>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r>
            <a:rPr lang="pt-BR" sz="2800" b="1" dirty="0">
              <a:solidFill>
                <a:srgbClr val="FFFF00"/>
              </a:solidFill>
            </a:rPr>
            <a:t>A</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4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933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a:lvl1pPr>
          </a:lstStyle>
          <a:p>
            <a:pPr>
              <a:defRPr/>
            </a:pPr>
            <a:endParaRPr lang="pt-BR"/>
          </a:p>
        </p:txBody>
      </p:sp>
      <p:sp>
        <p:nvSpPr>
          <p:cNvPr id="99331"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pt-BR"/>
          </a:p>
        </p:txBody>
      </p:sp>
      <p:sp>
        <p:nvSpPr>
          <p:cNvPr id="641028" name="Rectangle 4"/>
          <p:cNvSpPr>
            <a:spLocks noChangeArrowheads="1" noTextEdit="1"/>
          </p:cNvSpPr>
          <p:nvPr>
            <p:ph type="sldImg" idx="2"/>
          </p:nvPr>
        </p:nvSpPr>
        <p:spPr bwMode="auto">
          <a:xfrm>
            <a:off x="952500" y="685800"/>
            <a:ext cx="4953000" cy="3429000"/>
          </a:xfrm>
          <a:prstGeom prst="rect">
            <a:avLst/>
          </a:prstGeom>
          <a:noFill/>
          <a:ln w="9525">
            <a:solidFill>
              <a:srgbClr val="000000"/>
            </a:solidFill>
            <a:miter lim="800000"/>
            <a:headEnd/>
            <a:tailEnd/>
          </a:ln>
        </p:spPr>
      </p:sp>
      <p:sp>
        <p:nvSpPr>
          <p:cNvPr id="99333"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pt-BR" noProof="0" smtClean="0"/>
              <a:t>Clique para editar os estilos do texto mestre</a:t>
            </a:r>
          </a:p>
          <a:p>
            <a:pPr lvl="1"/>
            <a:r>
              <a:rPr lang="pt-BR" noProof="0" smtClean="0"/>
              <a:t>Segundo nível</a:t>
            </a:r>
          </a:p>
          <a:p>
            <a:pPr lvl="2"/>
            <a:r>
              <a:rPr lang="pt-BR" noProof="0" smtClean="0"/>
              <a:t>Terceiro nível</a:t>
            </a:r>
          </a:p>
          <a:p>
            <a:pPr lvl="3"/>
            <a:r>
              <a:rPr lang="pt-BR" noProof="0" smtClean="0"/>
              <a:t>Quarto nível</a:t>
            </a:r>
          </a:p>
          <a:p>
            <a:pPr lvl="4"/>
            <a:r>
              <a:rPr lang="pt-BR" noProof="0" smtClean="0"/>
              <a:t>Quinto nível</a:t>
            </a:r>
          </a:p>
        </p:txBody>
      </p:sp>
      <p:sp>
        <p:nvSpPr>
          <p:cNvPr id="99334"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a:lvl1pPr>
          </a:lstStyle>
          <a:p>
            <a:pPr>
              <a:defRPr/>
            </a:pPr>
            <a:endParaRPr lang="pt-BR"/>
          </a:p>
        </p:txBody>
      </p:sp>
      <p:sp>
        <p:nvSpPr>
          <p:cNvPr id="99335"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2B94D452-FCD0-4EA0-AC3B-0B63AD2B92D8}" type="slidenum">
              <a:rPr lang="pt-BR"/>
              <a:pPr>
                <a:defRPr/>
              </a:pPr>
              <a:t>‹nº›</a:t>
            </a:fld>
            <a:endParaRPr lang="pt-BR"/>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2050" name="Rectangle 7"/>
          <p:cNvSpPr>
            <a:spLocks noGrp="1" noChangeArrowheads="1"/>
          </p:cNvSpPr>
          <p:nvPr>
            <p:ph type="sldNum" sz="quarter" idx="5"/>
          </p:nvPr>
        </p:nvSpPr>
        <p:spPr>
          <a:noFill/>
        </p:spPr>
        <p:txBody>
          <a:bodyPr/>
          <a:lstStyle/>
          <a:p>
            <a:fld id="{6D5441C9-CA73-4368-ACD1-F1931799386D}" type="slidenum">
              <a:rPr lang="pt-BR" smtClean="0"/>
              <a:pPr/>
              <a:t>1</a:t>
            </a:fld>
            <a:endParaRPr lang="pt-BR" smtClean="0"/>
          </a:p>
        </p:txBody>
      </p:sp>
      <p:sp>
        <p:nvSpPr>
          <p:cNvPr id="642051" name="Rectangle 2"/>
          <p:cNvSpPr>
            <a:spLocks noChangeArrowheads="1" noTextEdit="1"/>
          </p:cNvSpPr>
          <p:nvPr>
            <p:ph type="sldImg"/>
          </p:nvPr>
        </p:nvSpPr>
        <p:spPr>
          <a:ln/>
        </p:spPr>
      </p:sp>
      <p:sp>
        <p:nvSpPr>
          <p:cNvPr id="642052" name="Rectangle 3"/>
          <p:cNvSpPr>
            <a:spLocks noGrp="1" noChangeArrowheads="1"/>
          </p:cNvSpPr>
          <p:nvPr>
            <p:ph type="body" idx="1"/>
          </p:nvPr>
        </p:nvSpPr>
        <p:spPr>
          <a:noFill/>
          <a:ln/>
        </p:spPr>
        <p:txBody>
          <a:bodyPr/>
          <a:lstStyle/>
          <a:p>
            <a:pPr eaLnBrk="1" hangingPunct="1"/>
            <a:endParaRPr lang="pt-BR"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1266" name="Slide Image Placeholder 1"/>
          <p:cNvSpPr>
            <a:spLocks noGrp="1" noRot="1" noChangeAspect="1" noTextEdit="1"/>
          </p:cNvSpPr>
          <p:nvPr>
            <p:ph type="sldImg"/>
          </p:nvPr>
        </p:nvSpPr>
        <p:spPr>
          <a:ln/>
        </p:spPr>
      </p:sp>
      <p:sp>
        <p:nvSpPr>
          <p:cNvPr id="651267" name="Notes Placeholder 2"/>
          <p:cNvSpPr>
            <a:spLocks noGrp="1"/>
          </p:cNvSpPr>
          <p:nvPr>
            <p:ph type="body" idx="1"/>
          </p:nvPr>
        </p:nvSpPr>
        <p:spPr>
          <a:noFill/>
          <a:ln/>
        </p:spPr>
        <p:txBody>
          <a:bodyPr/>
          <a:lstStyle/>
          <a:p>
            <a:pPr>
              <a:spcBef>
                <a:spcPct val="0"/>
              </a:spcBef>
            </a:pPr>
            <a:endParaRPr lang="pt-BR" smtClean="0"/>
          </a:p>
        </p:txBody>
      </p:sp>
      <p:sp>
        <p:nvSpPr>
          <p:cNvPr id="651268" name="Slide Number Placeholder 3"/>
          <p:cNvSpPr>
            <a:spLocks noGrp="1"/>
          </p:cNvSpPr>
          <p:nvPr>
            <p:ph type="sldNum" sz="quarter" idx="5"/>
          </p:nvPr>
        </p:nvSpPr>
        <p:spPr>
          <a:noFill/>
        </p:spPr>
        <p:txBody>
          <a:bodyPr/>
          <a:lstStyle/>
          <a:p>
            <a:fld id="{9C2A4DFC-FFB4-4E0C-B159-4D1B6DB397B7}" type="slidenum">
              <a:rPr lang="pt-BR" smtClean="0"/>
              <a:pPr/>
              <a:t>10</a:t>
            </a:fld>
            <a:endParaRPr lang="pt-BR" smtClean="0"/>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3426" name="Slide Image Placeholder 1"/>
          <p:cNvSpPr>
            <a:spLocks noGrp="1" noRot="1" noChangeAspect="1" noTextEdit="1"/>
          </p:cNvSpPr>
          <p:nvPr>
            <p:ph type="sldImg"/>
          </p:nvPr>
        </p:nvSpPr>
        <p:spPr>
          <a:ln/>
        </p:spPr>
      </p:sp>
      <p:sp>
        <p:nvSpPr>
          <p:cNvPr id="743427" name="Notes Placeholder 2"/>
          <p:cNvSpPr>
            <a:spLocks noGrp="1"/>
          </p:cNvSpPr>
          <p:nvPr>
            <p:ph type="body" idx="1"/>
          </p:nvPr>
        </p:nvSpPr>
        <p:spPr>
          <a:noFill/>
          <a:ln/>
        </p:spPr>
        <p:txBody>
          <a:bodyPr/>
          <a:lstStyle/>
          <a:p>
            <a:pPr eaLnBrk="1" hangingPunct="1"/>
            <a:endParaRPr lang="pt-BR" smtClean="0"/>
          </a:p>
        </p:txBody>
      </p:sp>
      <p:sp>
        <p:nvSpPr>
          <p:cNvPr id="743428" name="Slide Number Placeholder 3"/>
          <p:cNvSpPr>
            <a:spLocks noGrp="1"/>
          </p:cNvSpPr>
          <p:nvPr>
            <p:ph type="sldNum" sz="quarter" idx="5"/>
          </p:nvPr>
        </p:nvSpPr>
        <p:spPr>
          <a:noFill/>
        </p:spPr>
        <p:txBody>
          <a:bodyPr/>
          <a:lstStyle/>
          <a:p>
            <a:fld id="{3BBBCF32-E539-48D7-B67E-C22C7939D1F4}" type="slidenum">
              <a:rPr lang="pt-BR" smtClean="0">
                <a:solidFill>
                  <a:srgbClr val="000000"/>
                </a:solidFill>
              </a:rPr>
              <a:pPr/>
              <a:t>100</a:t>
            </a:fld>
            <a:endParaRPr lang="pt-BR" smtClean="0">
              <a:solidFill>
                <a:srgbClr val="000000"/>
              </a:solidFill>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4450" name="Slide Image Placeholder 1"/>
          <p:cNvSpPr>
            <a:spLocks noGrp="1" noRot="1" noChangeAspect="1" noTextEdit="1"/>
          </p:cNvSpPr>
          <p:nvPr>
            <p:ph type="sldImg"/>
          </p:nvPr>
        </p:nvSpPr>
        <p:spPr>
          <a:ln/>
        </p:spPr>
      </p:sp>
      <p:sp>
        <p:nvSpPr>
          <p:cNvPr id="744451" name="Notes Placeholder 2"/>
          <p:cNvSpPr>
            <a:spLocks noGrp="1"/>
          </p:cNvSpPr>
          <p:nvPr>
            <p:ph type="body" idx="1"/>
          </p:nvPr>
        </p:nvSpPr>
        <p:spPr>
          <a:noFill/>
          <a:ln/>
        </p:spPr>
        <p:txBody>
          <a:bodyPr/>
          <a:lstStyle/>
          <a:p>
            <a:pPr eaLnBrk="1" hangingPunct="1"/>
            <a:endParaRPr lang="pt-BR" smtClean="0"/>
          </a:p>
        </p:txBody>
      </p:sp>
      <p:sp>
        <p:nvSpPr>
          <p:cNvPr id="744452" name="Slide Number Placeholder 3"/>
          <p:cNvSpPr>
            <a:spLocks noGrp="1"/>
          </p:cNvSpPr>
          <p:nvPr>
            <p:ph type="sldNum" sz="quarter" idx="5"/>
          </p:nvPr>
        </p:nvSpPr>
        <p:spPr>
          <a:noFill/>
        </p:spPr>
        <p:txBody>
          <a:bodyPr/>
          <a:lstStyle/>
          <a:p>
            <a:fld id="{0CD988E3-5E7D-4FB8-BA02-34AB77170487}" type="slidenum">
              <a:rPr lang="pt-BR" smtClean="0">
                <a:solidFill>
                  <a:srgbClr val="000000"/>
                </a:solidFill>
              </a:rPr>
              <a:pPr/>
              <a:t>101</a:t>
            </a:fld>
            <a:endParaRPr lang="pt-BR" smtClean="0">
              <a:solidFill>
                <a:srgbClr val="000000"/>
              </a:solidFill>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5474" name="Slide Image Placeholder 1"/>
          <p:cNvSpPr>
            <a:spLocks noGrp="1" noRot="1" noChangeAspect="1" noTextEdit="1"/>
          </p:cNvSpPr>
          <p:nvPr>
            <p:ph type="sldImg"/>
          </p:nvPr>
        </p:nvSpPr>
        <p:spPr>
          <a:ln/>
        </p:spPr>
      </p:sp>
      <p:sp>
        <p:nvSpPr>
          <p:cNvPr id="745475" name="Notes Placeholder 2"/>
          <p:cNvSpPr>
            <a:spLocks noGrp="1"/>
          </p:cNvSpPr>
          <p:nvPr>
            <p:ph type="body" idx="1"/>
          </p:nvPr>
        </p:nvSpPr>
        <p:spPr>
          <a:noFill/>
          <a:ln/>
        </p:spPr>
        <p:txBody>
          <a:bodyPr/>
          <a:lstStyle/>
          <a:p>
            <a:pPr eaLnBrk="1" hangingPunct="1"/>
            <a:endParaRPr lang="pt-BR" smtClean="0"/>
          </a:p>
        </p:txBody>
      </p:sp>
      <p:sp>
        <p:nvSpPr>
          <p:cNvPr id="745476" name="Slide Number Placeholder 3"/>
          <p:cNvSpPr>
            <a:spLocks noGrp="1"/>
          </p:cNvSpPr>
          <p:nvPr>
            <p:ph type="sldNum" sz="quarter" idx="5"/>
          </p:nvPr>
        </p:nvSpPr>
        <p:spPr>
          <a:noFill/>
        </p:spPr>
        <p:txBody>
          <a:bodyPr/>
          <a:lstStyle/>
          <a:p>
            <a:fld id="{0CBDFDDD-702B-4FC9-938E-9A591D7469F6}" type="slidenum">
              <a:rPr lang="pt-BR" smtClean="0">
                <a:solidFill>
                  <a:srgbClr val="000000"/>
                </a:solidFill>
              </a:rPr>
              <a:pPr/>
              <a:t>102</a:t>
            </a:fld>
            <a:endParaRPr lang="pt-BR" smtClean="0">
              <a:solidFill>
                <a:srgbClr val="000000"/>
              </a:solidFill>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6498" name="Slide Image Placeholder 1"/>
          <p:cNvSpPr>
            <a:spLocks noGrp="1" noRot="1" noChangeAspect="1" noTextEdit="1"/>
          </p:cNvSpPr>
          <p:nvPr>
            <p:ph type="sldImg"/>
          </p:nvPr>
        </p:nvSpPr>
        <p:spPr>
          <a:ln/>
        </p:spPr>
      </p:sp>
      <p:sp>
        <p:nvSpPr>
          <p:cNvPr id="746499" name="Notes Placeholder 2"/>
          <p:cNvSpPr>
            <a:spLocks noGrp="1"/>
          </p:cNvSpPr>
          <p:nvPr>
            <p:ph type="body" idx="1"/>
          </p:nvPr>
        </p:nvSpPr>
        <p:spPr>
          <a:noFill/>
          <a:ln/>
        </p:spPr>
        <p:txBody>
          <a:bodyPr/>
          <a:lstStyle/>
          <a:p>
            <a:pPr eaLnBrk="1" hangingPunct="1"/>
            <a:endParaRPr lang="pt-BR" smtClean="0"/>
          </a:p>
        </p:txBody>
      </p:sp>
      <p:sp>
        <p:nvSpPr>
          <p:cNvPr id="746500" name="Slide Number Placeholder 3"/>
          <p:cNvSpPr>
            <a:spLocks noGrp="1"/>
          </p:cNvSpPr>
          <p:nvPr>
            <p:ph type="sldNum" sz="quarter" idx="5"/>
          </p:nvPr>
        </p:nvSpPr>
        <p:spPr>
          <a:noFill/>
        </p:spPr>
        <p:txBody>
          <a:bodyPr/>
          <a:lstStyle/>
          <a:p>
            <a:fld id="{67D998D0-0941-45FF-887A-0948892984A3}" type="slidenum">
              <a:rPr lang="pt-BR" smtClean="0">
                <a:solidFill>
                  <a:srgbClr val="000000"/>
                </a:solidFill>
              </a:rPr>
              <a:pPr/>
              <a:t>103</a:t>
            </a:fld>
            <a:endParaRPr lang="pt-BR" smtClean="0">
              <a:solidFill>
                <a:srgbClr val="000000"/>
              </a:solidFill>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22" name="Slide Image Placeholder 1"/>
          <p:cNvSpPr>
            <a:spLocks noGrp="1" noRot="1" noChangeAspect="1" noTextEdit="1"/>
          </p:cNvSpPr>
          <p:nvPr>
            <p:ph type="sldImg"/>
          </p:nvPr>
        </p:nvSpPr>
        <p:spPr>
          <a:ln/>
        </p:spPr>
      </p:sp>
      <p:sp>
        <p:nvSpPr>
          <p:cNvPr id="747523" name="Notes Placeholder 2"/>
          <p:cNvSpPr>
            <a:spLocks noGrp="1"/>
          </p:cNvSpPr>
          <p:nvPr>
            <p:ph type="body" idx="1"/>
          </p:nvPr>
        </p:nvSpPr>
        <p:spPr>
          <a:noFill/>
          <a:ln/>
        </p:spPr>
        <p:txBody>
          <a:bodyPr/>
          <a:lstStyle/>
          <a:p>
            <a:pPr eaLnBrk="1" hangingPunct="1"/>
            <a:endParaRPr lang="pt-BR" smtClean="0"/>
          </a:p>
        </p:txBody>
      </p:sp>
      <p:sp>
        <p:nvSpPr>
          <p:cNvPr id="747524" name="Slide Number Placeholder 3"/>
          <p:cNvSpPr>
            <a:spLocks noGrp="1"/>
          </p:cNvSpPr>
          <p:nvPr>
            <p:ph type="sldNum" sz="quarter" idx="5"/>
          </p:nvPr>
        </p:nvSpPr>
        <p:spPr>
          <a:noFill/>
        </p:spPr>
        <p:txBody>
          <a:bodyPr/>
          <a:lstStyle/>
          <a:p>
            <a:fld id="{CEACD207-2245-411C-A79A-3879965317DE}" type="slidenum">
              <a:rPr lang="pt-BR" smtClean="0">
                <a:solidFill>
                  <a:srgbClr val="000000"/>
                </a:solidFill>
              </a:rPr>
              <a:pPr/>
              <a:t>104</a:t>
            </a:fld>
            <a:endParaRPr lang="pt-BR" smtClean="0">
              <a:solidFill>
                <a:srgbClr val="000000"/>
              </a:solidFill>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8546" name="Slide Image Placeholder 1"/>
          <p:cNvSpPr>
            <a:spLocks noGrp="1" noRot="1" noChangeAspect="1" noTextEdit="1"/>
          </p:cNvSpPr>
          <p:nvPr>
            <p:ph type="sldImg"/>
          </p:nvPr>
        </p:nvSpPr>
        <p:spPr>
          <a:ln/>
        </p:spPr>
      </p:sp>
      <p:sp>
        <p:nvSpPr>
          <p:cNvPr id="748547" name="Notes Placeholder 2"/>
          <p:cNvSpPr>
            <a:spLocks noGrp="1"/>
          </p:cNvSpPr>
          <p:nvPr>
            <p:ph type="body" idx="1"/>
          </p:nvPr>
        </p:nvSpPr>
        <p:spPr>
          <a:noFill/>
          <a:ln/>
        </p:spPr>
        <p:txBody>
          <a:bodyPr/>
          <a:lstStyle/>
          <a:p>
            <a:endParaRPr lang="pt-BR" smtClean="0"/>
          </a:p>
        </p:txBody>
      </p:sp>
      <p:sp>
        <p:nvSpPr>
          <p:cNvPr id="748548" name="Slide Number Placeholder 3"/>
          <p:cNvSpPr>
            <a:spLocks noGrp="1"/>
          </p:cNvSpPr>
          <p:nvPr>
            <p:ph type="sldNum" sz="quarter" idx="5"/>
          </p:nvPr>
        </p:nvSpPr>
        <p:spPr>
          <a:noFill/>
        </p:spPr>
        <p:txBody>
          <a:bodyPr/>
          <a:lstStyle/>
          <a:p>
            <a:fld id="{7E34947A-A799-43EA-A54E-09C003DE6EC3}" type="slidenum">
              <a:rPr lang="pt-BR" smtClean="0">
                <a:solidFill>
                  <a:srgbClr val="000000"/>
                </a:solidFill>
              </a:rPr>
              <a:pPr/>
              <a:t>105</a:t>
            </a:fld>
            <a:endParaRPr lang="pt-BR" smtClean="0">
              <a:solidFill>
                <a:srgbClr val="000000"/>
              </a:solidFill>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570" name="Rectangle 7"/>
          <p:cNvSpPr>
            <a:spLocks noGrp="1" noChangeArrowheads="1"/>
          </p:cNvSpPr>
          <p:nvPr>
            <p:ph type="sldNum" sz="quarter" idx="5"/>
          </p:nvPr>
        </p:nvSpPr>
        <p:spPr>
          <a:noFill/>
        </p:spPr>
        <p:txBody>
          <a:bodyPr/>
          <a:lstStyle/>
          <a:p>
            <a:pPr eaLnBrk="0" hangingPunct="0"/>
            <a:fld id="{A92FDAAB-2467-4F9D-A67E-756F18FD7334}" type="slidenum">
              <a:rPr lang="pt-BR" u="sng" smtClean="0">
                <a:solidFill>
                  <a:srgbClr val="000000"/>
                </a:solidFill>
              </a:rPr>
              <a:pPr eaLnBrk="0" hangingPunct="0"/>
              <a:t>106</a:t>
            </a:fld>
            <a:endParaRPr lang="pt-BR" u="sng" smtClean="0">
              <a:solidFill>
                <a:srgbClr val="000000"/>
              </a:solidFill>
            </a:endParaRPr>
          </a:p>
        </p:txBody>
      </p:sp>
      <p:sp>
        <p:nvSpPr>
          <p:cNvPr id="749571" name="Rectangle 2"/>
          <p:cNvSpPr>
            <a:spLocks noRot="1" noChangeArrowheads="1" noTextEdit="1"/>
          </p:cNvSpPr>
          <p:nvPr>
            <p:ph type="sldImg"/>
          </p:nvPr>
        </p:nvSpPr>
        <p:spPr>
          <a:xfrm>
            <a:off x="954088" y="685800"/>
            <a:ext cx="4951412" cy="3429000"/>
          </a:xfrm>
          <a:ln/>
        </p:spPr>
      </p:sp>
      <p:sp>
        <p:nvSpPr>
          <p:cNvPr id="749572" name="Rectangle 3"/>
          <p:cNvSpPr>
            <a:spLocks noGrp="1" noChangeArrowheads="1"/>
          </p:cNvSpPr>
          <p:nvPr>
            <p:ph type="body" idx="1"/>
          </p:nvPr>
        </p:nvSpPr>
        <p:spPr>
          <a:xfrm>
            <a:off x="912813" y="4343400"/>
            <a:ext cx="5032375" cy="4114800"/>
          </a:xfrm>
          <a:noFill/>
          <a:ln/>
        </p:spPr>
        <p:txBody>
          <a:bodyPr/>
          <a:lstStyle/>
          <a:p>
            <a:endParaRPr lang="pt-BR" smtClean="0"/>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0594" name="Rectangle 7"/>
          <p:cNvSpPr>
            <a:spLocks noGrp="1" noChangeArrowheads="1"/>
          </p:cNvSpPr>
          <p:nvPr>
            <p:ph type="sldNum" sz="quarter" idx="5"/>
          </p:nvPr>
        </p:nvSpPr>
        <p:spPr>
          <a:noFill/>
        </p:spPr>
        <p:txBody>
          <a:bodyPr/>
          <a:lstStyle/>
          <a:p>
            <a:pPr eaLnBrk="0" hangingPunct="0"/>
            <a:fld id="{7DF5899B-096A-4F99-BAC5-2E32AD45CB56}" type="slidenum">
              <a:rPr lang="pt-BR" u="sng" smtClean="0">
                <a:solidFill>
                  <a:srgbClr val="000000"/>
                </a:solidFill>
              </a:rPr>
              <a:pPr eaLnBrk="0" hangingPunct="0"/>
              <a:t>107</a:t>
            </a:fld>
            <a:endParaRPr lang="pt-BR" u="sng" smtClean="0">
              <a:solidFill>
                <a:srgbClr val="000000"/>
              </a:solidFill>
            </a:endParaRPr>
          </a:p>
        </p:txBody>
      </p:sp>
      <p:sp>
        <p:nvSpPr>
          <p:cNvPr id="750595" name="Rectangle 2"/>
          <p:cNvSpPr>
            <a:spLocks noRot="1" noChangeArrowheads="1" noTextEdit="1"/>
          </p:cNvSpPr>
          <p:nvPr>
            <p:ph type="sldImg"/>
          </p:nvPr>
        </p:nvSpPr>
        <p:spPr>
          <a:xfrm>
            <a:off x="954088" y="685800"/>
            <a:ext cx="4951412" cy="3429000"/>
          </a:xfrm>
          <a:ln/>
        </p:spPr>
      </p:sp>
      <p:sp>
        <p:nvSpPr>
          <p:cNvPr id="750596" name="Rectangle 3"/>
          <p:cNvSpPr>
            <a:spLocks noGrp="1" noChangeArrowheads="1"/>
          </p:cNvSpPr>
          <p:nvPr>
            <p:ph type="body" idx="1"/>
          </p:nvPr>
        </p:nvSpPr>
        <p:spPr>
          <a:noFill/>
          <a:ln/>
        </p:spPr>
        <p:txBody>
          <a:bodyPr/>
          <a:lstStyle/>
          <a:p>
            <a:endParaRPr lang="pt-BR" smtClean="0"/>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1618" name="Slide Image Placeholder 1"/>
          <p:cNvSpPr>
            <a:spLocks noGrp="1" noRot="1" noChangeAspect="1" noTextEdit="1"/>
          </p:cNvSpPr>
          <p:nvPr>
            <p:ph type="sldImg"/>
          </p:nvPr>
        </p:nvSpPr>
        <p:spPr>
          <a:ln/>
        </p:spPr>
      </p:sp>
      <p:sp>
        <p:nvSpPr>
          <p:cNvPr id="751619" name="Notes Placeholder 2"/>
          <p:cNvSpPr>
            <a:spLocks noGrp="1"/>
          </p:cNvSpPr>
          <p:nvPr>
            <p:ph type="body" idx="1"/>
          </p:nvPr>
        </p:nvSpPr>
        <p:spPr>
          <a:noFill/>
          <a:ln/>
        </p:spPr>
        <p:txBody>
          <a:bodyPr/>
          <a:lstStyle/>
          <a:p>
            <a:endParaRPr lang="pt-BR" smtClean="0"/>
          </a:p>
        </p:txBody>
      </p:sp>
      <p:sp>
        <p:nvSpPr>
          <p:cNvPr id="751620" name="Slide Number Placeholder 3"/>
          <p:cNvSpPr>
            <a:spLocks noGrp="1"/>
          </p:cNvSpPr>
          <p:nvPr>
            <p:ph type="sldNum" sz="quarter" idx="5"/>
          </p:nvPr>
        </p:nvSpPr>
        <p:spPr>
          <a:noFill/>
        </p:spPr>
        <p:txBody>
          <a:bodyPr/>
          <a:lstStyle/>
          <a:p>
            <a:fld id="{55B24705-A289-4E25-A53F-77AC4E466B43}" type="slidenum">
              <a:rPr lang="pt-BR" smtClean="0">
                <a:solidFill>
                  <a:srgbClr val="000000"/>
                </a:solidFill>
              </a:rPr>
              <a:pPr/>
              <a:t>108</a:t>
            </a:fld>
            <a:endParaRPr lang="pt-BR" smtClean="0">
              <a:solidFill>
                <a:srgbClr val="000000"/>
              </a:solidFill>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2642" name="Slide Image Placeholder 1"/>
          <p:cNvSpPr>
            <a:spLocks noGrp="1" noRot="1" noChangeAspect="1" noTextEdit="1"/>
          </p:cNvSpPr>
          <p:nvPr>
            <p:ph type="sldImg"/>
          </p:nvPr>
        </p:nvSpPr>
        <p:spPr>
          <a:ln/>
        </p:spPr>
      </p:sp>
      <p:sp>
        <p:nvSpPr>
          <p:cNvPr id="752643" name="Notes Placeholder 2"/>
          <p:cNvSpPr>
            <a:spLocks noGrp="1"/>
          </p:cNvSpPr>
          <p:nvPr>
            <p:ph type="body" idx="1"/>
          </p:nvPr>
        </p:nvSpPr>
        <p:spPr>
          <a:noFill/>
          <a:ln/>
        </p:spPr>
        <p:txBody>
          <a:bodyPr/>
          <a:lstStyle/>
          <a:p>
            <a:endParaRPr lang="pt-BR" smtClean="0"/>
          </a:p>
        </p:txBody>
      </p:sp>
      <p:sp>
        <p:nvSpPr>
          <p:cNvPr id="752644" name="Slide Number Placeholder 3"/>
          <p:cNvSpPr>
            <a:spLocks noGrp="1"/>
          </p:cNvSpPr>
          <p:nvPr>
            <p:ph type="sldNum" sz="quarter" idx="5"/>
          </p:nvPr>
        </p:nvSpPr>
        <p:spPr>
          <a:noFill/>
        </p:spPr>
        <p:txBody>
          <a:bodyPr/>
          <a:lstStyle/>
          <a:p>
            <a:fld id="{B4FDA7B6-7BCC-4210-8CC8-16417B48DB80}" type="slidenum">
              <a:rPr lang="pt-BR" smtClean="0">
                <a:solidFill>
                  <a:srgbClr val="000000"/>
                </a:solidFill>
              </a:rPr>
              <a:pPr/>
              <a:t>109</a:t>
            </a:fld>
            <a:endParaRPr lang="pt-BR" smtClean="0">
              <a:solidFill>
                <a:srgbClr val="000000"/>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2290" name="Slide Image Placeholder 1"/>
          <p:cNvSpPr>
            <a:spLocks noGrp="1" noRot="1" noChangeAspect="1" noTextEdit="1"/>
          </p:cNvSpPr>
          <p:nvPr>
            <p:ph type="sldImg"/>
          </p:nvPr>
        </p:nvSpPr>
        <p:spPr>
          <a:ln/>
        </p:spPr>
      </p:sp>
      <p:sp>
        <p:nvSpPr>
          <p:cNvPr id="652291" name="Notes Placeholder 2"/>
          <p:cNvSpPr>
            <a:spLocks noGrp="1"/>
          </p:cNvSpPr>
          <p:nvPr>
            <p:ph type="body" idx="1"/>
          </p:nvPr>
        </p:nvSpPr>
        <p:spPr>
          <a:noFill/>
          <a:ln/>
        </p:spPr>
        <p:txBody>
          <a:bodyPr/>
          <a:lstStyle/>
          <a:p>
            <a:pPr>
              <a:spcBef>
                <a:spcPct val="0"/>
              </a:spcBef>
            </a:pPr>
            <a:endParaRPr lang="pt-BR" smtClean="0"/>
          </a:p>
        </p:txBody>
      </p:sp>
      <p:sp>
        <p:nvSpPr>
          <p:cNvPr id="652292" name="Slide Number Placeholder 3"/>
          <p:cNvSpPr>
            <a:spLocks noGrp="1"/>
          </p:cNvSpPr>
          <p:nvPr>
            <p:ph type="sldNum" sz="quarter" idx="5"/>
          </p:nvPr>
        </p:nvSpPr>
        <p:spPr>
          <a:noFill/>
        </p:spPr>
        <p:txBody>
          <a:bodyPr/>
          <a:lstStyle/>
          <a:p>
            <a:fld id="{9591B1F3-42F1-4E66-9D1B-D9364A3B50ED}" type="slidenum">
              <a:rPr lang="pt-BR" smtClean="0"/>
              <a:pPr/>
              <a:t>11</a:t>
            </a:fld>
            <a:endParaRPr lang="pt-BR" smtClean="0"/>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3666" name="Slide Image Placeholder 1"/>
          <p:cNvSpPr>
            <a:spLocks noGrp="1" noRot="1" noChangeAspect="1" noTextEdit="1"/>
          </p:cNvSpPr>
          <p:nvPr>
            <p:ph type="sldImg"/>
          </p:nvPr>
        </p:nvSpPr>
        <p:spPr>
          <a:ln/>
        </p:spPr>
      </p:sp>
      <p:sp>
        <p:nvSpPr>
          <p:cNvPr id="753667" name="Notes Placeholder 2"/>
          <p:cNvSpPr>
            <a:spLocks noGrp="1"/>
          </p:cNvSpPr>
          <p:nvPr>
            <p:ph type="body" idx="1"/>
          </p:nvPr>
        </p:nvSpPr>
        <p:spPr>
          <a:noFill/>
          <a:ln/>
        </p:spPr>
        <p:txBody>
          <a:bodyPr/>
          <a:lstStyle/>
          <a:p>
            <a:endParaRPr lang="pt-BR" smtClean="0"/>
          </a:p>
        </p:txBody>
      </p:sp>
      <p:sp>
        <p:nvSpPr>
          <p:cNvPr id="753668" name="Slide Number Placeholder 3"/>
          <p:cNvSpPr>
            <a:spLocks noGrp="1"/>
          </p:cNvSpPr>
          <p:nvPr>
            <p:ph type="sldNum" sz="quarter" idx="5"/>
          </p:nvPr>
        </p:nvSpPr>
        <p:spPr>
          <a:noFill/>
        </p:spPr>
        <p:txBody>
          <a:bodyPr/>
          <a:lstStyle/>
          <a:p>
            <a:fld id="{B912284C-F32D-48FD-85A5-07C344B34419}" type="slidenum">
              <a:rPr lang="pt-BR" smtClean="0">
                <a:solidFill>
                  <a:srgbClr val="000000"/>
                </a:solidFill>
              </a:rPr>
              <a:pPr/>
              <a:t>110</a:t>
            </a:fld>
            <a:endParaRPr lang="pt-BR" smtClean="0">
              <a:solidFill>
                <a:srgbClr val="000000"/>
              </a:solidFill>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4690" name="Rectangle 7"/>
          <p:cNvSpPr>
            <a:spLocks noGrp="1" noChangeArrowheads="1"/>
          </p:cNvSpPr>
          <p:nvPr>
            <p:ph type="sldNum" sz="quarter" idx="5"/>
          </p:nvPr>
        </p:nvSpPr>
        <p:spPr>
          <a:noFill/>
        </p:spPr>
        <p:txBody>
          <a:bodyPr/>
          <a:lstStyle/>
          <a:p>
            <a:pPr eaLnBrk="0" hangingPunct="0"/>
            <a:fld id="{5821F54F-0A59-434D-B208-AF19907283F8}" type="slidenum">
              <a:rPr lang="pt-BR" u="sng" smtClean="0">
                <a:solidFill>
                  <a:srgbClr val="000000"/>
                </a:solidFill>
              </a:rPr>
              <a:pPr eaLnBrk="0" hangingPunct="0"/>
              <a:t>111</a:t>
            </a:fld>
            <a:endParaRPr lang="pt-BR" u="sng" smtClean="0">
              <a:solidFill>
                <a:srgbClr val="000000"/>
              </a:solidFill>
            </a:endParaRPr>
          </a:p>
        </p:txBody>
      </p:sp>
      <p:sp>
        <p:nvSpPr>
          <p:cNvPr id="754691" name="Rectangle 2"/>
          <p:cNvSpPr>
            <a:spLocks noRot="1" noChangeArrowheads="1" noTextEdit="1"/>
          </p:cNvSpPr>
          <p:nvPr>
            <p:ph type="sldImg"/>
          </p:nvPr>
        </p:nvSpPr>
        <p:spPr>
          <a:xfrm>
            <a:off x="954088" y="685800"/>
            <a:ext cx="4951412" cy="3429000"/>
          </a:xfrm>
          <a:ln/>
        </p:spPr>
      </p:sp>
      <p:sp>
        <p:nvSpPr>
          <p:cNvPr id="754692" name="Rectangle 3"/>
          <p:cNvSpPr>
            <a:spLocks noGrp="1" noChangeArrowheads="1"/>
          </p:cNvSpPr>
          <p:nvPr>
            <p:ph type="body" idx="1"/>
          </p:nvPr>
        </p:nvSpPr>
        <p:spPr>
          <a:xfrm>
            <a:off x="912813" y="4343400"/>
            <a:ext cx="5032375" cy="4114800"/>
          </a:xfrm>
          <a:noFill/>
          <a:ln/>
        </p:spPr>
        <p:txBody>
          <a:bodyPr/>
          <a:lstStyle/>
          <a:p>
            <a:endParaRPr lang="pt-BR" smtClean="0"/>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5714" name="Rectangle 7"/>
          <p:cNvSpPr>
            <a:spLocks noGrp="1" noChangeArrowheads="1"/>
          </p:cNvSpPr>
          <p:nvPr>
            <p:ph type="sldNum" sz="quarter" idx="5"/>
          </p:nvPr>
        </p:nvSpPr>
        <p:spPr>
          <a:noFill/>
        </p:spPr>
        <p:txBody>
          <a:bodyPr/>
          <a:lstStyle/>
          <a:p>
            <a:pPr eaLnBrk="0" hangingPunct="0"/>
            <a:fld id="{03D43D86-BBA3-4739-B4A5-8138006A732F}" type="slidenum">
              <a:rPr lang="pt-BR" u="sng" smtClean="0">
                <a:solidFill>
                  <a:srgbClr val="000000"/>
                </a:solidFill>
              </a:rPr>
              <a:pPr eaLnBrk="0" hangingPunct="0"/>
              <a:t>112</a:t>
            </a:fld>
            <a:endParaRPr lang="pt-BR" u="sng" smtClean="0">
              <a:solidFill>
                <a:srgbClr val="000000"/>
              </a:solidFill>
            </a:endParaRPr>
          </a:p>
        </p:txBody>
      </p:sp>
      <p:sp>
        <p:nvSpPr>
          <p:cNvPr id="755715" name="Rectangle 2"/>
          <p:cNvSpPr>
            <a:spLocks noRot="1" noChangeArrowheads="1" noTextEdit="1"/>
          </p:cNvSpPr>
          <p:nvPr>
            <p:ph type="sldImg"/>
          </p:nvPr>
        </p:nvSpPr>
        <p:spPr>
          <a:xfrm>
            <a:off x="954088" y="685800"/>
            <a:ext cx="4951412" cy="3429000"/>
          </a:xfrm>
          <a:ln/>
        </p:spPr>
      </p:sp>
      <p:sp>
        <p:nvSpPr>
          <p:cNvPr id="755716" name="Rectangle 3"/>
          <p:cNvSpPr>
            <a:spLocks noGrp="1" noChangeArrowheads="1"/>
          </p:cNvSpPr>
          <p:nvPr>
            <p:ph type="body" idx="1"/>
          </p:nvPr>
        </p:nvSpPr>
        <p:spPr>
          <a:xfrm>
            <a:off x="912813" y="4343400"/>
            <a:ext cx="5032375" cy="4114800"/>
          </a:xfrm>
          <a:noFill/>
          <a:ln/>
        </p:spPr>
        <p:txBody>
          <a:bodyPr/>
          <a:lstStyle/>
          <a:p>
            <a:endParaRPr lang="pt-BR" smtClean="0"/>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6738" name="Rectangle 7"/>
          <p:cNvSpPr>
            <a:spLocks noGrp="1" noChangeArrowheads="1"/>
          </p:cNvSpPr>
          <p:nvPr>
            <p:ph type="sldNum" sz="quarter" idx="5"/>
          </p:nvPr>
        </p:nvSpPr>
        <p:spPr>
          <a:noFill/>
        </p:spPr>
        <p:txBody>
          <a:bodyPr/>
          <a:lstStyle/>
          <a:p>
            <a:pPr eaLnBrk="0" hangingPunct="0"/>
            <a:fld id="{10AD627B-8435-4CE6-9853-924203692985}" type="slidenum">
              <a:rPr lang="pt-BR" u="sng" smtClean="0">
                <a:solidFill>
                  <a:srgbClr val="000000"/>
                </a:solidFill>
              </a:rPr>
              <a:pPr eaLnBrk="0" hangingPunct="0"/>
              <a:t>113</a:t>
            </a:fld>
            <a:endParaRPr lang="pt-BR" u="sng" smtClean="0">
              <a:solidFill>
                <a:srgbClr val="000000"/>
              </a:solidFill>
            </a:endParaRPr>
          </a:p>
        </p:txBody>
      </p:sp>
      <p:sp>
        <p:nvSpPr>
          <p:cNvPr id="756739" name="Rectangle 2"/>
          <p:cNvSpPr>
            <a:spLocks noRot="1" noChangeArrowheads="1" noTextEdit="1"/>
          </p:cNvSpPr>
          <p:nvPr>
            <p:ph type="sldImg"/>
          </p:nvPr>
        </p:nvSpPr>
        <p:spPr>
          <a:xfrm>
            <a:off x="954088" y="685800"/>
            <a:ext cx="4951412" cy="3429000"/>
          </a:xfrm>
          <a:ln/>
        </p:spPr>
      </p:sp>
      <p:sp>
        <p:nvSpPr>
          <p:cNvPr id="756740" name="Rectangle 3"/>
          <p:cNvSpPr>
            <a:spLocks noGrp="1" noChangeArrowheads="1"/>
          </p:cNvSpPr>
          <p:nvPr>
            <p:ph type="body" idx="1"/>
          </p:nvPr>
        </p:nvSpPr>
        <p:spPr>
          <a:noFill/>
          <a:ln/>
        </p:spPr>
        <p:txBody>
          <a:bodyPr/>
          <a:lstStyle/>
          <a:p>
            <a:endParaRPr lang="pt-BR" smtClean="0"/>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62" name="Slide Image Placeholder 1"/>
          <p:cNvSpPr>
            <a:spLocks noGrp="1" noRot="1" noChangeAspect="1" noTextEdit="1"/>
          </p:cNvSpPr>
          <p:nvPr>
            <p:ph type="sldImg"/>
          </p:nvPr>
        </p:nvSpPr>
        <p:spPr>
          <a:ln/>
        </p:spPr>
      </p:sp>
      <p:sp>
        <p:nvSpPr>
          <p:cNvPr id="757763" name="Notes Placeholder 2"/>
          <p:cNvSpPr>
            <a:spLocks noGrp="1"/>
          </p:cNvSpPr>
          <p:nvPr>
            <p:ph type="body" idx="1"/>
          </p:nvPr>
        </p:nvSpPr>
        <p:spPr>
          <a:noFill/>
          <a:ln/>
        </p:spPr>
        <p:txBody>
          <a:bodyPr/>
          <a:lstStyle/>
          <a:p>
            <a:endParaRPr lang="pt-BR" smtClean="0"/>
          </a:p>
        </p:txBody>
      </p:sp>
      <p:sp>
        <p:nvSpPr>
          <p:cNvPr id="757764" name="Slide Number Placeholder 3"/>
          <p:cNvSpPr>
            <a:spLocks noGrp="1"/>
          </p:cNvSpPr>
          <p:nvPr>
            <p:ph type="sldNum" sz="quarter" idx="5"/>
          </p:nvPr>
        </p:nvSpPr>
        <p:spPr>
          <a:noFill/>
        </p:spPr>
        <p:txBody>
          <a:bodyPr/>
          <a:lstStyle/>
          <a:p>
            <a:fld id="{B53F07FC-B58F-4A40-8539-E495FDD4DFAE}" type="slidenum">
              <a:rPr lang="pt-BR" smtClean="0">
                <a:solidFill>
                  <a:srgbClr val="000000"/>
                </a:solidFill>
              </a:rPr>
              <a:pPr/>
              <a:t>114</a:t>
            </a:fld>
            <a:endParaRPr lang="pt-BR" smtClean="0">
              <a:solidFill>
                <a:srgbClr val="000000"/>
              </a:solidFill>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8786" name="Slide Image Placeholder 1"/>
          <p:cNvSpPr>
            <a:spLocks noGrp="1" noRot="1" noChangeAspect="1" noTextEdit="1"/>
          </p:cNvSpPr>
          <p:nvPr>
            <p:ph type="sldImg"/>
          </p:nvPr>
        </p:nvSpPr>
        <p:spPr>
          <a:ln/>
        </p:spPr>
      </p:sp>
      <p:sp>
        <p:nvSpPr>
          <p:cNvPr id="758787" name="Notes Placeholder 2"/>
          <p:cNvSpPr>
            <a:spLocks noGrp="1"/>
          </p:cNvSpPr>
          <p:nvPr>
            <p:ph type="body" idx="1"/>
          </p:nvPr>
        </p:nvSpPr>
        <p:spPr>
          <a:noFill/>
          <a:ln/>
        </p:spPr>
        <p:txBody>
          <a:bodyPr/>
          <a:lstStyle/>
          <a:p>
            <a:endParaRPr lang="pt-BR" smtClean="0"/>
          </a:p>
        </p:txBody>
      </p:sp>
      <p:sp>
        <p:nvSpPr>
          <p:cNvPr id="758788" name="Slide Number Placeholder 3"/>
          <p:cNvSpPr>
            <a:spLocks noGrp="1"/>
          </p:cNvSpPr>
          <p:nvPr>
            <p:ph type="sldNum" sz="quarter" idx="5"/>
          </p:nvPr>
        </p:nvSpPr>
        <p:spPr>
          <a:noFill/>
        </p:spPr>
        <p:txBody>
          <a:bodyPr/>
          <a:lstStyle/>
          <a:p>
            <a:fld id="{D7953AFB-AEDE-4C27-8F00-63485A84219B}" type="slidenum">
              <a:rPr lang="pt-BR" smtClean="0">
                <a:solidFill>
                  <a:srgbClr val="000000"/>
                </a:solidFill>
              </a:rPr>
              <a:pPr/>
              <a:t>115</a:t>
            </a:fld>
            <a:endParaRPr lang="pt-BR" smtClean="0">
              <a:solidFill>
                <a:srgbClr val="000000"/>
              </a:solidFill>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9810" name="Slide Image Placeholder 1"/>
          <p:cNvSpPr>
            <a:spLocks noGrp="1" noRot="1" noChangeAspect="1" noTextEdit="1"/>
          </p:cNvSpPr>
          <p:nvPr>
            <p:ph type="sldImg"/>
          </p:nvPr>
        </p:nvSpPr>
        <p:spPr>
          <a:ln/>
        </p:spPr>
      </p:sp>
      <p:sp>
        <p:nvSpPr>
          <p:cNvPr id="759811" name="Notes Placeholder 2"/>
          <p:cNvSpPr>
            <a:spLocks noGrp="1"/>
          </p:cNvSpPr>
          <p:nvPr>
            <p:ph type="body" idx="1"/>
          </p:nvPr>
        </p:nvSpPr>
        <p:spPr>
          <a:noFill/>
          <a:ln/>
        </p:spPr>
        <p:txBody>
          <a:bodyPr/>
          <a:lstStyle/>
          <a:p>
            <a:endParaRPr lang="pt-BR" smtClean="0"/>
          </a:p>
        </p:txBody>
      </p:sp>
      <p:sp>
        <p:nvSpPr>
          <p:cNvPr id="759812" name="Slide Number Placeholder 3"/>
          <p:cNvSpPr>
            <a:spLocks noGrp="1"/>
          </p:cNvSpPr>
          <p:nvPr>
            <p:ph type="sldNum" sz="quarter" idx="5"/>
          </p:nvPr>
        </p:nvSpPr>
        <p:spPr>
          <a:noFill/>
        </p:spPr>
        <p:txBody>
          <a:bodyPr/>
          <a:lstStyle/>
          <a:p>
            <a:fld id="{4FD76044-8793-40CC-B830-74B4C9350054}" type="slidenum">
              <a:rPr lang="pt-BR" smtClean="0">
                <a:solidFill>
                  <a:srgbClr val="000000"/>
                </a:solidFill>
              </a:rPr>
              <a:pPr/>
              <a:t>116</a:t>
            </a:fld>
            <a:endParaRPr lang="pt-BR" smtClean="0">
              <a:solidFill>
                <a:srgbClr val="000000"/>
              </a:solidFill>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0834" name="Slide Image Placeholder 1"/>
          <p:cNvSpPr>
            <a:spLocks noGrp="1" noRot="1" noChangeAspect="1" noTextEdit="1"/>
          </p:cNvSpPr>
          <p:nvPr>
            <p:ph type="sldImg"/>
          </p:nvPr>
        </p:nvSpPr>
        <p:spPr>
          <a:ln/>
        </p:spPr>
      </p:sp>
      <p:sp>
        <p:nvSpPr>
          <p:cNvPr id="760835" name="Notes Placeholder 2"/>
          <p:cNvSpPr>
            <a:spLocks noGrp="1"/>
          </p:cNvSpPr>
          <p:nvPr>
            <p:ph type="body" idx="1"/>
          </p:nvPr>
        </p:nvSpPr>
        <p:spPr>
          <a:noFill/>
          <a:ln/>
        </p:spPr>
        <p:txBody>
          <a:bodyPr/>
          <a:lstStyle/>
          <a:p>
            <a:endParaRPr lang="pt-BR" smtClean="0"/>
          </a:p>
        </p:txBody>
      </p:sp>
      <p:sp>
        <p:nvSpPr>
          <p:cNvPr id="760836" name="Slide Number Placeholder 3"/>
          <p:cNvSpPr>
            <a:spLocks noGrp="1"/>
          </p:cNvSpPr>
          <p:nvPr>
            <p:ph type="sldNum" sz="quarter" idx="5"/>
          </p:nvPr>
        </p:nvSpPr>
        <p:spPr>
          <a:noFill/>
        </p:spPr>
        <p:txBody>
          <a:bodyPr/>
          <a:lstStyle/>
          <a:p>
            <a:fld id="{5636B66F-A2E6-442D-9469-76B34DD1D31A}" type="slidenum">
              <a:rPr lang="pt-BR" smtClean="0">
                <a:solidFill>
                  <a:srgbClr val="000000"/>
                </a:solidFill>
              </a:rPr>
              <a:pPr/>
              <a:t>117</a:t>
            </a:fld>
            <a:endParaRPr lang="pt-BR" smtClean="0">
              <a:solidFill>
                <a:srgbClr val="000000"/>
              </a:solidFill>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1858" name="Slide Image Placeholder 1"/>
          <p:cNvSpPr>
            <a:spLocks noGrp="1" noRot="1" noChangeAspect="1" noTextEdit="1"/>
          </p:cNvSpPr>
          <p:nvPr>
            <p:ph type="sldImg"/>
          </p:nvPr>
        </p:nvSpPr>
        <p:spPr>
          <a:ln/>
        </p:spPr>
      </p:sp>
      <p:sp>
        <p:nvSpPr>
          <p:cNvPr id="761859" name="Notes Placeholder 2"/>
          <p:cNvSpPr>
            <a:spLocks noGrp="1"/>
          </p:cNvSpPr>
          <p:nvPr>
            <p:ph type="body" idx="1"/>
          </p:nvPr>
        </p:nvSpPr>
        <p:spPr>
          <a:noFill/>
          <a:ln/>
        </p:spPr>
        <p:txBody>
          <a:bodyPr/>
          <a:lstStyle/>
          <a:p>
            <a:pPr eaLnBrk="1" hangingPunct="1"/>
            <a:endParaRPr lang="pt-BR" smtClean="0"/>
          </a:p>
        </p:txBody>
      </p:sp>
      <p:sp>
        <p:nvSpPr>
          <p:cNvPr id="761860" name="Slide Number Placeholder 3"/>
          <p:cNvSpPr>
            <a:spLocks noGrp="1"/>
          </p:cNvSpPr>
          <p:nvPr>
            <p:ph type="sldNum" sz="quarter" idx="5"/>
          </p:nvPr>
        </p:nvSpPr>
        <p:spPr>
          <a:noFill/>
        </p:spPr>
        <p:txBody>
          <a:bodyPr/>
          <a:lstStyle/>
          <a:p>
            <a:fld id="{ED9E214D-8302-490E-A9D8-A39FC719F456}" type="slidenum">
              <a:rPr lang="pt-BR" smtClean="0">
                <a:solidFill>
                  <a:srgbClr val="000000"/>
                </a:solidFill>
              </a:rPr>
              <a:pPr/>
              <a:t>118</a:t>
            </a:fld>
            <a:endParaRPr lang="pt-BR" smtClean="0">
              <a:solidFill>
                <a:srgbClr val="000000"/>
              </a:solidFill>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2882" name="Slide Image Placeholder 1"/>
          <p:cNvSpPr>
            <a:spLocks noGrp="1" noRot="1" noChangeAspect="1" noTextEdit="1"/>
          </p:cNvSpPr>
          <p:nvPr>
            <p:ph type="sldImg"/>
          </p:nvPr>
        </p:nvSpPr>
        <p:spPr>
          <a:ln/>
        </p:spPr>
      </p:sp>
      <p:sp>
        <p:nvSpPr>
          <p:cNvPr id="762883" name="Notes Placeholder 2"/>
          <p:cNvSpPr>
            <a:spLocks noGrp="1"/>
          </p:cNvSpPr>
          <p:nvPr>
            <p:ph type="body" idx="1"/>
          </p:nvPr>
        </p:nvSpPr>
        <p:spPr>
          <a:noFill/>
          <a:ln/>
        </p:spPr>
        <p:txBody>
          <a:bodyPr/>
          <a:lstStyle/>
          <a:p>
            <a:endParaRPr lang="pt-BR" smtClean="0"/>
          </a:p>
        </p:txBody>
      </p:sp>
      <p:sp>
        <p:nvSpPr>
          <p:cNvPr id="762884" name="Slide Number Placeholder 3"/>
          <p:cNvSpPr>
            <a:spLocks noGrp="1"/>
          </p:cNvSpPr>
          <p:nvPr>
            <p:ph type="sldNum" sz="quarter" idx="5"/>
          </p:nvPr>
        </p:nvSpPr>
        <p:spPr>
          <a:noFill/>
        </p:spPr>
        <p:txBody>
          <a:bodyPr/>
          <a:lstStyle/>
          <a:p>
            <a:fld id="{DB551D50-6736-404F-9A41-26358B55BA69}" type="slidenum">
              <a:rPr lang="pt-BR" smtClean="0"/>
              <a:pPr/>
              <a:t>119</a:t>
            </a:fld>
            <a:endParaRPr lang="pt-BR"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314" name="Slide Image Placeholder 1"/>
          <p:cNvSpPr>
            <a:spLocks noGrp="1" noRot="1" noChangeAspect="1" noTextEdit="1"/>
          </p:cNvSpPr>
          <p:nvPr>
            <p:ph type="sldImg"/>
          </p:nvPr>
        </p:nvSpPr>
        <p:spPr>
          <a:ln/>
        </p:spPr>
      </p:sp>
      <p:sp>
        <p:nvSpPr>
          <p:cNvPr id="653315" name="Notes Placeholder 2"/>
          <p:cNvSpPr>
            <a:spLocks noGrp="1"/>
          </p:cNvSpPr>
          <p:nvPr>
            <p:ph type="body" idx="1"/>
          </p:nvPr>
        </p:nvSpPr>
        <p:spPr>
          <a:noFill/>
          <a:ln/>
        </p:spPr>
        <p:txBody>
          <a:bodyPr/>
          <a:lstStyle/>
          <a:p>
            <a:endParaRPr lang="pt-BR" smtClean="0"/>
          </a:p>
        </p:txBody>
      </p:sp>
      <p:sp>
        <p:nvSpPr>
          <p:cNvPr id="653316" name="Slide Number Placeholder 3"/>
          <p:cNvSpPr>
            <a:spLocks noGrp="1"/>
          </p:cNvSpPr>
          <p:nvPr>
            <p:ph type="sldNum" sz="quarter" idx="5"/>
          </p:nvPr>
        </p:nvSpPr>
        <p:spPr>
          <a:noFill/>
        </p:spPr>
        <p:txBody>
          <a:bodyPr/>
          <a:lstStyle/>
          <a:p>
            <a:fld id="{AD76CCB3-F0A0-4E2F-9860-308D8008915C}" type="slidenum">
              <a:rPr lang="pt-BR" smtClean="0">
                <a:solidFill>
                  <a:srgbClr val="000000"/>
                </a:solidFill>
              </a:rPr>
              <a:pPr/>
              <a:t>12</a:t>
            </a:fld>
            <a:endParaRPr lang="pt-BR" smtClean="0">
              <a:solidFill>
                <a:srgbClr val="000000"/>
              </a:solidFill>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3906" name="Slide Image Placeholder 1"/>
          <p:cNvSpPr>
            <a:spLocks noGrp="1" noRot="1" noChangeAspect="1" noTextEdit="1"/>
          </p:cNvSpPr>
          <p:nvPr>
            <p:ph type="sldImg"/>
          </p:nvPr>
        </p:nvSpPr>
        <p:spPr>
          <a:ln/>
        </p:spPr>
      </p:sp>
      <p:sp>
        <p:nvSpPr>
          <p:cNvPr id="763907" name="Notes Placeholder 2"/>
          <p:cNvSpPr>
            <a:spLocks noGrp="1"/>
          </p:cNvSpPr>
          <p:nvPr>
            <p:ph type="body" idx="1"/>
          </p:nvPr>
        </p:nvSpPr>
        <p:spPr>
          <a:noFill/>
          <a:ln/>
        </p:spPr>
        <p:txBody>
          <a:bodyPr/>
          <a:lstStyle/>
          <a:p>
            <a:endParaRPr lang="pt-BR" smtClean="0"/>
          </a:p>
        </p:txBody>
      </p:sp>
      <p:sp>
        <p:nvSpPr>
          <p:cNvPr id="763908" name="Slide Number Placeholder 3"/>
          <p:cNvSpPr>
            <a:spLocks noGrp="1"/>
          </p:cNvSpPr>
          <p:nvPr>
            <p:ph type="sldNum" sz="quarter" idx="5"/>
          </p:nvPr>
        </p:nvSpPr>
        <p:spPr>
          <a:noFill/>
        </p:spPr>
        <p:txBody>
          <a:bodyPr/>
          <a:lstStyle/>
          <a:p>
            <a:fld id="{750F7448-26BE-4728-9182-88FE1AFAB44A}" type="slidenum">
              <a:rPr lang="pt-BR" smtClean="0"/>
              <a:pPr/>
              <a:t>120</a:t>
            </a:fld>
            <a:endParaRPr lang="pt-BR" smtClean="0"/>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4930" name="Slide Image Placeholder 1"/>
          <p:cNvSpPr>
            <a:spLocks noGrp="1" noRot="1" noChangeAspect="1" noTextEdit="1"/>
          </p:cNvSpPr>
          <p:nvPr>
            <p:ph type="sldImg"/>
          </p:nvPr>
        </p:nvSpPr>
        <p:spPr>
          <a:ln/>
        </p:spPr>
      </p:sp>
      <p:sp>
        <p:nvSpPr>
          <p:cNvPr id="764931" name="Notes Placeholder 2"/>
          <p:cNvSpPr>
            <a:spLocks noGrp="1"/>
          </p:cNvSpPr>
          <p:nvPr>
            <p:ph type="body" idx="1"/>
          </p:nvPr>
        </p:nvSpPr>
        <p:spPr>
          <a:noFill/>
          <a:ln/>
        </p:spPr>
        <p:txBody>
          <a:bodyPr/>
          <a:lstStyle/>
          <a:p>
            <a:endParaRPr lang="pt-BR" smtClean="0"/>
          </a:p>
        </p:txBody>
      </p:sp>
      <p:sp>
        <p:nvSpPr>
          <p:cNvPr id="764932" name="Slide Number Placeholder 3"/>
          <p:cNvSpPr>
            <a:spLocks noGrp="1"/>
          </p:cNvSpPr>
          <p:nvPr>
            <p:ph type="sldNum" sz="quarter" idx="5"/>
          </p:nvPr>
        </p:nvSpPr>
        <p:spPr>
          <a:noFill/>
        </p:spPr>
        <p:txBody>
          <a:bodyPr/>
          <a:lstStyle/>
          <a:p>
            <a:fld id="{AF765B01-8152-4A20-A404-74E5362FE340}" type="slidenum">
              <a:rPr lang="pt-BR" smtClean="0">
                <a:solidFill>
                  <a:srgbClr val="000000"/>
                </a:solidFill>
              </a:rPr>
              <a:pPr/>
              <a:t>121</a:t>
            </a:fld>
            <a:endParaRPr lang="pt-BR" smtClean="0">
              <a:solidFill>
                <a:srgbClr val="000000"/>
              </a:solidFill>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5954" name="Slide Image Placeholder 1"/>
          <p:cNvSpPr>
            <a:spLocks noGrp="1" noRot="1" noChangeAspect="1" noTextEdit="1"/>
          </p:cNvSpPr>
          <p:nvPr>
            <p:ph type="sldImg"/>
          </p:nvPr>
        </p:nvSpPr>
        <p:spPr>
          <a:ln/>
        </p:spPr>
      </p:sp>
      <p:sp>
        <p:nvSpPr>
          <p:cNvPr id="765955" name="Notes Placeholder 2"/>
          <p:cNvSpPr>
            <a:spLocks noGrp="1"/>
          </p:cNvSpPr>
          <p:nvPr>
            <p:ph type="body" idx="1"/>
          </p:nvPr>
        </p:nvSpPr>
        <p:spPr>
          <a:noFill/>
          <a:ln/>
        </p:spPr>
        <p:txBody>
          <a:bodyPr/>
          <a:lstStyle/>
          <a:p>
            <a:endParaRPr lang="pt-BR" smtClean="0"/>
          </a:p>
        </p:txBody>
      </p:sp>
      <p:sp>
        <p:nvSpPr>
          <p:cNvPr id="765956" name="Slide Number Placeholder 3"/>
          <p:cNvSpPr>
            <a:spLocks noGrp="1"/>
          </p:cNvSpPr>
          <p:nvPr>
            <p:ph type="sldNum" sz="quarter" idx="5"/>
          </p:nvPr>
        </p:nvSpPr>
        <p:spPr>
          <a:noFill/>
        </p:spPr>
        <p:txBody>
          <a:bodyPr/>
          <a:lstStyle/>
          <a:p>
            <a:fld id="{A27622F7-6012-42C1-B1DF-33A221F718FA}" type="slidenum">
              <a:rPr lang="pt-BR" smtClean="0">
                <a:solidFill>
                  <a:srgbClr val="000000"/>
                </a:solidFill>
              </a:rPr>
              <a:pPr/>
              <a:t>122</a:t>
            </a:fld>
            <a:endParaRPr lang="pt-BR" smtClean="0">
              <a:solidFill>
                <a:srgbClr val="000000"/>
              </a:solidFill>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6978" name="Slide Image Placeholder 1"/>
          <p:cNvSpPr>
            <a:spLocks noGrp="1" noRot="1" noChangeAspect="1" noTextEdit="1"/>
          </p:cNvSpPr>
          <p:nvPr>
            <p:ph type="sldImg"/>
          </p:nvPr>
        </p:nvSpPr>
        <p:spPr>
          <a:ln/>
        </p:spPr>
      </p:sp>
      <p:sp>
        <p:nvSpPr>
          <p:cNvPr id="766979" name="Notes Placeholder 2"/>
          <p:cNvSpPr>
            <a:spLocks noGrp="1"/>
          </p:cNvSpPr>
          <p:nvPr>
            <p:ph type="body" idx="1"/>
          </p:nvPr>
        </p:nvSpPr>
        <p:spPr>
          <a:noFill/>
          <a:ln/>
        </p:spPr>
        <p:txBody>
          <a:bodyPr/>
          <a:lstStyle/>
          <a:p>
            <a:endParaRPr lang="pt-BR" smtClean="0"/>
          </a:p>
        </p:txBody>
      </p:sp>
      <p:sp>
        <p:nvSpPr>
          <p:cNvPr id="766980" name="Slide Number Placeholder 3"/>
          <p:cNvSpPr>
            <a:spLocks noGrp="1"/>
          </p:cNvSpPr>
          <p:nvPr>
            <p:ph type="sldNum" sz="quarter" idx="5"/>
          </p:nvPr>
        </p:nvSpPr>
        <p:spPr>
          <a:noFill/>
        </p:spPr>
        <p:txBody>
          <a:bodyPr/>
          <a:lstStyle/>
          <a:p>
            <a:fld id="{698B62B4-85C7-4EEF-9598-D27FA62C7275}" type="slidenum">
              <a:rPr lang="pt-BR" smtClean="0">
                <a:solidFill>
                  <a:srgbClr val="000000"/>
                </a:solidFill>
              </a:rPr>
              <a:pPr/>
              <a:t>123</a:t>
            </a:fld>
            <a:endParaRPr lang="pt-BR" smtClean="0">
              <a:solidFill>
                <a:srgbClr val="000000"/>
              </a:solidFill>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02" name="Slide Image Placeholder 1"/>
          <p:cNvSpPr>
            <a:spLocks noGrp="1" noRot="1" noChangeAspect="1" noTextEdit="1"/>
          </p:cNvSpPr>
          <p:nvPr>
            <p:ph type="sldImg"/>
          </p:nvPr>
        </p:nvSpPr>
        <p:spPr>
          <a:ln/>
        </p:spPr>
      </p:sp>
      <p:sp>
        <p:nvSpPr>
          <p:cNvPr id="768003" name="Notes Placeholder 2"/>
          <p:cNvSpPr>
            <a:spLocks noGrp="1"/>
          </p:cNvSpPr>
          <p:nvPr>
            <p:ph type="body" idx="1"/>
          </p:nvPr>
        </p:nvSpPr>
        <p:spPr>
          <a:noFill/>
          <a:ln/>
        </p:spPr>
        <p:txBody>
          <a:bodyPr/>
          <a:lstStyle/>
          <a:p>
            <a:endParaRPr lang="pt-BR" smtClean="0"/>
          </a:p>
        </p:txBody>
      </p:sp>
      <p:sp>
        <p:nvSpPr>
          <p:cNvPr id="768004" name="Slide Number Placeholder 3"/>
          <p:cNvSpPr>
            <a:spLocks noGrp="1"/>
          </p:cNvSpPr>
          <p:nvPr>
            <p:ph type="sldNum" sz="quarter" idx="5"/>
          </p:nvPr>
        </p:nvSpPr>
        <p:spPr>
          <a:noFill/>
        </p:spPr>
        <p:txBody>
          <a:bodyPr/>
          <a:lstStyle/>
          <a:p>
            <a:fld id="{347736BE-0534-402A-9B27-F9DBF2A97AA4}" type="slidenum">
              <a:rPr lang="pt-BR" smtClean="0">
                <a:solidFill>
                  <a:srgbClr val="000000"/>
                </a:solidFill>
              </a:rPr>
              <a:pPr/>
              <a:t>124</a:t>
            </a:fld>
            <a:endParaRPr lang="pt-BR" smtClean="0">
              <a:solidFill>
                <a:srgbClr val="000000"/>
              </a:solidFill>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9026" name="Slide Image Placeholder 1"/>
          <p:cNvSpPr>
            <a:spLocks noGrp="1" noRot="1" noChangeAspect="1" noTextEdit="1"/>
          </p:cNvSpPr>
          <p:nvPr>
            <p:ph type="sldImg"/>
          </p:nvPr>
        </p:nvSpPr>
        <p:spPr>
          <a:ln/>
        </p:spPr>
      </p:sp>
      <p:sp>
        <p:nvSpPr>
          <p:cNvPr id="769027" name="Notes Placeholder 2"/>
          <p:cNvSpPr>
            <a:spLocks noGrp="1"/>
          </p:cNvSpPr>
          <p:nvPr>
            <p:ph type="body" idx="1"/>
          </p:nvPr>
        </p:nvSpPr>
        <p:spPr>
          <a:noFill/>
          <a:ln/>
        </p:spPr>
        <p:txBody>
          <a:bodyPr/>
          <a:lstStyle/>
          <a:p>
            <a:endParaRPr lang="pt-BR" smtClean="0"/>
          </a:p>
        </p:txBody>
      </p:sp>
      <p:sp>
        <p:nvSpPr>
          <p:cNvPr id="769028" name="Slide Number Placeholder 3"/>
          <p:cNvSpPr>
            <a:spLocks noGrp="1"/>
          </p:cNvSpPr>
          <p:nvPr>
            <p:ph type="sldNum" sz="quarter" idx="5"/>
          </p:nvPr>
        </p:nvSpPr>
        <p:spPr>
          <a:noFill/>
        </p:spPr>
        <p:txBody>
          <a:bodyPr/>
          <a:lstStyle/>
          <a:p>
            <a:fld id="{FA96DBA3-1B07-42F6-B57C-517279CEC192}" type="slidenum">
              <a:rPr lang="pt-BR" smtClean="0">
                <a:solidFill>
                  <a:srgbClr val="000000"/>
                </a:solidFill>
              </a:rPr>
              <a:pPr/>
              <a:t>125</a:t>
            </a:fld>
            <a:endParaRPr lang="pt-BR" smtClean="0">
              <a:solidFill>
                <a:srgbClr val="000000"/>
              </a:solidFill>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0050" name="Slide Image Placeholder 1"/>
          <p:cNvSpPr>
            <a:spLocks noGrp="1" noRot="1" noChangeAspect="1" noTextEdit="1"/>
          </p:cNvSpPr>
          <p:nvPr>
            <p:ph type="sldImg"/>
          </p:nvPr>
        </p:nvSpPr>
        <p:spPr>
          <a:ln/>
        </p:spPr>
      </p:sp>
      <p:sp>
        <p:nvSpPr>
          <p:cNvPr id="770051" name="Notes Placeholder 2"/>
          <p:cNvSpPr>
            <a:spLocks noGrp="1"/>
          </p:cNvSpPr>
          <p:nvPr>
            <p:ph type="body" idx="1"/>
          </p:nvPr>
        </p:nvSpPr>
        <p:spPr>
          <a:noFill/>
          <a:ln/>
        </p:spPr>
        <p:txBody>
          <a:bodyPr/>
          <a:lstStyle/>
          <a:p>
            <a:endParaRPr lang="pt-BR" smtClean="0"/>
          </a:p>
        </p:txBody>
      </p:sp>
      <p:sp>
        <p:nvSpPr>
          <p:cNvPr id="770052" name="Slide Number Placeholder 3"/>
          <p:cNvSpPr>
            <a:spLocks noGrp="1"/>
          </p:cNvSpPr>
          <p:nvPr>
            <p:ph type="sldNum" sz="quarter" idx="5"/>
          </p:nvPr>
        </p:nvSpPr>
        <p:spPr>
          <a:noFill/>
        </p:spPr>
        <p:txBody>
          <a:bodyPr/>
          <a:lstStyle/>
          <a:p>
            <a:fld id="{A7BCED9B-01B6-49C2-AD84-3211F9D16B3F}" type="slidenum">
              <a:rPr lang="pt-BR" smtClean="0">
                <a:solidFill>
                  <a:srgbClr val="000000"/>
                </a:solidFill>
              </a:rPr>
              <a:pPr/>
              <a:t>126</a:t>
            </a:fld>
            <a:endParaRPr lang="pt-BR" smtClean="0">
              <a:solidFill>
                <a:srgbClr val="000000"/>
              </a:solidFill>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1074" name="Slide Image Placeholder 1"/>
          <p:cNvSpPr>
            <a:spLocks noGrp="1" noRot="1" noChangeAspect="1" noTextEdit="1"/>
          </p:cNvSpPr>
          <p:nvPr>
            <p:ph type="sldImg"/>
          </p:nvPr>
        </p:nvSpPr>
        <p:spPr>
          <a:ln/>
        </p:spPr>
      </p:sp>
      <p:sp>
        <p:nvSpPr>
          <p:cNvPr id="771075" name="Notes Placeholder 2"/>
          <p:cNvSpPr>
            <a:spLocks noGrp="1"/>
          </p:cNvSpPr>
          <p:nvPr>
            <p:ph type="body" idx="1"/>
          </p:nvPr>
        </p:nvSpPr>
        <p:spPr>
          <a:noFill/>
          <a:ln/>
        </p:spPr>
        <p:txBody>
          <a:bodyPr/>
          <a:lstStyle/>
          <a:p>
            <a:pPr eaLnBrk="1" hangingPunct="1"/>
            <a:endParaRPr lang="pt-BR" smtClean="0"/>
          </a:p>
        </p:txBody>
      </p:sp>
      <p:sp>
        <p:nvSpPr>
          <p:cNvPr id="771076" name="Slide Number Placeholder 3"/>
          <p:cNvSpPr>
            <a:spLocks noGrp="1"/>
          </p:cNvSpPr>
          <p:nvPr>
            <p:ph type="sldNum" sz="quarter" idx="5"/>
          </p:nvPr>
        </p:nvSpPr>
        <p:spPr>
          <a:noFill/>
        </p:spPr>
        <p:txBody>
          <a:bodyPr/>
          <a:lstStyle/>
          <a:p>
            <a:fld id="{9AC0DF74-AC0F-4645-9C4F-D51834A043E5}" type="slidenum">
              <a:rPr lang="pt-BR" smtClean="0">
                <a:solidFill>
                  <a:srgbClr val="000000"/>
                </a:solidFill>
              </a:rPr>
              <a:pPr/>
              <a:t>127</a:t>
            </a:fld>
            <a:endParaRPr lang="pt-BR" smtClean="0">
              <a:solidFill>
                <a:srgbClr val="000000"/>
              </a:solidFill>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2098" name="Slide Image Placeholder 1"/>
          <p:cNvSpPr>
            <a:spLocks noGrp="1" noRot="1" noChangeAspect="1" noTextEdit="1"/>
          </p:cNvSpPr>
          <p:nvPr>
            <p:ph type="sldImg"/>
          </p:nvPr>
        </p:nvSpPr>
        <p:spPr>
          <a:ln/>
        </p:spPr>
      </p:sp>
      <p:sp>
        <p:nvSpPr>
          <p:cNvPr id="772099" name="Notes Placeholder 2"/>
          <p:cNvSpPr>
            <a:spLocks noGrp="1"/>
          </p:cNvSpPr>
          <p:nvPr>
            <p:ph type="body" idx="1"/>
          </p:nvPr>
        </p:nvSpPr>
        <p:spPr>
          <a:noFill/>
          <a:ln/>
        </p:spPr>
        <p:txBody>
          <a:bodyPr/>
          <a:lstStyle/>
          <a:p>
            <a:endParaRPr lang="pt-BR" smtClean="0"/>
          </a:p>
        </p:txBody>
      </p:sp>
      <p:sp>
        <p:nvSpPr>
          <p:cNvPr id="772100" name="Slide Number Placeholder 3"/>
          <p:cNvSpPr>
            <a:spLocks noGrp="1"/>
          </p:cNvSpPr>
          <p:nvPr>
            <p:ph type="sldNum" sz="quarter" idx="5"/>
          </p:nvPr>
        </p:nvSpPr>
        <p:spPr>
          <a:noFill/>
        </p:spPr>
        <p:txBody>
          <a:bodyPr/>
          <a:lstStyle/>
          <a:p>
            <a:fld id="{80F58A25-E30B-4322-BDAB-C63C5F012BE5}" type="slidenum">
              <a:rPr lang="pt-BR" smtClean="0">
                <a:solidFill>
                  <a:srgbClr val="000000"/>
                </a:solidFill>
              </a:rPr>
              <a:pPr/>
              <a:t>128</a:t>
            </a:fld>
            <a:endParaRPr lang="pt-BR" smtClean="0">
              <a:solidFill>
                <a:srgbClr val="000000"/>
              </a:solidFill>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3122" name="Slide Image Placeholder 1"/>
          <p:cNvSpPr>
            <a:spLocks noGrp="1" noRot="1" noChangeAspect="1" noTextEdit="1"/>
          </p:cNvSpPr>
          <p:nvPr>
            <p:ph type="sldImg"/>
          </p:nvPr>
        </p:nvSpPr>
        <p:spPr>
          <a:ln/>
        </p:spPr>
      </p:sp>
      <p:sp>
        <p:nvSpPr>
          <p:cNvPr id="773123" name="Notes Placeholder 2"/>
          <p:cNvSpPr>
            <a:spLocks noGrp="1"/>
          </p:cNvSpPr>
          <p:nvPr>
            <p:ph type="body" idx="1"/>
          </p:nvPr>
        </p:nvSpPr>
        <p:spPr>
          <a:noFill/>
          <a:ln/>
        </p:spPr>
        <p:txBody>
          <a:bodyPr/>
          <a:lstStyle/>
          <a:p>
            <a:endParaRPr lang="pt-BR" smtClean="0"/>
          </a:p>
        </p:txBody>
      </p:sp>
      <p:sp>
        <p:nvSpPr>
          <p:cNvPr id="773124" name="Slide Number Placeholder 3"/>
          <p:cNvSpPr>
            <a:spLocks noGrp="1"/>
          </p:cNvSpPr>
          <p:nvPr>
            <p:ph type="sldNum" sz="quarter" idx="5"/>
          </p:nvPr>
        </p:nvSpPr>
        <p:spPr>
          <a:noFill/>
        </p:spPr>
        <p:txBody>
          <a:bodyPr/>
          <a:lstStyle/>
          <a:p>
            <a:fld id="{B11C903F-178C-486D-891E-78D1B1ECF42D}" type="slidenum">
              <a:rPr lang="pt-BR" smtClean="0">
                <a:solidFill>
                  <a:srgbClr val="000000"/>
                </a:solidFill>
              </a:rPr>
              <a:pPr/>
              <a:t>129</a:t>
            </a:fld>
            <a:endParaRPr lang="pt-BR" smtClean="0">
              <a:solidFill>
                <a:srgbClr val="000000"/>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4338" name="Slide Image Placeholder 1"/>
          <p:cNvSpPr>
            <a:spLocks noGrp="1" noRot="1" noChangeAspect="1" noTextEdit="1"/>
          </p:cNvSpPr>
          <p:nvPr>
            <p:ph type="sldImg"/>
          </p:nvPr>
        </p:nvSpPr>
        <p:spPr>
          <a:ln/>
        </p:spPr>
      </p:sp>
      <p:sp>
        <p:nvSpPr>
          <p:cNvPr id="654339" name="Notes Placeholder 2"/>
          <p:cNvSpPr>
            <a:spLocks noGrp="1"/>
          </p:cNvSpPr>
          <p:nvPr>
            <p:ph type="body" idx="1"/>
          </p:nvPr>
        </p:nvSpPr>
        <p:spPr>
          <a:noFill/>
          <a:ln/>
        </p:spPr>
        <p:txBody>
          <a:bodyPr/>
          <a:lstStyle/>
          <a:p>
            <a:pPr>
              <a:spcBef>
                <a:spcPct val="0"/>
              </a:spcBef>
            </a:pPr>
            <a:endParaRPr lang="pt-BR" smtClean="0"/>
          </a:p>
        </p:txBody>
      </p:sp>
      <p:sp>
        <p:nvSpPr>
          <p:cNvPr id="654340" name="Slide Number Placeholder 3"/>
          <p:cNvSpPr>
            <a:spLocks noGrp="1"/>
          </p:cNvSpPr>
          <p:nvPr>
            <p:ph type="sldNum" sz="quarter" idx="5"/>
          </p:nvPr>
        </p:nvSpPr>
        <p:spPr>
          <a:noFill/>
        </p:spPr>
        <p:txBody>
          <a:bodyPr/>
          <a:lstStyle/>
          <a:p>
            <a:fld id="{C1AB82DA-7C49-4442-AB8E-F523ED5E6BBB}" type="slidenum">
              <a:rPr lang="pt-BR" smtClean="0"/>
              <a:pPr/>
              <a:t>13</a:t>
            </a:fld>
            <a:endParaRPr lang="pt-BR" smtClean="0"/>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4146" name="Slide Image Placeholder 1"/>
          <p:cNvSpPr>
            <a:spLocks noGrp="1" noRot="1" noChangeAspect="1" noTextEdit="1"/>
          </p:cNvSpPr>
          <p:nvPr>
            <p:ph type="sldImg"/>
          </p:nvPr>
        </p:nvSpPr>
        <p:spPr>
          <a:ln/>
        </p:spPr>
      </p:sp>
      <p:sp>
        <p:nvSpPr>
          <p:cNvPr id="774147" name="Notes Placeholder 2"/>
          <p:cNvSpPr>
            <a:spLocks noGrp="1"/>
          </p:cNvSpPr>
          <p:nvPr>
            <p:ph type="body" idx="1"/>
          </p:nvPr>
        </p:nvSpPr>
        <p:spPr>
          <a:noFill/>
          <a:ln/>
        </p:spPr>
        <p:txBody>
          <a:bodyPr/>
          <a:lstStyle/>
          <a:p>
            <a:endParaRPr lang="pt-BR" smtClean="0"/>
          </a:p>
        </p:txBody>
      </p:sp>
      <p:sp>
        <p:nvSpPr>
          <p:cNvPr id="774148" name="Slide Number Placeholder 3"/>
          <p:cNvSpPr>
            <a:spLocks noGrp="1"/>
          </p:cNvSpPr>
          <p:nvPr>
            <p:ph type="sldNum" sz="quarter" idx="5"/>
          </p:nvPr>
        </p:nvSpPr>
        <p:spPr>
          <a:noFill/>
        </p:spPr>
        <p:txBody>
          <a:bodyPr/>
          <a:lstStyle/>
          <a:p>
            <a:fld id="{593ECF6C-6632-45CF-BFBD-319C42D634E3}" type="slidenum">
              <a:rPr lang="pt-BR" smtClean="0">
                <a:solidFill>
                  <a:srgbClr val="000000"/>
                </a:solidFill>
              </a:rPr>
              <a:pPr/>
              <a:t>130</a:t>
            </a:fld>
            <a:endParaRPr lang="pt-BR" smtClean="0">
              <a:solidFill>
                <a:srgbClr val="000000"/>
              </a:solidFill>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5170" name="Slide Image Placeholder 1"/>
          <p:cNvSpPr>
            <a:spLocks noGrp="1" noRot="1" noChangeAspect="1" noTextEdit="1"/>
          </p:cNvSpPr>
          <p:nvPr>
            <p:ph type="sldImg"/>
          </p:nvPr>
        </p:nvSpPr>
        <p:spPr>
          <a:ln/>
        </p:spPr>
      </p:sp>
      <p:sp>
        <p:nvSpPr>
          <p:cNvPr id="775171" name="Notes Placeholder 2"/>
          <p:cNvSpPr>
            <a:spLocks noGrp="1"/>
          </p:cNvSpPr>
          <p:nvPr>
            <p:ph type="body" idx="1"/>
          </p:nvPr>
        </p:nvSpPr>
        <p:spPr>
          <a:noFill/>
          <a:ln/>
        </p:spPr>
        <p:txBody>
          <a:bodyPr/>
          <a:lstStyle/>
          <a:p>
            <a:endParaRPr lang="pt-BR" smtClean="0"/>
          </a:p>
        </p:txBody>
      </p:sp>
      <p:sp>
        <p:nvSpPr>
          <p:cNvPr id="775172" name="Slide Number Placeholder 3"/>
          <p:cNvSpPr>
            <a:spLocks noGrp="1"/>
          </p:cNvSpPr>
          <p:nvPr>
            <p:ph type="sldNum" sz="quarter" idx="5"/>
          </p:nvPr>
        </p:nvSpPr>
        <p:spPr>
          <a:noFill/>
        </p:spPr>
        <p:txBody>
          <a:bodyPr/>
          <a:lstStyle/>
          <a:p>
            <a:fld id="{BB9468E4-5166-4613-8776-4CAF753ABF65}" type="slidenum">
              <a:rPr lang="pt-BR" smtClean="0">
                <a:solidFill>
                  <a:srgbClr val="000000"/>
                </a:solidFill>
              </a:rPr>
              <a:pPr/>
              <a:t>131</a:t>
            </a:fld>
            <a:endParaRPr lang="pt-BR" smtClean="0">
              <a:solidFill>
                <a:srgbClr val="000000"/>
              </a:solidFill>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6194" name="Slide Image Placeholder 1"/>
          <p:cNvSpPr>
            <a:spLocks noGrp="1" noRot="1" noChangeAspect="1" noTextEdit="1"/>
          </p:cNvSpPr>
          <p:nvPr>
            <p:ph type="sldImg"/>
          </p:nvPr>
        </p:nvSpPr>
        <p:spPr>
          <a:xfrm>
            <a:off x="954088" y="685800"/>
            <a:ext cx="4951412" cy="3429000"/>
          </a:xfrm>
          <a:ln/>
        </p:spPr>
      </p:sp>
      <p:sp>
        <p:nvSpPr>
          <p:cNvPr id="776195" name="Notes Placeholder 2"/>
          <p:cNvSpPr>
            <a:spLocks noGrp="1"/>
          </p:cNvSpPr>
          <p:nvPr>
            <p:ph type="body" idx="1"/>
          </p:nvPr>
        </p:nvSpPr>
        <p:spPr>
          <a:noFill/>
          <a:ln/>
        </p:spPr>
        <p:txBody>
          <a:bodyPr/>
          <a:lstStyle/>
          <a:p>
            <a:endParaRPr lang="pt-BR" smtClean="0"/>
          </a:p>
        </p:txBody>
      </p:sp>
      <p:sp>
        <p:nvSpPr>
          <p:cNvPr id="776196" name="Slide Number Placeholder 3"/>
          <p:cNvSpPr>
            <a:spLocks noGrp="1"/>
          </p:cNvSpPr>
          <p:nvPr>
            <p:ph type="sldNum" sz="quarter" idx="5"/>
          </p:nvPr>
        </p:nvSpPr>
        <p:spPr>
          <a:noFill/>
        </p:spPr>
        <p:txBody>
          <a:bodyPr/>
          <a:lstStyle/>
          <a:p>
            <a:fld id="{EE1614CE-97A9-47DB-B5A7-B905D34D63A9}" type="slidenum">
              <a:rPr lang="pt-BR" smtClean="0">
                <a:solidFill>
                  <a:srgbClr val="000000"/>
                </a:solidFill>
              </a:rPr>
              <a:pPr/>
              <a:t>132</a:t>
            </a:fld>
            <a:endParaRPr lang="pt-BR" smtClean="0">
              <a:solidFill>
                <a:srgbClr val="000000"/>
              </a:solidFill>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7218" name="Slide Image Placeholder 1"/>
          <p:cNvSpPr>
            <a:spLocks noGrp="1" noRot="1" noChangeAspect="1" noTextEdit="1"/>
          </p:cNvSpPr>
          <p:nvPr>
            <p:ph type="sldImg"/>
          </p:nvPr>
        </p:nvSpPr>
        <p:spPr>
          <a:xfrm>
            <a:off x="954088" y="685800"/>
            <a:ext cx="4951412" cy="3429000"/>
          </a:xfrm>
          <a:ln/>
        </p:spPr>
      </p:sp>
      <p:sp>
        <p:nvSpPr>
          <p:cNvPr id="777219" name="Notes Placeholder 2"/>
          <p:cNvSpPr>
            <a:spLocks noGrp="1"/>
          </p:cNvSpPr>
          <p:nvPr>
            <p:ph type="body" idx="1"/>
          </p:nvPr>
        </p:nvSpPr>
        <p:spPr>
          <a:noFill/>
          <a:ln/>
        </p:spPr>
        <p:txBody>
          <a:bodyPr/>
          <a:lstStyle/>
          <a:p>
            <a:endParaRPr lang="pt-BR" smtClean="0"/>
          </a:p>
        </p:txBody>
      </p:sp>
      <p:sp>
        <p:nvSpPr>
          <p:cNvPr id="777220" name="Slide Number Placeholder 3"/>
          <p:cNvSpPr>
            <a:spLocks noGrp="1"/>
          </p:cNvSpPr>
          <p:nvPr>
            <p:ph type="sldNum" sz="quarter" idx="5"/>
          </p:nvPr>
        </p:nvSpPr>
        <p:spPr>
          <a:noFill/>
        </p:spPr>
        <p:txBody>
          <a:bodyPr/>
          <a:lstStyle/>
          <a:p>
            <a:fld id="{7A4195A5-7405-4369-92F6-0D9238CBAA69}" type="slidenum">
              <a:rPr lang="pt-BR" smtClean="0">
                <a:solidFill>
                  <a:srgbClr val="000000"/>
                </a:solidFill>
              </a:rPr>
              <a:pPr/>
              <a:t>133</a:t>
            </a:fld>
            <a:endParaRPr lang="pt-BR" smtClean="0">
              <a:solidFill>
                <a:srgbClr val="000000"/>
              </a:solidFill>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42" name="Slide Image Placeholder 1"/>
          <p:cNvSpPr>
            <a:spLocks noGrp="1" noRot="1" noChangeAspect="1" noTextEdit="1"/>
          </p:cNvSpPr>
          <p:nvPr>
            <p:ph type="sldImg"/>
          </p:nvPr>
        </p:nvSpPr>
        <p:spPr>
          <a:ln/>
        </p:spPr>
      </p:sp>
      <p:sp>
        <p:nvSpPr>
          <p:cNvPr id="778243" name="Notes Placeholder 2"/>
          <p:cNvSpPr>
            <a:spLocks noGrp="1"/>
          </p:cNvSpPr>
          <p:nvPr>
            <p:ph type="body" idx="1"/>
          </p:nvPr>
        </p:nvSpPr>
        <p:spPr>
          <a:noFill/>
          <a:ln/>
        </p:spPr>
        <p:txBody>
          <a:bodyPr/>
          <a:lstStyle/>
          <a:p>
            <a:endParaRPr lang="pt-BR" smtClean="0"/>
          </a:p>
        </p:txBody>
      </p:sp>
      <p:sp>
        <p:nvSpPr>
          <p:cNvPr id="778244" name="Slide Number Placeholder 3"/>
          <p:cNvSpPr>
            <a:spLocks noGrp="1"/>
          </p:cNvSpPr>
          <p:nvPr>
            <p:ph type="sldNum" sz="quarter" idx="5"/>
          </p:nvPr>
        </p:nvSpPr>
        <p:spPr>
          <a:noFill/>
        </p:spPr>
        <p:txBody>
          <a:bodyPr/>
          <a:lstStyle/>
          <a:p>
            <a:fld id="{3BA11705-9774-4856-BA46-5EE36165ABB3}" type="slidenum">
              <a:rPr lang="pt-BR" smtClean="0">
                <a:solidFill>
                  <a:srgbClr val="000000"/>
                </a:solidFill>
              </a:rPr>
              <a:pPr/>
              <a:t>134</a:t>
            </a:fld>
            <a:endParaRPr lang="pt-BR" smtClean="0">
              <a:solidFill>
                <a:srgbClr val="000000"/>
              </a:solidFill>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9266" name="Slide Image Placeholder 1"/>
          <p:cNvSpPr>
            <a:spLocks noGrp="1" noRot="1" noChangeAspect="1" noTextEdit="1"/>
          </p:cNvSpPr>
          <p:nvPr>
            <p:ph type="sldImg"/>
          </p:nvPr>
        </p:nvSpPr>
        <p:spPr>
          <a:ln/>
        </p:spPr>
      </p:sp>
      <p:sp>
        <p:nvSpPr>
          <p:cNvPr id="779267" name="Notes Placeholder 2"/>
          <p:cNvSpPr>
            <a:spLocks noGrp="1"/>
          </p:cNvSpPr>
          <p:nvPr>
            <p:ph type="body" idx="1"/>
          </p:nvPr>
        </p:nvSpPr>
        <p:spPr>
          <a:noFill/>
          <a:ln/>
        </p:spPr>
        <p:txBody>
          <a:bodyPr/>
          <a:lstStyle/>
          <a:p>
            <a:endParaRPr lang="pt-BR" smtClean="0"/>
          </a:p>
        </p:txBody>
      </p:sp>
      <p:sp>
        <p:nvSpPr>
          <p:cNvPr id="779268" name="Slide Number Placeholder 3"/>
          <p:cNvSpPr>
            <a:spLocks noGrp="1"/>
          </p:cNvSpPr>
          <p:nvPr>
            <p:ph type="sldNum" sz="quarter" idx="5"/>
          </p:nvPr>
        </p:nvSpPr>
        <p:spPr>
          <a:noFill/>
        </p:spPr>
        <p:txBody>
          <a:bodyPr/>
          <a:lstStyle/>
          <a:p>
            <a:fld id="{F7D42F2A-9EC4-4548-A157-EE1030A78A01}" type="slidenum">
              <a:rPr lang="pt-BR" smtClean="0">
                <a:solidFill>
                  <a:srgbClr val="000000"/>
                </a:solidFill>
              </a:rPr>
              <a:pPr/>
              <a:t>135</a:t>
            </a:fld>
            <a:endParaRPr lang="pt-BR" smtClean="0">
              <a:solidFill>
                <a:srgbClr val="000000"/>
              </a:solidFill>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0290" name="Slide Image Placeholder 1"/>
          <p:cNvSpPr>
            <a:spLocks noGrp="1" noRot="1" noChangeAspect="1" noTextEdit="1"/>
          </p:cNvSpPr>
          <p:nvPr>
            <p:ph type="sldImg"/>
          </p:nvPr>
        </p:nvSpPr>
        <p:spPr>
          <a:xfrm>
            <a:off x="954088" y="685800"/>
            <a:ext cx="4951412" cy="3429000"/>
          </a:xfrm>
          <a:ln/>
        </p:spPr>
      </p:sp>
      <p:sp>
        <p:nvSpPr>
          <p:cNvPr id="780291" name="Notes Placeholder 2"/>
          <p:cNvSpPr>
            <a:spLocks noGrp="1"/>
          </p:cNvSpPr>
          <p:nvPr>
            <p:ph type="body" idx="1"/>
          </p:nvPr>
        </p:nvSpPr>
        <p:spPr>
          <a:noFill/>
          <a:ln/>
        </p:spPr>
        <p:txBody>
          <a:bodyPr/>
          <a:lstStyle/>
          <a:p>
            <a:endParaRPr lang="pt-BR" smtClean="0"/>
          </a:p>
        </p:txBody>
      </p:sp>
      <p:sp>
        <p:nvSpPr>
          <p:cNvPr id="780292" name="Slide Number Placeholder 3"/>
          <p:cNvSpPr>
            <a:spLocks noGrp="1"/>
          </p:cNvSpPr>
          <p:nvPr>
            <p:ph type="sldNum" sz="quarter" idx="5"/>
          </p:nvPr>
        </p:nvSpPr>
        <p:spPr>
          <a:noFill/>
        </p:spPr>
        <p:txBody>
          <a:bodyPr/>
          <a:lstStyle/>
          <a:p>
            <a:fld id="{EA04483B-C785-45CB-8CAA-39B1912E0D64}" type="slidenum">
              <a:rPr lang="pt-BR" smtClean="0">
                <a:solidFill>
                  <a:srgbClr val="000000"/>
                </a:solidFill>
              </a:rPr>
              <a:pPr/>
              <a:t>136</a:t>
            </a:fld>
            <a:endParaRPr lang="pt-BR" smtClean="0">
              <a:solidFill>
                <a:srgbClr val="000000"/>
              </a:solidFill>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1314" name="Slide Image Placeholder 1"/>
          <p:cNvSpPr>
            <a:spLocks noGrp="1" noRot="1" noChangeAspect="1" noTextEdit="1"/>
          </p:cNvSpPr>
          <p:nvPr>
            <p:ph type="sldImg"/>
          </p:nvPr>
        </p:nvSpPr>
        <p:spPr>
          <a:ln/>
        </p:spPr>
      </p:sp>
      <p:sp>
        <p:nvSpPr>
          <p:cNvPr id="781315" name="Notes Placeholder 2"/>
          <p:cNvSpPr>
            <a:spLocks noGrp="1"/>
          </p:cNvSpPr>
          <p:nvPr>
            <p:ph type="body" idx="1"/>
          </p:nvPr>
        </p:nvSpPr>
        <p:spPr>
          <a:noFill/>
          <a:ln/>
        </p:spPr>
        <p:txBody>
          <a:bodyPr/>
          <a:lstStyle/>
          <a:p>
            <a:endParaRPr lang="pt-BR" smtClean="0"/>
          </a:p>
        </p:txBody>
      </p:sp>
      <p:sp>
        <p:nvSpPr>
          <p:cNvPr id="781316" name="Slide Number Placeholder 3"/>
          <p:cNvSpPr>
            <a:spLocks noGrp="1"/>
          </p:cNvSpPr>
          <p:nvPr>
            <p:ph type="sldNum" sz="quarter" idx="5"/>
          </p:nvPr>
        </p:nvSpPr>
        <p:spPr>
          <a:noFill/>
        </p:spPr>
        <p:txBody>
          <a:bodyPr/>
          <a:lstStyle/>
          <a:p>
            <a:fld id="{4A7F9C1A-DCB5-4534-BECE-0E24B2745591}" type="slidenum">
              <a:rPr lang="pt-BR" smtClean="0">
                <a:solidFill>
                  <a:srgbClr val="000000"/>
                </a:solidFill>
              </a:rPr>
              <a:pPr/>
              <a:t>137</a:t>
            </a:fld>
            <a:endParaRPr lang="pt-BR" smtClean="0">
              <a:solidFill>
                <a:srgbClr val="000000"/>
              </a:solidFill>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2338" name="Slide Image Placeholder 1"/>
          <p:cNvSpPr>
            <a:spLocks noGrp="1" noRot="1" noChangeAspect="1" noTextEdit="1"/>
          </p:cNvSpPr>
          <p:nvPr>
            <p:ph type="sldImg"/>
          </p:nvPr>
        </p:nvSpPr>
        <p:spPr>
          <a:ln/>
        </p:spPr>
      </p:sp>
      <p:sp>
        <p:nvSpPr>
          <p:cNvPr id="782339" name="Notes Placeholder 2"/>
          <p:cNvSpPr>
            <a:spLocks noGrp="1"/>
          </p:cNvSpPr>
          <p:nvPr>
            <p:ph type="body" idx="1"/>
          </p:nvPr>
        </p:nvSpPr>
        <p:spPr>
          <a:noFill/>
          <a:ln/>
        </p:spPr>
        <p:txBody>
          <a:bodyPr/>
          <a:lstStyle/>
          <a:p>
            <a:endParaRPr lang="pt-BR" smtClean="0"/>
          </a:p>
        </p:txBody>
      </p:sp>
      <p:sp>
        <p:nvSpPr>
          <p:cNvPr id="782340" name="Slide Number Placeholder 3"/>
          <p:cNvSpPr>
            <a:spLocks noGrp="1"/>
          </p:cNvSpPr>
          <p:nvPr>
            <p:ph type="sldNum" sz="quarter" idx="5"/>
          </p:nvPr>
        </p:nvSpPr>
        <p:spPr>
          <a:noFill/>
        </p:spPr>
        <p:txBody>
          <a:bodyPr/>
          <a:lstStyle/>
          <a:p>
            <a:fld id="{E2DB396B-6771-40A9-AB12-251FDCF0C6AE}" type="slidenum">
              <a:rPr lang="pt-BR" smtClean="0">
                <a:solidFill>
                  <a:srgbClr val="000000"/>
                </a:solidFill>
              </a:rPr>
              <a:pPr/>
              <a:t>138</a:t>
            </a:fld>
            <a:endParaRPr lang="pt-BR" smtClean="0">
              <a:solidFill>
                <a:srgbClr val="000000"/>
              </a:solidFill>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3362" name="Slide Image Placeholder 1"/>
          <p:cNvSpPr>
            <a:spLocks noGrp="1" noRot="1" noChangeAspect="1" noTextEdit="1"/>
          </p:cNvSpPr>
          <p:nvPr>
            <p:ph type="sldImg"/>
          </p:nvPr>
        </p:nvSpPr>
        <p:spPr>
          <a:ln/>
        </p:spPr>
      </p:sp>
      <p:sp>
        <p:nvSpPr>
          <p:cNvPr id="783363" name="Notes Placeholder 2"/>
          <p:cNvSpPr>
            <a:spLocks noGrp="1"/>
          </p:cNvSpPr>
          <p:nvPr>
            <p:ph type="body" idx="1"/>
          </p:nvPr>
        </p:nvSpPr>
        <p:spPr>
          <a:noFill/>
          <a:ln/>
        </p:spPr>
        <p:txBody>
          <a:bodyPr/>
          <a:lstStyle/>
          <a:p>
            <a:endParaRPr lang="pt-BR" smtClean="0"/>
          </a:p>
        </p:txBody>
      </p:sp>
      <p:sp>
        <p:nvSpPr>
          <p:cNvPr id="783364" name="Slide Number Placeholder 3"/>
          <p:cNvSpPr>
            <a:spLocks noGrp="1"/>
          </p:cNvSpPr>
          <p:nvPr>
            <p:ph type="sldNum" sz="quarter" idx="5"/>
          </p:nvPr>
        </p:nvSpPr>
        <p:spPr>
          <a:noFill/>
        </p:spPr>
        <p:txBody>
          <a:bodyPr/>
          <a:lstStyle/>
          <a:p>
            <a:fld id="{3DF6991D-69FF-4D68-B988-89A9AFD51ECC}" type="slidenum">
              <a:rPr lang="pt-BR" smtClean="0">
                <a:solidFill>
                  <a:srgbClr val="000000"/>
                </a:solidFill>
              </a:rPr>
              <a:pPr/>
              <a:t>139</a:t>
            </a:fld>
            <a:endParaRPr lang="pt-BR" smtClean="0">
              <a:solidFill>
                <a:srgbClr val="000000"/>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62" name="Slide Image Placeholder 1"/>
          <p:cNvSpPr>
            <a:spLocks noGrp="1" noRot="1" noChangeAspect="1" noTextEdit="1"/>
          </p:cNvSpPr>
          <p:nvPr>
            <p:ph type="sldImg"/>
          </p:nvPr>
        </p:nvSpPr>
        <p:spPr>
          <a:ln/>
        </p:spPr>
      </p:sp>
      <p:sp>
        <p:nvSpPr>
          <p:cNvPr id="655363" name="Notes Placeholder 2"/>
          <p:cNvSpPr>
            <a:spLocks noGrp="1"/>
          </p:cNvSpPr>
          <p:nvPr>
            <p:ph type="body" idx="1"/>
          </p:nvPr>
        </p:nvSpPr>
        <p:spPr>
          <a:noFill/>
          <a:ln/>
        </p:spPr>
        <p:txBody>
          <a:bodyPr/>
          <a:lstStyle/>
          <a:p>
            <a:pPr>
              <a:spcBef>
                <a:spcPct val="0"/>
              </a:spcBef>
            </a:pPr>
            <a:endParaRPr lang="pt-BR" smtClean="0"/>
          </a:p>
        </p:txBody>
      </p:sp>
      <p:sp>
        <p:nvSpPr>
          <p:cNvPr id="655364" name="Slide Number Placeholder 3"/>
          <p:cNvSpPr>
            <a:spLocks noGrp="1"/>
          </p:cNvSpPr>
          <p:nvPr>
            <p:ph type="sldNum" sz="quarter" idx="5"/>
          </p:nvPr>
        </p:nvSpPr>
        <p:spPr>
          <a:noFill/>
        </p:spPr>
        <p:txBody>
          <a:bodyPr/>
          <a:lstStyle/>
          <a:p>
            <a:fld id="{87C32C82-8D96-43F7-86AD-A85B28FFA157}" type="slidenum">
              <a:rPr lang="pt-BR" smtClean="0"/>
              <a:pPr/>
              <a:t>14</a:t>
            </a:fld>
            <a:endParaRPr lang="pt-BR" smtClean="0"/>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4386" name="Slide Image Placeholder 1"/>
          <p:cNvSpPr>
            <a:spLocks noGrp="1" noRot="1" noChangeAspect="1" noTextEdit="1"/>
          </p:cNvSpPr>
          <p:nvPr>
            <p:ph type="sldImg"/>
          </p:nvPr>
        </p:nvSpPr>
        <p:spPr>
          <a:ln/>
        </p:spPr>
      </p:sp>
      <p:sp>
        <p:nvSpPr>
          <p:cNvPr id="784387" name="Notes Placeholder 2"/>
          <p:cNvSpPr>
            <a:spLocks noGrp="1"/>
          </p:cNvSpPr>
          <p:nvPr>
            <p:ph type="body" idx="1"/>
          </p:nvPr>
        </p:nvSpPr>
        <p:spPr>
          <a:noFill/>
          <a:ln/>
        </p:spPr>
        <p:txBody>
          <a:bodyPr/>
          <a:lstStyle/>
          <a:p>
            <a:pPr eaLnBrk="1" hangingPunct="1"/>
            <a:endParaRPr lang="pt-BR" smtClean="0"/>
          </a:p>
        </p:txBody>
      </p:sp>
      <p:sp>
        <p:nvSpPr>
          <p:cNvPr id="784388" name="Slide Number Placeholder 3"/>
          <p:cNvSpPr>
            <a:spLocks noGrp="1"/>
          </p:cNvSpPr>
          <p:nvPr>
            <p:ph type="sldNum" sz="quarter" idx="5"/>
          </p:nvPr>
        </p:nvSpPr>
        <p:spPr>
          <a:noFill/>
        </p:spPr>
        <p:txBody>
          <a:bodyPr/>
          <a:lstStyle/>
          <a:p>
            <a:fld id="{065ED05F-97FA-48F6-8487-B94EDC94A4B2}" type="slidenum">
              <a:rPr lang="pt-BR" smtClean="0">
                <a:solidFill>
                  <a:srgbClr val="000000"/>
                </a:solidFill>
              </a:rPr>
              <a:pPr/>
              <a:t>140</a:t>
            </a:fld>
            <a:endParaRPr lang="pt-BR" smtClean="0">
              <a:solidFill>
                <a:srgbClr val="000000"/>
              </a:solidFill>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5410" name="Slide Image Placeholder 1"/>
          <p:cNvSpPr>
            <a:spLocks noGrp="1" noRot="1" noChangeAspect="1" noTextEdit="1"/>
          </p:cNvSpPr>
          <p:nvPr>
            <p:ph type="sldImg"/>
          </p:nvPr>
        </p:nvSpPr>
        <p:spPr>
          <a:ln/>
        </p:spPr>
      </p:sp>
      <p:sp>
        <p:nvSpPr>
          <p:cNvPr id="785411" name="Notes Placeholder 2"/>
          <p:cNvSpPr>
            <a:spLocks noGrp="1"/>
          </p:cNvSpPr>
          <p:nvPr>
            <p:ph type="body" idx="1"/>
          </p:nvPr>
        </p:nvSpPr>
        <p:spPr>
          <a:noFill/>
          <a:ln/>
        </p:spPr>
        <p:txBody>
          <a:bodyPr/>
          <a:lstStyle/>
          <a:p>
            <a:pPr eaLnBrk="1" hangingPunct="1"/>
            <a:endParaRPr lang="pt-BR" smtClean="0"/>
          </a:p>
        </p:txBody>
      </p:sp>
      <p:sp>
        <p:nvSpPr>
          <p:cNvPr id="785412" name="Slide Number Placeholder 3"/>
          <p:cNvSpPr>
            <a:spLocks noGrp="1"/>
          </p:cNvSpPr>
          <p:nvPr>
            <p:ph type="sldNum" sz="quarter" idx="5"/>
          </p:nvPr>
        </p:nvSpPr>
        <p:spPr>
          <a:noFill/>
        </p:spPr>
        <p:txBody>
          <a:bodyPr/>
          <a:lstStyle/>
          <a:p>
            <a:fld id="{CA28CE7C-DCFC-49A1-81D9-E7F2227E7958}" type="slidenum">
              <a:rPr lang="pt-BR" smtClean="0">
                <a:solidFill>
                  <a:srgbClr val="000000"/>
                </a:solidFill>
              </a:rPr>
              <a:pPr/>
              <a:t>141</a:t>
            </a:fld>
            <a:endParaRPr lang="pt-BR" smtClean="0">
              <a:solidFill>
                <a:srgbClr val="000000"/>
              </a:solidFill>
            </a:endParaRPr>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6434" name="Slide Image Placeholder 1"/>
          <p:cNvSpPr>
            <a:spLocks noGrp="1" noRot="1" noChangeAspect="1" noTextEdit="1"/>
          </p:cNvSpPr>
          <p:nvPr>
            <p:ph type="sldImg"/>
          </p:nvPr>
        </p:nvSpPr>
        <p:spPr>
          <a:ln/>
        </p:spPr>
      </p:sp>
      <p:sp>
        <p:nvSpPr>
          <p:cNvPr id="786435" name="Notes Placeholder 2"/>
          <p:cNvSpPr>
            <a:spLocks noGrp="1"/>
          </p:cNvSpPr>
          <p:nvPr>
            <p:ph type="body" idx="1"/>
          </p:nvPr>
        </p:nvSpPr>
        <p:spPr>
          <a:noFill/>
          <a:ln/>
        </p:spPr>
        <p:txBody>
          <a:bodyPr/>
          <a:lstStyle/>
          <a:p>
            <a:pPr eaLnBrk="1" hangingPunct="1"/>
            <a:endParaRPr lang="pt-BR" smtClean="0"/>
          </a:p>
        </p:txBody>
      </p:sp>
      <p:sp>
        <p:nvSpPr>
          <p:cNvPr id="786436" name="Slide Number Placeholder 3"/>
          <p:cNvSpPr>
            <a:spLocks noGrp="1"/>
          </p:cNvSpPr>
          <p:nvPr>
            <p:ph type="sldNum" sz="quarter" idx="5"/>
          </p:nvPr>
        </p:nvSpPr>
        <p:spPr>
          <a:noFill/>
        </p:spPr>
        <p:txBody>
          <a:bodyPr/>
          <a:lstStyle/>
          <a:p>
            <a:fld id="{729159A2-B8A5-41F4-9DB3-8E61F1A903D0}" type="slidenum">
              <a:rPr lang="pt-BR" smtClean="0">
                <a:solidFill>
                  <a:srgbClr val="000000"/>
                </a:solidFill>
              </a:rPr>
              <a:pPr/>
              <a:t>142</a:t>
            </a:fld>
            <a:endParaRPr lang="pt-BR" smtClean="0">
              <a:solidFill>
                <a:srgbClr val="000000"/>
              </a:solidFill>
            </a:endParaRPr>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7458" name="Slide Image Placeholder 1"/>
          <p:cNvSpPr>
            <a:spLocks noGrp="1" noRot="1" noChangeAspect="1" noTextEdit="1"/>
          </p:cNvSpPr>
          <p:nvPr>
            <p:ph type="sldImg"/>
          </p:nvPr>
        </p:nvSpPr>
        <p:spPr>
          <a:ln/>
        </p:spPr>
      </p:sp>
      <p:sp>
        <p:nvSpPr>
          <p:cNvPr id="787459" name="Notes Placeholder 2"/>
          <p:cNvSpPr>
            <a:spLocks noGrp="1"/>
          </p:cNvSpPr>
          <p:nvPr>
            <p:ph type="body" idx="1"/>
          </p:nvPr>
        </p:nvSpPr>
        <p:spPr>
          <a:noFill/>
          <a:ln/>
        </p:spPr>
        <p:txBody>
          <a:bodyPr/>
          <a:lstStyle/>
          <a:p>
            <a:pPr eaLnBrk="1" hangingPunct="1"/>
            <a:endParaRPr lang="pt-BR" smtClean="0"/>
          </a:p>
        </p:txBody>
      </p:sp>
      <p:sp>
        <p:nvSpPr>
          <p:cNvPr id="787460" name="Slide Number Placeholder 3"/>
          <p:cNvSpPr>
            <a:spLocks noGrp="1"/>
          </p:cNvSpPr>
          <p:nvPr>
            <p:ph type="sldNum" sz="quarter" idx="5"/>
          </p:nvPr>
        </p:nvSpPr>
        <p:spPr>
          <a:noFill/>
        </p:spPr>
        <p:txBody>
          <a:bodyPr/>
          <a:lstStyle/>
          <a:p>
            <a:fld id="{5B72E178-43A5-4505-8FD5-49DFB447F857}" type="slidenum">
              <a:rPr lang="pt-BR" smtClean="0">
                <a:solidFill>
                  <a:srgbClr val="000000"/>
                </a:solidFill>
              </a:rPr>
              <a:pPr/>
              <a:t>143</a:t>
            </a:fld>
            <a:endParaRPr lang="pt-BR" smtClean="0">
              <a:solidFill>
                <a:srgbClr val="000000"/>
              </a:solidFill>
            </a:endParaRPr>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82" name="Slide Image Placeholder 1"/>
          <p:cNvSpPr>
            <a:spLocks noGrp="1" noRot="1" noChangeAspect="1" noTextEdit="1"/>
          </p:cNvSpPr>
          <p:nvPr>
            <p:ph type="sldImg"/>
          </p:nvPr>
        </p:nvSpPr>
        <p:spPr>
          <a:ln/>
        </p:spPr>
      </p:sp>
      <p:sp>
        <p:nvSpPr>
          <p:cNvPr id="788483" name="Notes Placeholder 2"/>
          <p:cNvSpPr>
            <a:spLocks noGrp="1"/>
          </p:cNvSpPr>
          <p:nvPr>
            <p:ph type="body" idx="1"/>
          </p:nvPr>
        </p:nvSpPr>
        <p:spPr>
          <a:noFill/>
          <a:ln/>
        </p:spPr>
        <p:txBody>
          <a:bodyPr/>
          <a:lstStyle/>
          <a:p>
            <a:pPr eaLnBrk="1" hangingPunct="1"/>
            <a:endParaRPr lang="pt-BR" smtClean="0"/>
          </a:p>
        </p:txBody>
      </p:sp>
      <p:sp>
        <p:nvSpPr>
          <p:cNvPr id="788484" name="Slide Number Placeholder 3"/>
          <p:cNvSpPr>
            <a:spLocks noGrp="1"/>
          </p:cNvSpPr>
          <p:nvPr>
            <p:ph type="sldNum" sz="quarter" idx="5"/>
          </p:nvPr>
        </p:nvSpPr>
        <p:spPr>
          <a:noFill/>
        </p:spPr>
        <p:txBody>
          <a:bodyPr/>
          <a:lstStyle/>
          <a:p>
            <a:fld id="{7B48AA02-AD91-456C-87E6-D8133D8EE9EF}" type="slidenum">
              <a:rPr lang="pt-BR" smtClean="0">
                <a:solidFill>
                  <a:srgbClr val="000000"/>
                </a:solidFill>
              </a:rPr>
              <a:pPr/>
              <a:t>144</a:t>
            </a:fld>
            <a:endParaRPr lang="pt-BR" smtClean="0">
              <a:solidFill>
                <a:srgbClr val="000000"/>
              </a:solidFill>
            </a:endParaRPr>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9506" name="Slide Image Placeholder 1"/>
          <p:cNvSpPr>
            <a:spLocks noGrp="1" noRot="1" noChangeAspect="1" noTextEdit="1"/>
          </p:cNvSpPr>
          <p:nvPr>
            <p:ph type="sldImg"/>
          </p:nvPr>
        </p:nvSpPr>
        <p:spPr>
          <a:ln/>
        </p:spPr>
      </p:sp>
      <p:sp>
        <p:nvSpPr>
          <p:cNvPr id="789507" name="Notes Placeholder 2"/>
          <p:cNvSpPr>
            <a:spLocks noGrp="1"/>
          </p:cNvSpPr>
          <p:nvPr>
            <p:ph type="body" idx="1"/>
          </p:nvPr>
        </p:nvSpPr>
        <p:spPr>
          <a:noFill/>
          <a:ln/>
        </p:spPr>
        <p:txBody>
          <a:bodyPr/>
          <a:lstStyle/>
          <a:p>
            <a:endParaRPr lang="pt-BR" smtClean="0"/>
          </a:p>
        </p:txBody>
      </p:sp>
      <p:sp>
        <p:nvSpPr>
          <p:cNvPr id="789508" name="Slide Number Placeholder 3"/>
          <p:cNvSpPr>
            <a:spLocks noGrp="1"/>
          </p:cNvSpPr>
          <p:nvPr>
            <p:ph type="sldNum" sz="quarter" idx="5"/>
          </p:nvPr>
        </p:nvSpPr>
        <p:spPr>
          <a:noFill/>
        </p:spPr>
        <p:txBody>
          <a:bodyPr/>
          <a:lstStyle/>
          <a:p>
            <a:fld id="{2E3300F0-B084-4F79-A79F-F94845397015}" type="slidenum">
              <a:rPr lang="pt-BR" smtClean="0">
                <a:solidFill>
                  <a:srgbClr val="000000"/>
                </a:solidFill>
              </a:rPr>
              <a:pPr/>
              <a:t>145</a:t>
            </a:fld>
            <a:endParaRPr lang="pt-BR" smtClean="0">
              <a:solidFill>
                <a:srgbClr val="000000"/>
              </a:solidFill>
            </a:endParaRPr>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0530" name="Slide Image Placeholder 1"/>
          <p:cNvSpPr>
            <a:spLocks noGrp="1" noRot="1" noChangeAspect="1" noTextEdit="1"/>
          </p:cNvSpPr>
          <p:nvPr>
            <p:ph type="sldImg"/>
          </p:nvPr>
        </p:nvSpPr>
        <p:spPr>
          <a:ln/>
        </p:spPr>
      </p:sp>
      <p:sp>
        <p:nvSpPr>
          <p:cNvPr id="790531" name="Notes Placeholder 2"/>
          <p:cNvSpPr>
            <a:spLocks noGrp="1"/>
          </p:cNvSpPr>
          <p:nvPr>
            <p:ph type="body" idx="1"/>
          </p:nvPr>
        </p:nvSpPr>
        <p:spPr>
          <a:noFill/>
          <a:ln/>
        </p:spPr>
        <p:txBody>
          <a:bodyPr/>
          <a:lstStyle/>
          <a:p>
            <a:pPr eaLnBrk="1" hangingPunct="1">
              <a:spcBef>
                <a:spcPct val="0"/>
              </a:spcBef>
            </a:pPr>
            <a:endParaRPr lang="pt-BR" smtClean="0"/>
          </a:p>
        </p:txBody>
      </p:sp>
      <p:sp>
        <p:nvSpPr>
          <p:cNvPr id="790532" name="Slide Number Placeholder 3"/>
          <p:cNvSpPr>
            <a:spLocks noGrp="1"/>
          </p:cNvSpPr>
          <p:nvPr>
            <p:ph type="sldNum" sz="quarter" idx="5"/>
          </p:nvPr>
        </p:nvSpPr>
        <p:spPr>
          <a:noFill/>
        </p:spPr>
        <p:txBody>
          <a:bodyPr/>
          <a:lstStyle/>
          <a:p>
            <a:fld id="{455F4654-7FB2-4588-8557-9691949F4D44}" type="slidenum">
              <a:rPr lang="pt-BR" smtClean="0">
                <a:solidFill>
                  <a:srgbClr val="000000"/>
                </a:solidFill>
              </a:rPr>
              <a:pPr/>
              <a:t>146</a:t>
            </a:fld>
            <a:endParaRPr lang="pt-BR" smtClean="0">
              <a:solidFill>
                <a:srgbClr val="000000"/>
              </a:solidFill>
            </a:endParaRPr>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1554" name="Slide Image Placeholder 1"/>
          <p:cNvSpPr>
            <a:spLocks noGrp="1" noRot="1" noChangeAspect="1" noTextEdit="1"/>
          </p:cNvSpPr>
          <p:nvPr>
            <p:ph type="sldImg"/>
          </p:nvPr>
        </p:nvSpPr>
        <p:spPr>
          <a:ln/>
        </p:spPr>
      </p:sp>
      <p:sp>
        <p:nvSpPr>
          <p:cNvPr id="791555" name="Notes Placeholder 2"/>
          <p:cNvSpPr>
            <a:spLocks noGrp="1"/>
          </p:cNvSpPr>
          <p:nvPr>
            <p:ph type="body" idx="1"/>
          </p:nvPr>
        </p:nvSpPr>
        <p:spPr>
          <a:noFill/>
          <a:ln/>
        </p:spPr>
        <p:txBody>
          <a:bodyPr/>
          <a:lstStyle/>
          <a:p>
            <a:pPr eaLnBrk="1" hangingPunct="1">
              <a:spcBef>
                <a:spcPct val="0"/>
              </a:spcBef>
            </a:pPr>
            <a:endParaRPr lang="pt-BR" smtClean="0"/>
          </a:p>
        </p:txBody>
      </p:sp>
      <p:sp>
        <p:nvSpPr>
          <p:cNvPr id="791556" name="Slide Number Placeholder 3"/>
          <p:cNvSpPr>
            <a:spLocks noGrp="1"/>
          </p:cNvSpPr>
          <p:nvPr>
            <p:ph type="sldNum" sz="quarter" idx="5"/>
          </p:nvPr>
        </p:nvSpPr>
        <p:spPr>
          <a:noFill/>
        </p:spPr>
        <p:txBody>
          <a:bodyPr/>
          <a:lstStyle/>
          <a:p>
            <a:fld id="{A4C7BBC5-ABFF-4092-B695-4A7CB75FE469}" type="slidenum">
              <a:rPr lang="pt-BR" smtClean="0">
                <a:solidFill>
                  <a:srgbClr val="000000"/>
                </a:solidFill>
              </a:rPr>
              <a:pPr/>
              <a:t>147</a:t>
            </a:fld>
            <a:endParaRPr lang="pt-BR" smtClean="0">
              <a:solidFill>
                <a:srgbClr val="000000"/>
              </a:solidFill>
            </a:endParaRPr>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2578" name="Slide Image Placeholder 1"/>
          <p:cNvSpPr>
            <a:spLocks noGrp="1" noRot="1" noChangeAspect="1" noTextEdit="1"/>
          </p:cNvSpPr>
          <p:nvPr>
            <p:ph type="sldImg"/>
          </p:nvPr>
        </p:nvSpPr>
        <p:spPr>
          <a:ln/>
        </p:spPr>
      </p:sp>
      <p:sp>
        <p:nvSpPr>
          <p:cNvPr id="792579" name="Notes Placeholder 2"/>
          <p:cNvSpPr>
            <a:spLocks noGrp="1"/>
          </p:cNvSpPr>
          <p:nvPr>
            <p:ph type="body" idx="1"/>
          </p:nvPr>
        </p:nvSpPr>
        <p:spPr>
          <a:noFill/>
          <a:ln/>
        </p:spPr>
        <p:txBody>
          <a:bodyPr/>
          <a:lstStyle/>
          <a:p>
            <a:pPr eaLnBrk="1" hangingPunct="1">
              <a:spcBef>
                <a:spcPct val="0"/>
              </a:spcBef>
            </a:pPr>
            <a:endParaRPr lang="pt-BR" smtClean="0"/>
          </a:p>
        </p:txBody>
      </p:sp>
      <p:sp>
        <p:nvSpPr>
          <p:cNvPr id="792580" name="Slide Number Placeholder 3"/>
          <p:cNvSpPr>
            <a:spLocks noGrp="1"/>
          </p:cNvSpPr>
          <p:nvPr>
            <p:ph type="sldNum" sz="quarter" idx="5"/>
          </p:nvPr>
        </p:nvSpPr>
        <p:spPr>
          <a:noFill/>
        </p:spPr>
        <p:txBody>
          <a:bodyPr/>
          <a:lstStyle/>
          <a:p>
            <a:fld id="{B839E4B5-F621-4A91-94B4-ED9AFC7DAD94}" type="slidenum">
              <a:rPr lang="pt-BR" smtClean="0">
                <a:solidFill>
                  <a:srgbClr val="000000"/>
                </a:solidFill>
              </a:rPr>
              <a:pPr/>
              <a:t>148</a:t>
            </a:fld>
            <a:endParaRPr lang="pt-BR" smtClean="0">
              <a:solidFill>
                <a:srgbClr val="000000"/>
              </a:solidFill>
            </a:endParaRPr>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3602" name="Slide Image Placeholder 1"/>
          <p:cNvSpPr>
            <a:spLocks noGrp="1" noRot="1" noChangeAspect="1" noTextEdit="1"/>
          </p:cNvSpPr>
          <p:nvPr>
            <p:ph type="sldImg"/>
          </p:nvPr>
        </p:nvSpPr>
        <p:spPr>
          <a:ln/>
        </p:spPr>
      </p:sp>
      <p:sp>
        <p:nvSpPr>
          <p:cNvPr id="793603" name="Notes Placeholder 2"/>
          <p:cNvSpPr>
            <a:spLocks noGrp="1"/>
          </p:cNvSpPr>
          <p:nvPr>
            <p:ph type="body" idx="1"/>
          </p:nvPr>
        </p:nvSpPr>
        <p:spPr>
          <a:noFill/>
          <a:ln/>
        </p:spPr>
        <p:txBody>
          <a:bodyPr/>
          <a:lstStyle/>
          <a:p>
            <a:pPr eaLnBrk="1" hangingPunct="1">
              <a:spcBef>
                <a:spcPct val="0"/>
              </a:spcBef>
            </a:pPr>
            <a:endParaRPr lang="pt-BR" smtClean="0"/>
          </a:p>
        </p:txBody>
      </p:sp>
      <p:sp>
        <p:nvSpPr>
          <p:cNvPr id="793604" name="Slide Number Placeholder 3"/>
          <p:cNvSpPr>
            <a:spLocks noGrp="1"/>
          </p:cNvSpPr>
          <p:nvPr>
            <p:ph type="sldNum" sz="quarter" idx="5"/>
          </p:nvPr>
        </p:nvSpPr>
        <p:spPr>
          <a:noFill/>
        </p:spPr>
        <p:txBody>
          <a:bodyPr/>
          <a:lstStyle/>
          <a:p>
            <a:fld id="{0BE272CB-4533-4001-9FB4-1D029440729B}" type="slidenum">
              <a:rPr lang="pt-BR" smtClean="0">
                <a:solidFill>
                  <a:srgbClr val="000000"/>
                </a:solidFill>
              </a:rPr>
              <a:pPr/>
              <a:t>149</a:t>
            </a:fld>
            <a:endParaRPr lang="pt-BR" smtClean="0">
              <a:solidFill>
                <a:srgbClr val="000000"/>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6386" name="Slide Image Placeholder 1"/>
          <p:cNvSpPr>
            <a:spLocks noGrp="1" noRot="1" noChangeAspect="1" noTextEdit="1"/>
          </p:cNvSpPr>
          <p:nvPr>
            <p:ph type="sldImg"/>
          </p:nvPr>
        </p:nvSpPr>
        <p:spPr>
          <a:ln/>
        </p:spPr>
      </p:sp>
      <p:sp>
        <p:nvSpPr>
          <p:cNvPr id="656387" name="Notes Placeholder 2"/>
          <p:cNvSpPr>
            <a:spLocks noGrp="1"/>
          </p:cNvSpPr>
          <p:nvPr>
            <p:ph type="body" idx="1"/>
          </p:nvPr>
        </p:nvSpPr>
        <p:spPr>
          <a:noFill/>
          <a:ln/>
        </p:spPr>
        <p:txBody>
          <a:bodyPr/>
          <a:lstStyle/>
          <a:p>
            <a:endParaRPr lang="pt-BR" smtClean="0"/>
          </a:p>
        </p:txBody>
      </p:sp>
      <p:sp>
        <p:nvSpPr>
          <p:cNvPr id="656388" name="Slide Number Placeholder 3"/>
          <p:cNvSpPr>
            <a:spLocks noGrp="1"/>
          </p:cNvSpPr>
          <p:nvPr>
            <p:ph type="sldNum" sz="quarter" idx="5"/>
          </p:nvPr>
        </p:nvSpPr>
        <p:spPr>
          <a:noFill/>
        </p:spPr>
        <p:txBody>
          <a:bodyPr/>
          <a:lstStyle/>
          <a:p>
            <a:fld id="{202F210B-D3D2-40F5-A037-E6D174F40984}" type="slidenum">
              <a:rPr lang="pt-BR" smtClean="0">
                <a:solidFill>
                  <a:srgbClr val="000000"/>
                </a:solidFill>
              </a:rPr>
              <a:pPr/>
              <a:t>15</a:t>
            </a:fld>
            <a:endParaRPr lang="pt-BR" smtClean="0">
              <a:solidFill>
                <a:srgbClr val="000000"/>
              </a:solidFill>
            </a:endParaRPr>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4626" name="Rectangle 7"/>
          <p:cNvSpPr>
            <a:spLocks noGrp="1" noChangeArrowheads="1"/>
          </p:cNvSpPr>
          <p:nvPr>
            <p:ph type="sldNum" sz="quarter" idx="5"/>
          </p:nvPr>
        </p:nvSpPr>
        <p:spPr>
          <a:noFill/>
        </p:spPr>
        <p:txBody>
          <a:bodyPr/>
          <a:lstStyle/>
          <a:p>
            <a:pPr eaLnBrk="0" hangingPunct="0"/>
            <a:fld id="{3E740ACC-5F58-4EFB-86BB-E310086BB26D}" type="slidenum">
              <a:rPr lang="pt-BR" u="sng" smtClean="0">
                <a:solidFill>
                  <a:srgbClr val="000000"/>
                </a:solidFill>
              </a:rPr>
              <a:pPr eaLnBrk="0" hangingPunct="0"/>
              <a:t>150</a:t>
            </a:fld>
            <a:endParaRPr lang="pt-BR" u="sng" smtClean="0">
              <a:solidFill>
                <a:srgbClr val="000000"/>
              </a:solidFill>
            </a:endParaRPr>
          </a:p>
        </p:txBody>
      </p:sp>
      <p:sp>
        <p:nvSpPr>
          <p:cNvPr id="794627" name="Rectangle 2"/>
          <p:cNvSpPr>
            <a:spLocks noRot="1" noChangeArrowheads="1" noTextEdit="1"/>
          </p:cNvSpPr>
          <p:nvPr>
            <p:ph type="sldImg"/>
          </p:nvPr>
        </p:nvSpPr>
        <p:spPr>
          <a:xfrm>
            <a:off x="954088" y="685800"/>
            <a:ext cx="4951412" cy="3429000"/>
          </a:xfrm>
          <a:ln/>
        </p:spPr>
      </p:sp>
      <p:sp>
        <p:nvSpPr>
          <p:cNvPr id="794628" name="Rectangle 3"/>
          <p:cNvSpPr>
            <a:spLocks noGrp="1" noChangeArrowheads="1"/>
          </p:cNvSpPr>
          <p:nvPr>
            <p:ph type="body" idx="1"/>
          </p:nvPr>
        </p:nvSpPr>
        <p:spPr>
          <a:noFill/>
          <a:ln/>
        </p:spPr>
        <p:txBody>
          <a:bodyPr/>
          <a:lstStyle/>
          <a:p>
            <a:endParaRPr lang="pt-BR" smtClean="0"/>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5650" name="Slide Image Placeholder 1"/>
          <p:cNvSpPr>
            <a:spLocks noGrp="1" noRot="1" noChangeAspect="1" noTextEdit="1"/>
          </p:cNvSpPr>
          <p:nvPr>
            <p:ph type="sldImg"/>
          </p:nvPr>
        </p:nvSpPr>
        <p:spPr>
          <a:ln/>
        </p:spPr>
      </p:sp>
      <p:sp>
        <p:nvSpPr>
          <p:cNvPr id="795651" name="Notes Placeholder 2"/>
          <p:cNvSpPr>
            <a:spLocks noGrp="1"/>
          </p:cNvSpPr>
          <p:nvPr>
            <p:ph type="body" idx="1"/>
          </p:nvPr>
        </p:nvSpPr>
        <p:spPr>
          <a:noFill/>
          <a:ln/>
        </p:spPr>
        <p:txBody>
          <a:bodyPr/>
          <a:lstStyle/>
          <a:p>
            <a:endParaRPr lang="pt-BR" smtClean="0"/>
          </a:p>
        </p:txBody>
      </p:sp>
      <p:sp>
        <p:nvSpPr>
          <p:cNvPr id="795652" name="Slide Number Placeholder 3"/>
          <p:cNvSpPr>
            <a:spLocks noGrp="1"/>
          </p:cNvSpPr>
          <p:nvPr>
            <p:ph type="sldNum" sz="quarter" idx="5"/>
          </p:nvPr>
        </p:nvSpPr>
        <p:spPr>
          <a:noFill/>
        </p:spPr>
        <p:txBody>
          <a:bodyPr/>
          <a:lstStyle/>
          <a:p>
            <a:fld id="{719E50FF-F718-4CFE-9993-5670736A5DDD}" type="slidenum">
              <a:rPr lang="pt-BR" smtClean="0">
                <a:solidFill>
                  <a:srgbClr val="000000"/>
                </a:solidFill>
              </a:rPr>
              <a:pPr/>
              <a:t>151</a:t>
            </a:fld>
            <a:endParaRPr lang="pt-BR" smtClean="0">
              <a:solidFill>
                <a:srgbClr val="000000"/>
              </a:solidFill>
            </a:endParaRPr>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6674" name="Rectangle 7"/>
          <p:cNvSpPr>
            <a:spLocks noGrp="1" noChangeArrowheads="1"/>
          </p:cNvSpPr>
          <p:nvPr>
            <p:ph type="sldNum" sz="quarter" idx="5"/>
          </p:nvPr>
        </p:nvSpPr>
        <p:spPr>
          <a:noFill/>
        </p:spPr>
        <p:txBody>
          <a:bodyPr/>
          <a:lstStyle/>
          <a:p>
            <a:pPr eaLnBrk="0" hangingPunct="0"/>
            <a:fld id="{08255094-AC07-430B-BC65-1F9CB818487E}" type="slidenum">
              <a:rPr lang="pt-BR" u="sng" smtClean="0">
                <a:solidFill>
                  <a:srgbClr val="000000"/>
                </a:solidFill>
              </a:rPr>
              <a:pPr eaLnBrk="0" hangingPunct="0"/>
              <a:t>152</a:t>
            </a:fld>
            <a:endParaRPr lang="pt-BR" u="sng" smtClean="0">
              <a:solidFill>
                <a:srgbClr val="000000"/>
              </a:solidFill>
            </a:endParaRPr>
          </a:p>
        </p:txBody>
      </p:sp>
      <p:sp>
        <p:nvSpPr>
          <p:cNvPr id="796675" name="Rectangle 2"/>
          <p:cNvSpPr>
            <a:spLocks noRot="1" noChangeArrowheads="1" noTextEdit="1"/>
          </p:cNvSpPr>
          <p:nvPr>
            <p:ph type="sldImg"/>
          </p:nvPr>
        </p:nvSpPr>
        <p:spPr>
          <a:xfrm>
            <a:off x="954088" y="685800"/>
            <a:ext cx="4951412" cy="3429000"/>
          </a:xfrm>
          <a:ln/>
        </p:spPr>
      </p:sp>
      <p:sp>
        <p:nvSpPr>
          <p:cNvPr id="796676" name="Rectangle 3"/>
          <p:cNvSpPr>
            <a:spLocks noGrp="1" noChangeArrowheads="1"/>
          </p:cNvSpPr>
          <p:nvPr>
            <p:ph type="body" idx="1"/>
          </p:nvPr>
        </p:nvSpPr>
        <p:spPr>
          <a:noFill/>
          <a:ln/>
        </p:spPr>
        <p:txBody>
          <a:bodyPr/>
          <a:lstStyle/>
          <a:p>
            <a:endParaRPr lang="pt-BR" smtClean="0"/>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7698" name="Rectangle 7"/>
          <p:cNvSpPr>
            <a:spLocks noGrp="1" noChangeArrowheads="1"/>
          </p:cNvSpPr>
          <p:nvPr>
            <p:ph type="sldNum" sz="quarter" idx="5"/>
          </p:nvPr>
        </p:nvSpPr>
        <p:spPr>
          <a:noFill/>
        </p:spPr>
        <p:txBody>
          <a:bodyPr/>
          <a:lstStyle/>
          <a:p>
            <a:fld id="{1A02FC76-BDC3-4864-BAF8-274DCFE9E324}" type="slidenum">
              <a:rPr lang="pt-BR" smtClean="0">
                <a:solidFill>
                  <a:srgbClr val="000000"/>
                </a:solidFill>
              </a:rPr>
              <a:pPr/>
              <a:t>153</a:t>
            </a:fld>
            <a:endParaRPr lang="pt-BR" smtClean="0">
              <a:solidFill>
                <a:srgbClr val="000000"/>
              </a:solidFill>
            </a:endParaRPr>
          </a:p>
        </p:txBody>
      </p:sp>
      <p:sp>
        <p:nvSpPr>
          <p:cNvPr id="797699" name="Rectangle 2"/>
          <p:cNvSpPr>
            <a:spLocks noRot="1" noChangeArrowheads="1" noTextEdit="1"/>
          </p:cNvSpPr>
          <p:nvPr>
            <p:ph type="sldImg"/>
          </p:nvPr>
        </p:nvSpPr>
        <p:spPr>
          <a:ln/>
        </p:spPr>
      </p:sp>
      <p:sp>
        <p:nvSpPr>
          <p:cNvPr id="797700" name="Rectangle 3"/>
          <p:cNvSpPr>
            <a:spLocks noGrp="1" noChangeArrowheads="1"/>
          </p:cNvSpPr>
          <p:nvPr>
            <p:ph type="body" idx="1"/>
          </p:nvPr>
        </p:nvSpPr>
        <p:spPr>
          <a:noFill/>
          <a:ln/>
        </p:spPr>
        <p:txBody>
          <a:bodyPr/>
          <a:lstStyle/>
          <a:p>
            <a:endParaRPr lang="pt-BR" smtClean="0"/>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22" name="Rectangle 7"/>
          <p:cNvSpPr>
            <a:spLocks noGrp="1" noChangeArrowheads="1"/>
          </p:cNvSpPr>
          <p:nvPr>
            <p:ph type="sldNum" sz="quarter" idx="5"/>
          </p:nvPr>
        </p:nvSpPr>
        <p:spPr>
          <a:noFill/>
        </p:spPr>
        <p:txBody>
          <a:bodyPr/>
          <a:lstStyle/>
          <a:p>
            <a:fld id="{A1762C77-9998-425A-8003-83E44A2B5D0F}" type="slidenum">
              <a:rPr lang="pt-BR" smtClean="0">
                <a:solidFill>
                  <a:srgbClr val="000000"/>
                </a:solidFill>
              </a:rPr>
              <a:pPr/>
              <a:t>154</a:t>
            </a:fld>
            <a:endParaRPr lang="pt-BR" smtClean="0">
              <a:solidFill>
                <a:srgbClr val="000000"/>
              </a:solidFill>
            </a:endParaRPr>
          </a:p>
        </p:txBody>
      </p:sp>
      <p:sp>
        <p:nvSpPr>
          <p:cNvPr id="798723" name="Rectangle 2"/>
          <p:cNvSpPr>
            <a:spLocks noRot="1" noChangeArrowheads="1" noTextEdit="1"/>
          </p:cNvSpPr>
          <p:nvPr>
            <p:ph type="sldImg"/>
          </p:nvPr>
        </p:nvSpPr>
        <p:spPr>
          <a:ln/>
        </p:spPr>
      </p:sp>
      <p:sp>
        <p:nvSpPr>
          <p:cNvPr id="798724" name="Rectangle 3"/>
          <p:cNvSpPr>
            <a:spLocks noGrp="1" noChangeArrowheads="1"/>
          </p:cNvSpPr>
          <p:nvPr>
            <p:ph type="body" idx="1"/>
          </p:nvPr>
        </p:nvSpPr>
        <p:spPr>
          <a:noFill/>
          <a:ln/>
        </p:spPr>
        <p:txBody>
          <a:bodyPr/>
          <a:lstStyle/>
          <a:p>
            <a:endParaRPr lang="pt-BR" smtClean="0"/>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9746" name="Rectangle 7"/>
          <p:cNvSpPr>
            <a:spLocks noGrp="1" noChangeArrowheads="1"/>
          </p:cNvSpPr>
          <p:nvPr>
            <p:ph type="sldNum" sz="quarter" idx="5"/>
          </p:nvPr>
        </p:nvSpPr>
        <p:spPr>
          <a:noFill/>
        </p:spPr>
        <p:txBody>
          <a:bodyPr/>
          <a:lstStyle/>
          <a:p>
            <a:pPr eaLnBrk="0" hangingPunct="0"/>
            <a:fld id="{F2A3993F-4234-49E1-A68B-D892A9BD5C53}" type="slidenum">
              <a:rPr lang="pt-BR" u="sng" smtClean="0">
                <a:solidFill>
                  <a:srgbClr val="000000"/>
                </a:solidFill>
              </a:rPr>
              <a:pPr eaLnBrk="0" hangingPunct="0"/>
              <a:t>155</a:t>
            </a:fld>
            <a:endParaRPr lang="pt-BR" u="sng" smtClean="0">
              <a:solidFill>
                <a:srgbClr val="000000"/>
              </a:solidFill>
            </a:endParaRPr>
          </a:p>
        </p:txBody>
      </p:sp>
      <p:sp>
        <p:nvSpPr>
          <p:cNvPr id="799747" name="Rectangle 2"/>
          <p:cNvSpPr>
            <a:spLocks noRot="1" noChangeArrowheads="1" noTextEdit="1"/>
          </p:cNvSpPr>
          <p:nvPr>
            <p:ph type="sldImg"/>
          </p:nvPr>
        </p:nvSpPr>
        <p:spPr>
          <a:xfrm>
            <a:off x="954088" y="685800"/>
            <a:ext cx="4951412" cy="3429000"/>
          </a:xfrm>
          <a:ln/>
        </p:spPr>
      </p:sp>
      <p:sp>
        <p:nvSpPr>
          <p:cNvPr id="799748" name="Rectangle 3"/>
          <p:cNvSpPr>
            <a:spLocks noGrp="1" noChangeArrowheads="1"/>
          </p:cNvSpPr>
          <p:nvPr>
            <p:ph type="body" idx="1"/>
          </p:nvPr>
        </p:nvSpPr>
        <p:spPr>
          <a:noFill/>
          <a:ln/>
        </p:spPr>
        <p:txBody>
          <a:bodyPr/>
          <a:lstStyle/>
          <a:p>
            <a:endParaRPr lang="pt-BR" smtClean="0"/>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0770" name="Slide Image Placeholder 1"/>
          <p:cNvSpPr>
            <a:spLocks noGrp="1" noRot="1" noChangeAspect="1" noTextEdit="1"/>
          </p:cNvSpPr>
          <p:nvPr>
            <p:ph type="sldImg"/>
          </p:nvPr>
        </p:nvSpPr>
        <p:spPr>
          <a:ln/>
        </p:spPr>
      </p:sp>
      <p:sp>
        <p:nvSpPr>
          <p:cNvPr id="800771" name="Notes Placeholder 2"/>
          <p:cNvSpPr>
            <a:spLocks noGrp="1"/>
          </p:cNvSpPr>
          <p:nvPr>
            <p:ph type="body" idx="1"/>
          </p:nvPr>
        </p:nvSpPr>
        <p:spPr>
          <a:noFill/>
          <a:ln/>
        </p:spPr>
        <p:txBody>
          <a:bodyPr/>
          <a:lstStyle/>
          <a:p>
            <a:pPr>
              <a:spcBef>
                <a:spcPct val="0"/>
              </a:spcBef>
            </a:pPr>
            <a:endParaRPr lang="pt-BR" smtClean="0"/>
          </a:p>
        </p:txBody>
      </p:sp>
      <p:sp>
        <p:nvSpPr>
          <p:cNvPr id="800772" name="Slide Number Placeholder 3"/>
          <p:cNvSpPr>
            <a:spLocks noGrp="1"/>
          </p:cNvSpPr>
          <p:nvPr>
            <p:ph type="sldNum" sz="quarter" idx="5"/>
          </p:nvPr>
        </p:nvSpPr>
        <p:spPr>
          <a:noFill/>
        </p:spPr>
        <p:txBody>
          <a:bodyPr/>
          <a:lstStyle/>
          <a:p>
            <a:fld id="{FF058CD6-A16C-4B3E-BD8E-C90E0A0D1FC7}" type="slidenum">
              <a:rPr lang="pt-BR" smtClean="0">
                <a:solidFill>
                  <a:srgbClr val="000000"/>
                </a:solidFill>
              </a:rPr>
              <a:pPr/>
              <a:t>156</a:t>
            </a:fld>
            <a:endParaRPr lang="pt-BR" smtClean="0">
              <a:solidFill>
                <a:srgbClr val="000000"/>
              </a:solidFill>
            </a:endParaRPr>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1794" name="Rectangle 7"/>
          <p:cNvSpPr>
            <a:spLocks noGrp="1" noChangeArrowheads="1"/>
          </p:cNvSpPr>
          <p:nvPr>
            <p:ph type="sldNum" sz="quarter" idx="5"/>
          </p:nvPr>
        </p:nvSpPr>
        <p:spPr>
          <a:noFill/>
        </p:spPr>
        <p:txBody>
          <a:bodyPr/>
          <a:lstStyle/>
          <a:p>
            <a:pPr eaLnBrk="0" hangingPunct="0"/>
            <a:fld id="{9F245EA7-D01B-4502-AE20-F8E53408893E}" type="slidenum">
              <a:rPr lang="pt-BR" u="sng" smtClean="0">
                <a:solidFill>
                  <a:srgbClr val="000000"/>
                </a:solidFill>
              </a:rPr>
              <a:pPr eaLnBrk="0" hangingPunct="0"/>
              <a:t>157</a:t>
            </a:fld>
            <a:endParaRPr lang="pt-BR" u="sng" smtClean="0">
              <a:solidFill>
                <a:srgbClr val="000000"/>
              </a:solidFill>
            </a:endParaRPr>
          </a:p>
        </p:txBody>
      </p:sp>
      <p:sp>
        <p:nvSpPr>
          <p:cNvPr id="801795" name="Rectangle 2"/>
          <p:cNvSpPr>
            <a:spLocks noRot="1" noChangeArrowheads="1" noTextEdit="1"/>
          </p:cNvSpPr>
          <p:nvPr>
            <p:ph type="sldImg"/>
          </p:nvPr>
        </p:nvSpPr>
        <p:spPr>
          <a:xfrm>
            <a:off x="954088" y="685800"/>
            <a:ext cx="4951412" cy="3429000"/>
          </a:xfrm>
          <a:ln/>
        </p:spPr>
      </p:sp>
      <p:sp>
        <p:nvSpPr>
          <p:cNvPr id="801796" name="Rectangle 3"/>
          <p:cNvSpPr>
            <a:spLocks noGrp="1" noChangeArrowheads="1"/>
          </p:cNvSpPr>
          <p:nvPr>
            <p:ph type="body" idx="1"/>
          </p:nvPr>
        </p:nvSpPr>
        <p:spPr>
          <a:xfrm>
            <a:off x="912813" y="4343400"/>
            <a:ext cx="5032375" cy="4114800"/>
          </a:xfrm>
          <a:noFill/>
          <a:ln/>
        </p:spPr>
        <p:txBody>
          <a:bodyPr/>
          <a:lstStyle/>
          <a:p>
            <a:endParaRPr lang="pt-BR" smtClean="0"/>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2818" name="Rectangle 7"/>
          <p:cNvSpPr>
            <a:spLocks noGrp="1" noChangeArrowheads="1"/>
          </p:cNvSpPr>
          <p:nvPr>
            <p:ph type="sldNum" sz="quarter" idx="5"/>
          </p:nvPr>
        </p:nvSpPr>
        <p:spPr>
          <a:noFill/>
        </p:spPr>
        <p:txBody>
          <a:bodyPr/>
          <a:lstStyle/>
          <a:p>
            <a:pPr eaLnBrk="0" hangingPunct="0"/>
            <a:fld id="{4BCFD471-3469-4569-B141-3C6FC54C4BD0}" type="slidenum">
              <a:rPr lang="pt-BR" u="sng" smtClean="0">
                <a:solidFill>
                  <a:srgbClr val="000000"/>
                </a:solidFill>
              </a:rPr>
              <a:pPr eaLnBrk="0" hangingPunct="0"/>
              <a:t>158</a:t>
            </a:fld>
            <a:endParaRPr lang="pt-BR" u="sng" smtClean="0">
              <a:solidFill>
                <a:srgbClr val="000000"/>
              </a:solidFill>
            </a:endParaRPr>
          </a:p>
        </p:txBody>
      </p:sp>
      <p:sp>
        <p:nvSpPr>
          <p:cNvPr id="802819" name="Rectangle 2"/>
          <p:cNvSpPr>
            <a:spLocks noRot="1" noChangeArrowheads="1" noTextEdit="1"/>
          </p:cNvSpPr>
          <p:nvPr>
            <p:ph type="sldImg"/>
          </p:nvPr>
        </p:nvSpPr>
        <p:spPr>
          <a:xfrm>
            <a:off x="954088" y="685800"/>
            <a:ext cx="4951412" cy="3429000"/>
          </a:xfrm>
          <a:ln/>
        </p:spPr>
      </p:sp>
      <p:sp>
        <p:nvSpPr>
          <p:cNvPr id="802820" name="Rectangle 3"/>
          <p:cNvSpPr>
            <a:spLocks noGrp="1" noChangeArrowheads="1"/>
          </p:cNvSpPr>
          <p:nvPr>
            <p:ph type="body" idx="1"/>
          </p:nvPr>
        </p:nvSpPr>
        <p:spPr>
          <a:xfrm>
            <a:off x="912813" y="4343400"/>
            <a:ext cx="5032375" cy="4114800"/>
          </a:xfrm>
          <a:noFill/>
          <a:ln/>
        </p:spPr>
        <p:txBody>
          <a:bodyPr/>
          <a:lstStyle/>
          <a:p>
            <a:endParaRPr lang="pt-BR" smtClean="0"/>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3842" name="Rectangle 7"/>
          <p:cNvSpPr>
            <a:spLocks noGrp="1" noChangeArrowheads="1"/>
          </p:cNvSpPr>
          <p:nvPr>
            <p:ph type="sldNum" sz="quarter" idx="5"/>
          </p:nvPr>
        </p:nvSpPr>
        <p:spPr>
          <a:noFill/>
        </p:spPr>
        <p:txBody>
          <a:bodyPr/>
          <a:lstStyle/>
          <a:p>
            <a:pPr eaLnBrk="0" hangingPunct="0"/>
            <a:fld id="{7CC9E226-3571-4B65-9C93-8F918EFCE7E5}" type="slidenum">
              <a:rPr lang="pt-BR" u="sng" smtClean="0">
                <a:solidFill>
                  <a:srgbClr val="000000"/>
                </a:solidFill>
              </a:rPr>
              <a:pPr eaLnBrk="0" hangingPunct="0"/>
              <a:t>159</a:t>
            </a:fld>
            <a:endParaRPr lang="pt-BR" u="sng" smtClean="0">
              <a:solidFill>
                <a:srgbClr val="000000"/>
              </a:solidFill>
            </a:endParaRPr>
          </a:p>
        </p:txBody>
      </p:sp>
      <p:sp>
        <p:nvSpPr>
          <p:cNvPr id="803843" name="Rectangle 2"/>
          <p:cNvSpPr>
            <a:spLocks noRot="1" noChangeArrowheads="1" noTextEdit="1"/>
          </p:cNvSpPr>
          <p:nvPr>
            <p:ph type="sldImg"/>
          </p:nvPr>
        </p:nvSpPr>
        <p:spPr>
          <a:xfrm>
            <a:off x="954088" y="685800"/>
            <a:ext cx="4951412" cy="3429000"/>
          </a:xfrm>
          <a:ln/>
        </p:spPr>
      </p:sp>
      <p:sp>
        <p:nvSpPr>
          <p:cNvPr id="803844" name="Rectangle 3"/>
          <p:cNvSpPr>
            <a:spLocks noGrp="1" noChangeArrowheads="1"/>
          </p:cNvSpPr>
          <p:nvPr>
            <p:ph type="body" idx="1"/>
          </p:nvPr>
        </p:nvSpPr>
        <p:spPr>
          <a:xfrm>
            <a:off x="912813" y="4343400"/>
            <a:ext cx="5032375" cy="4114800"/>
          </a:xfrm>
          <a:noFill/>
          <a:ln/>
        </p:spPr>
        <p:txBody>
          <a:bodyPr/>
          <a:lstStyle/>
          <a:p>
            <a:endParaRPr lang="pt-BR"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7410" name="Slide Image Placeholder 1"/>
          <p:cNvSpPr>
            <a:spLocks noGrp="1" noRot="1" noChangeAspect="1" noTextEdit="1"/>
          </p:cNvSpPr>
          <p:nvPr>
            <p:ph type="sldImg"/>
          </p:nvPr>
        </p:nvSpPr>
        <p:spPr>
          <a:ln/>
        </p:spPr>
      </p:sp>
      <p:sp>
        <p:nvSpPr>
          <p:cNvPr id="657411" name="Notes Placeholder 2"/>
          <p:cNvSpPr>
            <a:spLocks noGrp="1"/>
          </p:cNvSpPr>
          <p:nvPr>
            <p:ph type="body" idx="1"/>
          </p:nvPr>
        </p:nvSpPr>
        <p:spPr>
          <a:noFill/>
          <a:ln/>
        </p:spPr>
        <p:txBody>
          <a:bodyPr/>
          <a:lstStyle/>
          <a:p>
            <a:endParaRPr lang="pt-BR" smtClean="0"/>
          </a:p>
        </p:txBody>
      </p:sp>
      <p:sp>
        <p:nvSpPr>
          <p:cNvPr id="657412" name="Slide Number Placeholder 3"/>
          <p:cNvSpPr>
            <a:spLocks noGrp="1"/>
          </p:cNvSpPr>
          <p:nvPr>
            <p:ph type="sldNum" sz="quarter" idx="5"/>
          </p:nvPr>
        </p:nvSpPr>
        <p:spPr>
          <a:noFill/>
        </p:spPr>
        <p:txBody>
          <a:bodyPr/>
          <a:lstStyle/>
          <a:p>
            <a:fld id="{2CFD867C-81E7-41C9-9B52-765C449F4FE4}" type="slidenum">
              <a:rPr lang="pt-BR" smtClean="0">
                <a:solidFill>
                  <a:srgbClr val="000000"/>
                </a:solidFill>
              </a:rPr>
              <a:pPr/>
              <a:t>16</a:t>
            </a:fld>
            <a:endParaRPr lang="pt-BR" smtClean="0">
              <a:solidFill>
                <a:srgbClr val="000000"/>
              </a:solidFill>
            </a:endParaRPr>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4866" name="Slide Image Placeholder 1"/>
          <p:cNvSpPr>
            <a:spLocks noGrp="1" noRot="1" noChangeAspect="1" noTextEdit="1"/>
          </p:cNvSpPr>
          <p:nvPr>
            <p:ph type="sldImg"/>
          </p:nvPr>
        </p:nvSpPr>
        <p:spPr>
          <a:ln/>
        </p:spPr>
      </p:sp>
      <p:sp>
        <p:nvSpPr>
          <p:cNvPr id="804867" name="Notes Placeholder 2"/>
          <p:cNvSpPr>
            <a:spLocks noGrp="1"/>
          </p:cNvSpPr>
          <p:nvPr>
            <p:ph type="body" idx="1"/>
          </p:nvPr>
        </p:nvSpPr>
        <p:spPr>
          <a:noFill/>
          <a:ln/>
        </p:spPr>
        <p:txBody>
          <a:bodyPr/>
          <a:lstStyle/>
          <a:p>
            <a:pPr>
              <a:spcBef>
                <a:spcPct val="0"/>
              </a:spcBef>
            </a:pPr>
            <a:endParaRPr lang="pt-BR" smtClean="0"/>
          </a:p>
        </p:txBody>
      </p:sp>
      <p:sp>
        <p:nvSpPr>
          <p:cNvPr id="804868" name="Slide Number Placeholder 3"/>
          <p:cNvSpPr>
            <a:spLocks noGrp="1"/>
          </p:cNvSpPr>
          <p:nvPr>
            <p:ph type="sldNum" sz="quarter" idx="5"/>
          </p:nvPr>
        </p:nvSpPr>
        <p:spPr>
          <a:noFill/>
        </p:spPr>
        <p:txBody>
          <a:bodyPr/>
          <a:lstStyle/>
          <a:p>
            <a:fld id="{50AA0801-2A49-4369-AC9F-E0F90031B444}" type="slidenum">
              <a:rPr lang="pt-BR" smtClean="0">
                <a:solidFill>
                  <a:srgbClr val="000000"/>
                </a:solidFill>
              </a:rPr>
              <a:pPr/>
              <a:t>160</a:t>
            </a:fld>
            <a:endParaRPr lang="pt-BR" smtClean="0">
              <a:solidFill>
                <a:srgbClr val="000000"/>
              </a:solidFill>
            </a:endParaRPr>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5890" name="Rectangle 7"/>
          <p:cNvSpPr>
            <a:spLocks noGrp="1" noChangeArrowheads="1"/>
          </p:cNvSpPr>
          <p:nvPr>
            <p:ph type="sldNum" sz="quarter" idx="5"/>
          </p:nvPr>
        </p:nvSpPr>
        <p:spPr>
          <a:noFill/>
        </p:spPr>
        <p:txBody>
          <a:bodyPr/>
          <a:lstStyle/>
          <a:p>
            <a:pPr eaLnBrk="0" hangingPunct="0"/>
            <a:fld id="{C078C6E3-D58F-4AB4-9520-13AFC44CA286}" type="slidenum">
              <a:rPr lang="pt-BR" u="sng" smtClean="0">
                <a:solidFill>
                  <a:srgbClr val="000000"/>
                </a:solidFill>
              </a:rPr>
              <a:pPr eaLnBrk="0" hangingPunct="0"/>
              <a:t>161</a:t>
            </a:fld>
            <a:endParaRPr lang="pt-BR" u="sng" smtClean="0">
              <a:solidFill>
                <a:srgbClr val="000000"/>
              </a:solidFill>
            </a:endParaRPr>
          </a:p>
        </p:txBody>
      </p:sp>
      <p:sp>
        <p:nvSpPr>
          <p:cNvPr id="805891" name="Rectangle 2"/>
          <p:cNvSpPr>
            <a:spLocks noRot="1" noChangeArrowheads="1" noTextEdit="1"/>
          </p:cNvSpPr>
          <p:nvPr>
            <p:ph type="sldImg"/>
          </p:nvPr>
        </p:nvSpPr>
        <p:spPr>
          <a:xfrm>
            <a:off x="954088" y="685800"/>
            <a:ext cx="4951412" cy="3429000"/>
          </a:xfrm>
          <a:ln/>
        </p:spPr>
      </p:sp>
      <p:sp>
        <p:nvSpPr>
          <p:cNvPr id="805892" name="Rectangle 3"/>
          <p:cNvSpPr>
            <a:spLocks noGrp="1" noChangeArrowheads="1"/>
          </p:cNvSpPr>
          <p:nvPr>
            <p:ph type="body" idx="1"/>
          </p:nvPr>
        </p:nvSpPr>
        <p:spPr>
          <a:noFill/>
          <a:ln/>
        </p:spPr>
        <p:txBody>
          <a:bodyPr/>
          <a:lstStyle/>
          <a:p>
            <a:endParaRPr lang="pt-BR" smtClean="0"/>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6914" name="Slide Image Placeholder 1"/>
          <p:cNvSpPr>
            <a:spLocks noGrp="1" noRot="1" noChangeAspect="1" noTextEdit="1"/>
          </p:cNvSpPr>
          <p:nvPr>
            <p:ph type="sldImg"/>
          </p:nvPr>
        </p:nvSpPr>
        <p:spPr>
          <a:ln/>
        </p:spPr>
      </p:sp>
      <p:sp>
        <p:nvSpPr>
          <p:cNvPr id="806915" name="Notes Placeholder 2"/>
          <p:cNvSpPr>
            <a:spLocks noGrp="1"/>
          </p:cNvSpPr>
          <p:nvPr>
            <p:ph type="body" idx="1"/>
          </p:nvPr>
        </p:nvSpPr>
        <p:spPr>
          <a:noFill/>
          <a:ln/>
        </p:spPr>
        <p:txBody>
          <a:bodyPr/>
          <a:lstStyle/>
          <a:p>
            <a:endParaRPr lang="pt-BR" smtClean="0"/>
          </a:p>
        </p:txBody>
      </p:sp>
      <p:sp>
        <p:nvSpPr>
          <p:cNvPr id="806916" name="Slide Number Placeholder 3"/>
          <p:cNvSpPr>
            <a:spLocks noGrp="1"/>
          </p:cNvSpPr>
          <p:nvPr>
            <p:ph type="sldNum" sz="quarter" idx="5"/>
          </p:nvPr>
        </p:nvSpPr>
        <p:spPr>
          <a:noFill/>
        </p:spPr>
        <p:txBody>
          <a:bodyPr/>
          <a:lstStyle/>
          <a:p>
            <a:fld id="{C0796926-C1E4-4FDA-B03E-25F232F48409}" type="slidenum">
              <a:rPr lang="pt-BR" smtClean="0">
                <a:solidFill>
                  <a:srgbClr val="000000"/>
                </a:solidFill>
              </a:rPr>
              <a:pPr/>
              <a:t>162</a:t>
            </a:fld>
            <a:endParaRPr lang="pt-BR" smtClean="0">
              <a:solidFill>
                <a:srgbClr val="000000"/>
              </a:solidFill>
            </a:endParaRPr>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7938" name="Slide Image Placeholder 1"/>
          <p:cNvSpPr>
            <a:spLocks noGrp="1" noRot="1" noChangeAspect="1" noTextEdit="1"/>
          </p:cNvSpPr>
          <p:nvPr>
            <p:ph type="sldImg"/>
          </p:nvPr>
        </p:nvSpPr>
        <p:spPr>
          <a:ln/>
        </p:spPr>
      </p:sp>
      <p:sp>
        <p:nvSpPr>
          <p:cNvPr id="807939" name="Notes Placeholder 2"/>
          <p:cNvSpPr>
            <a:spLocks noGrp="1"/>
          </p:cNvSpPr>
          <p:nvPr>
            <p:ph type="body" idx="1"/>
          </p:nvPr>
        </p:nvSpPr>
        <p:spPr>
          <a:noFill/>
          <a:ln/>
        </p:spPr>
        <p:txBody>
          <a:bodyPr/>
          <a:lstStyle/>
          <a:p>
            <a:endParaRPr lang="pt-BR" smtClean="0"/>
          </a:p>
        </p:txBody>
      </p:sp>
      <p:sp>
        <p:nvSpPr>
          <p:cNvPr id="807940" name="Slide Number Placeholder 3"/>
          <p:cNvSpPr>
            <a:spLocks noGrp="1"/>
          </p:cNvSpPr>
          <p:nvPr>
            <p:ph type="sldNum" sz="quarter" idx="5"/>
          </p:nvPr>
        </p:nvSpPr>
        <p:spPr>
          <a:noFill/>
        </p:spPr>
        <p:txBody>
          <a:bodyPr/>
          <a:lstStyle/>
          <a:p>
            <a:fld id="{7AC0DA02-5A3E-4835-ADD2-02C8BFED1A37}" type="slidenum">
              <a:rPr lang="pt-BR" smtClean="0">
                <a:solidFill>
                  <a:srgbClr val="000000"/>
                </a:solidFill>
              </a:rPr>
              <a:pPr/>
              <a:t>163</a:t>
            </a:fld>
            <a:endParaRPr lang="pt-BR" smtClean="0">
              <a:solidFill>
                <a:srgbClr val="000000"/>
              </a:solidFill>
            </a:endParaRPr>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62" name="Slide Image Placeholder 1"/>
          <p:cNvSpPr>
            <a:spLocks noGrp="1" noRot="1" noChangeAspect="1" noTextEdit="1"/>
          </p:cNvSpPr>
          <p:nvPr>
            <p:ph type="sldImg"/>
          </p:nvPr>
        </p:nvSpPr>
        <p:spPr>
          <a:ln/>
        </p:spPr>
      </p:sp>
      <p:sp>
        <p:nvSpPr>
          <p:cNvPr id="808963" name="Notes Placeholder 2"/>
          <p:cNvSpPr>
            <a:spLocks noGrp="1"/>
          </p:cNvSpPr>
          <p:nvPr>
            <p:ph type="body" idx="1"/>
          </p:nvPr>
        </p:nvSpPr>
        <p:spPr>
          <a:noFill/>
          <a:ln/>
        </p:spPr>
        <p:txBody>
          <a:bodyPr/>
          <a:lstStyle/>
          <a:p>
            <a:pPr>
              <a:spcBef>
                <a:spcPct val="0"/>
              </a:spcBef>
            </a:pPr>
            <a:endParaRPr lang="pt-BR" smtClean="0"/>
          </a:p>
        </p:txBody>
      </p:sp>
      <p:sp>
        <p:nvSpPr>
          <p:cNvPr id="808964" name="Slide Number Placeholder 3"/>
          <p:cNvSpPr>
            <a:spLocks noGrp="1"/>
          </p:cNvSpPr>
          <p:nvPr>
            <p:ph type="sldNum" sz="quarter" idx="5"/>
          </p:nvPr>
        </p:nvSpPr>
        <p:spPr>
          <a:noFill/>
        </p:spPr>
        <p:txBody>
          <a:bodyPr/>
          <a:lstStyle/>
          <a:p>
            <a:fld id="{40053685-1B5C-4FE9-824F-D7E3B802CB7F}" type="slidenum">
              <a:rPr lang="pt-BR" smtClean="0">
                <a:solidFill>
                  <a:srgbClr val="000000"/>
                </a:solidFill>
              </a:rPr>
              <a:pPr/>
              <a:t>164</a:t>
            </a:fld>
            <a:endParaRPr lang="pt-BR" smtClean="0">
              <a:solidFill>
                <a:srgbClr val="000000"/>
              </a:solidFill>
            </a:endParaRPr>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9986" name="Rectangle 7"/>
          <p:cNvSpPr>
            <a:spLocks noGrp="1" noChangeArrowheads="1"/>
          </p:cNvSpPr>
          <p:nvPr>
            <p:ph type="sldNum" sz="quarter" idx="5"/>
          </p:nvPr>
        </p:nvSpPr>
        <p:spPr>
          <a:noFill/>
        </p:spPr>
        <p:txBody>
          <a:bodyPr/>
          <a:lstStyle/>
          <a:p>
            <a:pPr eaLnBrk="0" hangingPunct="0"/>
            <a:fld id="{FA77ECA5-BA41-49DF-A37C-D97635F4465B}" type="slidenum">
              <a:rPr lang="pt-BR" u="sng" smtClean="0">
                <a:solidFill>
                  <a:srgbClr val="000000"/>
                </a:solidFill>
              </a:rPr>
              <a:pPr eaLnBrk="0" hangingPunct="0"/>
              <a:t>165</a:t>
            </a:fld>
            <a:endParaRPr lang="pt-BR" u="sng" smtClean="0">
              <a:solidFill>
                <a:srgbClr val="000000"/>
              </a:solidFill>
            </a:endParaRPr>
          </a:p>
        </p:txBody>
      </p:sp>
      <p:sp>
        <p:nvSpPr>
          <p:cNvPr id="809987" name="Rectangle 2"/>
          <p:cNvSpPr>
            <a:spLocks noRot="1" noChangeArrowheads="1" noTextEdit="1"/>
          </p:cNvSpPr>
          <p:nvPr>
            <p:ph type="sldImg"/>
          </p:nvPr>
        </p:nvSpPr>
        <p:spPr>
          <a:xfrm>
            <a:off x="954088" y="685800"/>
            <a:ext cx="4951412" cy="3429000"/>
          </a:xfrm>
          <a:ln/>
        </p:spPr>
      </p:sp>
      <p:sp>
        <p:nvSpPr>
          <p:cNvPr id="809988" name="Rectangle 3"/>
          <p:cNvSpPr>
            <a:spLocks noGrp="1" noChangeArrowheads="1"/>
          </p:cNvSpPr>
          <p:nvPr>
            <p:ph type="body" idx="1"/>
          </p:nvPr>
        </p:nvSpPr>
        <p:spPr>
          <a:xfrm>
            <a:off x="912813" y="4343400"/>
            <a:ext cx="5032375" cy="4114800"/>
          </a:xfrm>
          <a:noFill/>
          <a:ln/>
        </p:spPr>
        <p:txBody>
          <a:bodyPr/>
          <a:lstStyle/>
          <a:p>
            <a:endParaRPr lang="pt-BR" smtClean="0"/>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1010" name="Rectangle 7"/>
          <p:cNvSpPr>
            <a:spLocks noGrp="1" noChangeArrowheads="1"/>
          </p:cNvSpPr>
          <p:nvPr>
            <p:ph type="sldNum" sz="quarter" idx="5"/>
          </p:nvPr>
        </p:nvSpPr>
        <p:spPr>
          <a:noFill/>
        </p:spPr>
        <p:txBody>
          <a:bodyPr/>
          <a:lstStyle/>
          <a:p>
            <a:pPr eaLnBrk="0" hangingPunct="0"/>
            <a:fld id="{B96EE0EF-01CE-4A39-A63F-7413B9D4A519}" type="slidenum">
              <a:rPr lang="pt-BR" u="sng" smtClean="0">
                <a:solidFill>
                  <a:srgbClr val="000000"/>
                </a:solidFill>
              </a:rPr>
              <a:pPr eaLnBrk="0" hangingPunct="0"/>
              <a:t>166</a:t>
            </a:fld>
            <a:endParaRPr lang="pt-BR" u="sng" smtClean="0">
              <a:solidFill>
                <a:srgbClr val="000000"/>
              </a:solidFill>
            </a:endParaRPr>
          </a:p>
        </p:txBody>
      </p:sp>
      <p:sp>
        <p:nvSpPr>
          <p:cNvPr id="811011" name="Rectangle 2"/>
          <p:cNvSpPr>
            <a:spLocks noRot="1" noChangeArrowheads="1" noTextEdit="1"/>
          </p:cNvSpPr>
          <p:nvPr>
            <p:ph type="sldImg"/>
          </p:nvPr>
        </p:nvSpPr>
        <p:spPr>
          <a:xfrm>
            <a:off x="954088" y="685800"/>
            <a:ext cx="4951412" cy="3429000"/>
          </a:xfrm>
          <a:ln/>
        </p:spPr>
      </p:sp>
      <p:sp>
        <p:nvSpPr>
          <p:cNvPr id="811012" name="Rectangle 3"/>
          <p:cNvSpPr>
            <a:spLocks noGrp="1" noChangeArrowheads="1"/>
          </p:cNvSpPr>
          <p:nvPr>
            <p:ph type="body" idx="1"/>
          </p:nvPr>
        </p:nvSpPr>
        <p:spPr>
          <a:xfrm>
            <a:off x="912813" y="4343400"/>
            <a:ext cx="5032375" cy="4114800"/>
          </a:xfrm>
          <a:noFill/>
          <a:ln/>
        </p:spPr>
        <p:txBody>
          <a:bodyPr/>
          <a:lstStyle/>
          <a:p>
            <a:endParaRPr lang="pt-BR" smtClean="0"/>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2034" name="Rectangle 7"/>
          <p:cNvSpPr>
            <a:spLocks noGrp="1" noChangeArrowheads="1"/>
          </p:cNvSpPr>
          <p:nvPr>
            <p:ph type="sldNum" sz="quarter" idx="5"/>
          </p:nvPr>
        </p:nvSpPr>
        <p:spPr>
          <a:noFill/>
        </p:spPr>
        <p:txBody>
          <a:bodyPr/>
          <a:lstStyle/>
          <a:p>
            <a:pPr eaLnBrk="0" hangingPunct="0"/>
            <a:fld id="{DEBC69A5-1D6C-4F77-9550-253A6EBC8583}" type="slidenum">
              <a:rPr lang="pt-BR" u="sng" smtClean="0">
                <a:solidFill>
                  <a:srgbClr val="000000"/>
                </a:solidFill>
              </a:rPr>
              <a:pPr eaLnBrk="0" hangingPunct="0"/>
              <a:t>167</a:t>
            </a:fld>
            <a:endParaRPr lang="pt-BR" u="sng" smtClean="0">
              <a:solidFill>
                <a:srgbClr val="000000"/>
              </a:solidFill>
            </a:endParaRPr>
          </a:p>
        </p:txBody>
      </p:sp>
      <p:sp>
        <p:nvSpPr>
          <p:cNvPr id="812035" name="Rectangle 2"/>
          <p:cNvSpPr>
            <a:spLocks noRot="1" noChangeArrowheads="1" noTextEdit="1"/>
          </p:cNvSpPr>
          <p:nvPr>
            <p:ph type="sldImg"/>
          </p:nvPr>
        </p:nvSpPr>
        <p:spPr>
          <a:xfrm>
            <a:off x="954088" y="685800"/>
            <a:ext cx="4951412" cy="3429000"/>
          </a:xfrm>
          <a:ln/>
        </p:spPr>
      </p:sp>
      <p:sp>
        <p:nvSpPr>
          <p:cNvPr id="812036" name="Rectangle 3"/>
          <p:cNvSpPr>
            <a:spLocks noGrp="1" noChangeArrowheads="1"/>
          </p:cNvSpPr>
          <p:nvPr>
            <p:ph type="body" idx="1"/>
          </p:nvPr>
        </p:nvSpPr>
        <p:spPr>
          <a:noFill/>
          <a:ln/>
        </p:spPr>
        <p:txBody>
          <a:bodyPr/>
          <a:lstStyle/>
          <a:p>
            <a:endParaRPr lang="pt-BR" smtClean="0"/>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3058" name="Rectangle 7"/>
          <p:cNvSpPr>
            <a:spLocks noGrp="1" noChangeArrowheads="1"/>
          </p:cNvSpPr>
          <p:nvPr>
            <p:ph type="sldNum" sz="quarter" idx="5"/>
          </p:nvPr>
        </p:nvSpPr>
        <p:spPr>
          <a:noFill/>
        </p:spPr>
        <p:txBody>
          <a:bodyPr/>
          <a:lstStyle/>
          <a:p>
            <a:pPr eaLnBrk="0" hangingPunct="0"/>
            <a:fld id="{EE3D4650-2882-49CE-B047-55DF1348625D}" type="slidenum">
              <a:rPr lang="pt-BR" u="sng" smtClean="0">
                <a:solidFill>
                  <a:srgbClr val="000000"/>
                </a:solidFill>
              </a:rPr>
              <a:pPr eaLnBrk="0" hangingPunct="0"/>
              <a:t>168</a:t>
            </a:fld>
            <a:endParaRPr lang="pt-BR" u="sng" smtClean="0">
              <a:solidFill>
                <a:srgbClr val="000000"/>
              </a:solidFill>
            </a:endParaRPr>
          </a:p>
        </p:txBody>
      </p:sp>
      <p:sp>
        <p:nvSpPr>
          <p:cNvPr id="813059" name="Rectangle 2"/>
          <p:cNvSpPr>
            <a:spLocks noRot="1" noChangeArrowheads="1" noTextEdit="1"/>
          </p:cNvSpPr>
          <p:nvPr>
            <p:ph type="sldImg"/>
          </p:nvPr>
        </p:nvSpPr>
        <p:spPr>
          <a:xfrm>
            <a:off x="954088" y="685800"/>
            <a:ext cx="4951412" cy="3429000"/>
          </a:xfrm>
          <a:ln/>
        </p:spPr>
      </p:sp>
      <p:sp>
        <p:nvSpPr>
          <p:cNvPr id="813060" name="Rectangle 3"/>
          <p:cNvSpPr>
            <a:spLocks noGrp="1" noChangeArrowheads="1"/>
          </p:cNvSpPr>
          <p:nvPr>
            <p:ph type="body" idx="1"/>
          </p:nvPr>
        </p:nvSpPr>
        <p:spPr>
          <a:noFill/>
          <a:ln/>
        </p:spPr>
        <p:txBody>
          <a:bodyPr/>
          <a:lstStyle/>
          <a:p>
            <a:endParaRPr lang="pt-BR" smtClean="0"/>
          </a:p>
        </p:txBody>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4082" name="Rectangle 7"/>
          <p:cNvSpPr>
            <a:spLocks noGrp="1" noChangeArrowheads="1"/>
          </p:cNvSpPr>
          <p:nvPr>
            <p:ph type="sldNum" sz="quarter" idx="5"/>
          </p:nvPr>
        </p:nvSpPr>
        <p:spPr>
          <a:noFill/>
        </p:spPr>
        <p:txBody>
          <a:bodyPr/>
          <a:lstStyle/>
          <a:p>
            <a:pPr eaLnBrk="0" hangingPunct="0"/>
            <a:fld id="{FB06886A-0A63-4C86-81D8-7A23A77D0FD8}" type="slidenum">
              <a:rPr lang="pt-BR" u="sng" smtClean="0">
                <a:solidFill>
                  <a:srgbClr val="000000"/>
                </a:solidFill>
              </a:rPr>
              <a:pPr eaLnBrk="0" hangingPunct="0"/>
              <a:t>169</a:t>
            </a:fld>
            <a:endParaRPr lang="pt-BR" u="sng" smtClean="0">
              <a:solidFill>
                <a:srgbClr val="000000"/>
              </a:solidFill>
            </a:endParaRPr>
          </a:p>
        </p:txBody>
      </p:sp>
      <p:sp>
        <p:nvSpPr>
          <p:cNvPr id="814083" name="Rectangle 2"/>
          <p:cNvSpPr>
            <a:spLocks noRot="1" noChangeArrowheads="1" noTextEdit="1"/>
          </p:cNvSpPr>
          <p:nvPr>
            <p:ph type="sldImg"/>
          </p:nvPr>
        </p:nvSpPr>
        <p:spPr>
          <a:xfrm>
            <a:off x="954088" y="685800"/>
            <a:ext cx="4951412" cy="3429000"/>
          </a:xfrm>
          <a:ln/>
        </p:spPr>
      </p:sp>
      <p:sp>
        <p:nvSpPr>
          <p:cNvPr id="814084" name="Rectangle 3"/>
          <p:cNvSpPr>
            <a:spLocks noGrp="1" noChangeArrowheads="1"/>
          </p:cNvSpPr>
          <p:nvPr>
            <p:ph type="body" idx="1"/>
          </p:nvPr>
        </p:nvSpPr>
        <p:spPr>
          <a:xfrm>
            <a:off x="912813" y="4343400"/>
            <a:ext cx="5032375" cy="4114800"/>
          </a:xfrm>
          <a:noFill/>
          <a:ln/>
        </p:spPr>
        <p:txBody>
          <a:bodyPr/>
          <a:lstStyle/>
          <a:p>
            <a:endParaRPr lang="pt-BR"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8434" name="Slide Image Placeholder 1"/>
          <p:cNvSpPr>
            <a:spLocks noGrp="1" noRot="1" noChangeAspect="1" noTextEdit="1"/>
          </p:cNvSpPr>
          <p:nvPr>
            <p:ph type="sldImg"/>
          </p:nvPr>
        </p:nvSpPr>
        <p:spPr>
          <a:ln/>
        </p:spPr>
      </p:sp>
      <p:sp>
        <p:nvSpPr>
          <p:cNvPr id="658435" name="Notes Placeholder 2"/>
          <p:cNvSpPr>
            <a:spLocks noGrp="1"/>
          </p:cNvSpPr>
          <p:nvPr>
            <p:ph type="body" idx="1"/>
          </p:nvPr>
        </p:nvSpPr>
        <p:spPr>
          <a:noFill/>
          <a:ln/>
        </p:spPr>
        <p:txBody>
          <a:bodyPr/>
          <a:lstStyle/>
          <a:p>
            <a:endParaRPr lang="pt-BR" smtClean="0"/>
          </a:p>
        </p:txBody>
      </p:sp>
      <p:sp>
        <p:nvSpPr>
          <p:cNvPr id="658436" name="Slide Number Placeholder 3"/>
          <p:cNvSpPr>
            <a:spLocks noGrp="1"/>
          </p:cNvSpPr>
          <p:nvPr>
            <p:ph type="sldNum" sz="quarter" idx="5"/>
          </p:nvPr>
        </p:nvSpPr>
        <p:spPr>
          <a:noFill/>
        </p:spPr>
        <p:txBody>
          <a:bodyPr/>
          <a:lstStyle/>
          <a:p>
            <a:fld id="{243D867E-CB8D-4D9A-959B-B13A747B31B5}" type="slidenum">
              <a:rPr lang="pt-BR" smtClean="0">
                <a:solidFill>
                  <a:srgbClr val="000000"/>
                </a:solidFill>
              </a:rPr>
              <a:pPr/>
              <a:t>17</a:t>
            </a:fld>
            <a:endParaRPr lang="pt-BR" smtClean="0">
              <a:solidFill>
                <a:srgbClr val="000000"/>
              </a:solidFill>
            </a:endParaRPr>
          </a:p>
        </p:txBody>
      </p:sp>
    </p:spTree>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5106" name="Rectangle 7"/>
          <p:cNvSpPr>
            <a:spLocks noGrp="1" noChangeArrowheads="1"/>
          </p:cNvSpPr>
          <p:nvPr>
            <p:ph type="sldNum" sz="quarter" idx="5"/>
          </p:nvPr>
        </p:nvSpPr>
        <p:spPr>
          <a:noFill/>
        </p:spPr>
        <p:txBody>
          <a:bodyPr/>
          <a:lstStyle/>
          <a:p>
            <a:pPr eaLnBrk="0" hangingPunct="0"/>
            <a:fld id="{86A7C090-79D2-48D8-9CB5-6F8F1301F91F}" type="slidenum">
              <a:rPr lang="pt-BR" u="sng" smtClean="0">
                <a:solidFill>
                  <a:srgbClr val="000000"/>
                </a:solidFill>
              </a:rPr>
              <a:pPr eaLnBrk="0" hangingPunct="0"/>
              <a:t>170</a:t>
            </a:fld>
            <a:endParaRPr lang="pt-BR" u="sng" smtClean="0">
              <a:solidFill>
                <a:srgbClr val="000000"/>
              </a:solidFill>
            </a:endParaRPr>
          </a:p>
        </p:txBody>
      </p:sp>
      <p:sp>
        <p:nvSpPr>
          <p:cNvPr id="815107" name="Rectangle 2"/>
          <p:cNvSpPr>
            <a:spLocks noRot="1" noChangeArrowheads="1" noTextEdit="1"/>
          </p:cNvSpPr>
          <p:nvPr>
            <p:ph type="sldImg"/>
          </p:nvPr>
        </p:nvSpPr>
        <p:spPr>
          <a:xfrm>
            <a:off x="954088" y="685800"/>
            <a:ext cx="4951412" cy="3429000"/>
          </a:xfrm>
          <a:ln/>
        </p:spPr>
      </p:sp>
      <p:sp>
        <p:nvSpPr>
          <p:cNvPr id="815108" name="Rectangle 3"/>
          <p:cNvSpPr>
            <a:spLocks noGrp="1" noChangeArrowheads="1"/>
          </p:cNvSpPr>
          <p:nvPr>
            <p:ph type="body" idx="1"/>
          </p:nvPr>
        </p:nvSpPr>
        <p:spPr>
          <a:noFill/>
          <a:ln/>
        </p:spPr>
        <p:txBody>
          <a:bodyPr/>
          <a:lstStyle/>
          <a:p>
            <a:endParaRPr lang="pt-BR" smtClean="0"/>
          </a:p>
        </p:txBody>
      </p:sp>
    </p:spTree>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6130" name="Rectangle 7"/>
          <p:cNvSpPr>
            <a:spLocks noGrp="1" noChangeArrowheads="1"/>
          </p:cNvSpPr>
          <p:nvPr>
            <p:ph type="sldNum" sz="quarter" idx="5"/>
          </p:nvPr>
        </p:nvSpPr>
        <p:spPr>
          <a:noFill/>
        </p:spPr>
        <p:txBody>
          <a:bodyPr/>
          <a:lstStyle/>
          <a:p>
            <a:pPr eaLnBrk="0" hangingPunct="0"/>
            <a:fld id="{132FB491-D62E-4638-89B7-FA7758279CDA}" type="slidenum">
              <a:rPr lang="pt-BR" u="sng" smtClean="0">
                <a:solidFill>
                  <a:srgbClr val="000000"/>
                </a:solidFill>
              </a:rPr>
              <a:pPr eaLnBrk="0" hangingPunct="0"/>
              <a:t>171</a:t>
            </a:fld>
            <a:endParaRPr lang="pt-BR" u="sng" smtClean="0">
              <a:solidFill>
                <a:srgbClr val="000000"/>
              </a:solidFill>
            </a:endParaRPr>
          </a:p>
        </p:txBody>
      </p:sp>
      <p:sp>
        <p:nvSpPr>
          <p:cNvPr id="816131" name="Rectangle 2"/>
          <p:cNvSpPr>
            <a:spLocks noRot="1" noChangeArrowheads="1" noTextEdit="1"/>
          </p:cNvSpPr>
          <p:nvPr>
            <p:ph type="sldImg"/>
          </p:nvPr>
        </p:nvSpPr>
        <p:spPr>
          <a:xfrm>
            <a:off x="954088" y="685800"/>
            <a:ext cx="4951412" cy="3429000"/>
          </a:xfrm>
          <a:ln/>
        </p:spPr>
      </p:sp>
      <p:sp>
        <p:nvSpPr>
          <p:cNvPr id="816132" name="Rectangle 3"/>
          <p:cNvSpPr>
            <a:spLocks noGrp="1" noChangeArrowheads="1"/>
          </p:cNvSpPr>
          <p:nvPr>
            <p:ph type="body" idx="1"/>
          </p:nvPr>
        </p:nvSpPr>
        <p:spPr>
          <a:noFill/>
          <a:ln/>
        </p:spPr>
        <p:txBody>
          <a:bodyPr/>
          <a:lstStyle/>
          <a:p>
            <a:endParaRPr lang="pt-BR" smtClean="0"/>
          </a:p>
        </p:txBody>
      </p:sp>
    </p:spTree>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7154" name="Slide Image Placeholder 1"/>
          <p:cNvSpPr>
            <a:spLocks noGrp="1" noRot="1" noChangeAspect="1" noTextEdit="1"/>
          </p:cNvSpPr>
          <p:nvPr>
            <p:ph type="sldImg"/>
          </p:nvPr>
        </p:nvSpPr>
        <p:spPr>
          <a:ln/>
        </p:spPr>
      </p:sp>
      <p:sp>
        <p:nvSpPr>
          <p:cNvPr id="817155" name="Notes Placeholder 2"/>
          <p:cNvSpPr>
            <a:spLocks noGrp="1"/>
          </p:cNvSpPr>
          <p:nvPr>
            <p:ph type="body" idx="1"/>
          </p:nvPr>
        </p:nvSpPr>
        <p:spPr>
          <a:noFill/>
          <a:ln/>
        </p:spPr>
        <p:txBody>
          <a:bodyPr/>
          <a:lstStyle/>
          <a:p>
            <a:endParaRPr lang="pt-BR" smtClean="0"/>
          </a:p>
        </p:txBody>
      </p:sp>
      <p:sp>
        <p:nvSpPr>
          <p:cNvPr id="817156" name="Slide Number Placeholder 3"/>
          <p:cNvSpPr>
            <a:spLocks noGrp="1"/>
          </p:cNvSpPr>
          <p:nvPr>
            <p:ph type="sldNum" sz="quarter" idx="5"/>
          </p:nvPr>
        </p:nvSpPr>
        <p:spPr>
          <a:noFill/>
        </p:spPr>
        <p:txBody>
          <a:bodyPr/>
          <a:lstStyle/>
          <a:p>
            <a:fld id="{6418DB92-1287-4B96-A1A1-CB8015D6B43A}" type="slidenum">
              <a:rPr lang="pt-BR" smtClean="0">
                <a:solidFill>
                  <a:srgbClr val="000000"/>
                </a:solidFill>
              </a:rPr>
              <a:pPr/>
              <a:t>172</a:t>
            </a:fld>
            <a:endParaRPr lang="pt-BR" smtClean="0">
              <a:solidFill>
                <a:srgbClr val="000000"/>
              </a:solidFill>
            </a:endParaRPr>
          </a:p>
        </p:txBody>
      </p:sp>
    </p:spTree>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8178" name="Slide Image Placeholder 1"/>
          <p:cNvSpPr>
            <a:spLocks noGrp="1" noRot="1" noChangeAspect="1" noTextEdit="1"/>
          </p:cNvSpPr>
          <p:nvPr>
            <p:ph type="sldImg"/>
          </p:nvPr>
        </p:nvSpPr>
        <p:spPr>
          <a:ln/>
        </p:spPr>
      </p:sp>
      <p:sp>
        <p:nvSpPr>
          <p:cNvPr id="818179" name="Notes Placeholder 2"/>
          <p:cNvSpPr>
            <a:spLocks noGrp="1"/>
          </p:cNvSpPr>
          <p:nvPr>
            <p:ph type="body" idx="1"/>
          </p:nvPr>
        </p:nvSpPr>
        <p:spPr>
          <a:noFill/>
          <a:ln/>
        </p:spPr>
        <p:txBody>
          <a:bodyPr/>
          <a:lstStyle/>
          <a:p>
            <a:pPr eaLnBrk="1" hangingPunct="1">
              <a:spcBef>
                <a:spcPct val="0"/>
              </a:spcBef>
            </a:pPr>
            <a:endParaRPr lang="pt-BR" smtClean="0"/>
          </a:p>
        </p:txBody>
      </p:sp>
      <p:sp>
        <p:nvSpPr>
          <p:cNvPr id="818180" name="Slide Number Placeholder 3"/>
          <p:cNvSpPr>
            <a:spLocks noGrp="1"/>
          </p:cNvSpPr>
          <p:nvPr>
            <p:ph type="sldNum" sz="quarter" idx="5"/>
          </p:nvPr>
        </p:nvSpPr>
        <p:spPr>
          <a:noFill/>
        </p:spPr>
        <p:txBody>
          <a:bodyPr/>
          <a:lstStyle/>
          <a:p>
            <a:fld id="{97AE85D7-AB2B-4C79-8A53-A44D6207E3DB}" type="slidenum">
              <a:rPr lang="pt-BR" smtClean="0">
                <a:solidFill>
                  <a:srgbClr val="000000"/>
                </a:solidFill>
                <a:cs typeface="Arial" charset="0"/>
              </a:rPr>
              <a:pPr/>
              <a:t>173</a:t>
            </a:fld>
            <a:endParaRPr lang="pt-BR" smtClean="0">
              <a:solidFill>
                <a:srgbClr val="000000"/>
              </a:solidFill>
              <a:cs typeface="Arial" charset="0"/>
            </a:endParaRPr>
          </a:p>
        </p:txBody>
      </p:sp>
    </p:spTree>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02" name="Slide Image Placeholder 1"/>
          <p:cNvSpPr>
            <a:spLocks noGrp="1" noRot="1" noChangeAspect="1" noTextEdit="1"/>
          </p:cNvSpPr>
          <p:nvPr>
            <p:ph type="sldImg"/>
          </p:nvPr>
        </p:nvSpPr>
        <p:spPr>
          <a:ln/>
        </p:spPr>
      </p:sp>
      <p:sp>
        <p:nvSpPr>
          <p:cNvPr id="819203" name="Notes Placeholder 2"/>
          <p:cNvSpPr>
            <a:spLocks noGrp="1"/>
          </p:cNvSpPr>
          <p:nvPr>
            <p:ph type="body" idx="1"/>
          </p:nvPr>
        </p:nvSpPr>
        <p:spPr>
          <a:noFill/>
          <a:ln/>
        </p:spPr>
        <p:txBody>
          <a:bodyPr/>
          <a:lstStyle/>
          <a:p>
            <a:endParaRPr lang="pt-BR" smtClean="0"/>
          </a:p>
        </p:txBody>
      </p:sp>
      <p:sp>
        <p:nvSpPr>
          <p:cNvPr id="819204" name="Slide Number Placeholder 3"/>
          <p:cNvSpPr>
            <a:spLocks noGrp="1"/>
          </p:cNvSpPr>
          <p:nvPr>
            <p:ph type="sldNum" sz="quarter" idx="5"/>
          </p:nvPr>
        </p:nvSpPr>
        <p:spPr>
          <a:noFill/>
        </p:spPr>
        <p:txBody>
          <a:bodyPr/>
          <a:lstStyle/>
          <a:p>
            <a:fld id="{227FBE2E-F049-42E4-93B7-590FD1C7F266}" type="slidenum">
              <a:rPr lang="pt-BR" smtClean="0">
                <a:solidFill>
                  <a:srgbClr val="000000"/>
                </a:solidFill>
                <a:cs typeface="Arial" charset="0"/>
              </a:rPr>
              <a:pPr/>
              <a:t>174</a:t>
            </a:fld>
            <a:endParaRPr lang="pt-BR" smtClean="0">
              <a:solidFill>
                <a:srgbClr val="000000"/>
              </a:solidFill>
              <a:cs typeface="Arial" charset="0"/>
            </a:endParaRPr>
          </a:p>
        </p:txBody>
      </p:sp>
    </p:spTree>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0226" name="Slide Image Placeholder 1"/>
          <p:cNvSpPr>
            <a:spLocks noGrp="1" noRot="1" noChangeAspect="1" noTextEdit="1"/>
          </p:cNvSpPr>
          <p:nvPr>
            <p:ph type="sldImg"/>
          </p:nvPr>
        </p:nvSpPr>
        <p:spPr>
          <a:ln/>
        </p:spPr>
      </p:sp>
      <p:sp>
        <p:nvSpPr>
          <p:cNvPr id="820227" name="Notes Placeholder 2"/>
          <p:cNvSpPr>
            <a:spLocks noGrp="1"/>
          </p:cNvSpPr>
          <p:nvPr>
            <p:ph type="body" idx="1"/>
          </p:nvPr>
        </p:nvSpPr>
        <p:spPr>
          <a:noFill/>
          <a:ln/>
        </p:spPr>
        <p:txBody>
          <a:bodyPr/>
          <a:lstStyle/>
          <a:p>
            <a:endParaRPr lang="pt-BR" smtClean="0"/>
          </a:p>
        </p:txBody>
      </p:sp>
      <p:sp>
        <p:nvSpPr>
          <p:cNvPr id="820228" name="Slide Number Placeholder 3"/>
          <p:cNvSpPr>
            <a:spLocks noGrp="1"/>
          </p:cNvSpPr>
          <p:nvPr>
            <p:ph type="sldNum" sz="quarter" idx="5"/>
          </p:nvPr>
        </p:nvSpPr>
        <p:spPr>
          <a:noFill/>
        </p:spPr>
        <p:txBody>
          <a:bodyPr/>
          <a:lstStyle/>
          <a:p>
            <a:fld id="{07DA05B0-A615-4653-B29B-C66A53317CC6}" type="slidenum">
              <a:rPr lang="pt-BR" smtClean="0">
                <a:solidFill>
                  <a:srgbClr val="000000"/>
                </a:solidFill>
                <a:cs typeface="Arial" charset="0"/>
              </a:rPr>
              <a:pPr/>
              <a:t>175</a:t>
            </a:fld>
            <a:endParaRPr lang="pt-BR" smtClean="0">
              <a:solidFill>
                <a:srgbClr val="000000"/>
              </a:solidFill>
              <a:cs typeface="Arial" charset="0"/>
            </a:endParaRPr>
          </a:p>
        </p:txBody>
      </p:sp>
    </p:spTree>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1250" name="Slide Image Placeholder 1"/>
          <p:cNvSpPr>
            <a:spLocks noGrp="1" noRot="1" noChangeAspect="1" noTextEdit="1"/>
          </p:cNvSpPr>
          <p:nvPr>
            <p:ph type="sldImg"/>
          </p:nvPr>
        </p:nvSpPr>
        <p:spPr>
          <a:ln/>
        </p:spPr>
      </p:sp>
      <p:sp>
        <p:nvSpPr>
          <p:cNvPr id="821251" name="Notes Placeholder 2"/>
          <p:cNvSpPr>
            <a:spLocks noGrp="1"/>
          </p:cNvSpPr>
          <p:nvPr>
            <p:ph type="body" idx="1"/>
          </p:nvPr>
        </p:nvSpPr>
        <p:spPr>
          <a:noFill/>
          <a:ln/>
        </p:spPr>
        <p:txBody>
          <a:bodyPr/>
          <a:lstStyle/>
          <a:p>
            <a:endParaRPr lang="pt-BR" smtClean="0"/>
          </a:p>
        </p:txBody>
      </p:sp>
      <p:sp>
        <p:nvSpPr>
          <p:cNvPr id="821252" name="Slide Number Placeholder 3"/>
          <p:cNvSpPr>
            <a:spLocks noGrp="1"/>
          </p:cNvSpPr>
          <p:nvPr>
            <p:ph type="sldNum" sz="quarter" idx="5"/>
          </p:nvPr>
        </p:nvSpPr>
        <p:spPr>
          <a:noFill/>
        </p:spPr>
        <p:txBody>
          <a:bodyPr/>
          <a:lstStyle/>
          <a:p>
            <a:fld id="{1EAE6A68-BBB5-40CE-BA2B-34DA72519248}" type="slidenum">
              <a:rPr lang="pt-BR" smtClean="0">
                <a:solidFill>
                  <a:srgbClr val="000000"/>
                </a:solidFill>
                <a:cs typeface="Arial" charset="0"/>
              </a:rPr>
              <a:pPr/>
              <a:t>176</a:t>
            </a:fld>
            <a:endParaRPr lang="pt-BR" smtClean="0">
              <a:solidFill>
                <a:srgbClr val="000000"/>
              </a:solidFill>
              <a:cs typeface="Arial" charset="0"/>
            </a:endParaRPr>
          </a:p>
        </p:txBody>
      </p:sp>
    </p:spTree>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2274" name="Slide Image Placeholder 1"/>
          <p:cNvSpPr>
            <a:spLocks noGrp="1" noRot="1" noChangeAspect="1" noTextEdit="1"/>
          </p:cNvSpPr>
          <p:nvPr>
            <p:ph type="sldImg"/>
          </p:nvPr>
        </p:nvSpPr>
        <p:spPr>
          <a:ln/>
        </p:spPr>
      </p:sp>
      <p:sp>
        <p:nvSpPr>
          <p:cNvPr id="822275" name="Notes Placeholder 2"/>
          <p:cNvSpPr>
            <a:spLocks noGrp="1"/>
          </p:cNvSpPr>
          <p:nvPr>
            <p:ph type="body" idx="1"/>
          </p:nvPr>
        </p:nvSpPr>
        <p:spPr>
          <a:noFill/>
          <a:ln/>
        </p:spPr>
        <p:txBody>
          <a:bodyPr/>
          <a:lstStyle/>
          <a:p>
            <a:endParaRPr lang="pt-BR" smtClean="0"/>
          </a:p>
        </p:txBody>
      </p:sp>
      <p:sp>
        <p:nvSpPr>
          <p:cNvPr id="822276" name="Slide Number Placeholder 3"/>
          <p:cNvSpPr>
            <a:spLocks noGrp="1"/>
          </p:cNvSpPr>
          <p:nvPr>
            <p:ph type="sldNum" sz="quarter" idx="5"/>
          </p:nvPr>
        </p:nvSpPr>
        <p:spPr>
          <a:noFill/>
        </p:spPr>
        <p:txBody>
          <a:bodyPr/>
          <a:lstStyle/>
          <a:p>
            <a:fld id="{B3554EBF-ABF0-44D3-92BC-C9B3A0555336}" type="slidenum">
              <a:rPr lang="pt-BR" smtClean="0">
                <a:solidFill>
                  <a:srgbClr val="000000"/>
                </a:solidFill>
                <a:cs typeface="Arial" charset="0"/>
              </a:rPr>
              <a:pPr/>
              <a:t>177</a:t>
            </a:fld>
            <a:endParaRPr lang="pt-BR" smtClean="0">
              <a:solidFill>
                <a:srgbClr val="000000"/>
              </a:solidFill>
              <a:cs typeface="Arial" charset="0"/>
            </a:endParaRPr>
          </a:p>
        </p:txBody>
      </p:sp>
    </p:spTree>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3298" name="Slide Image Placeholder 1"/>
          <p:cNvSpPr>
            <a:spLocks noGrp="1" noRot="1" noChangeAspect="1" noTextEdit="1"/>
          </p:cNvSpPr>
          <p:nvPr>
            <p:ph type="sldImg"/>
          </p:nvPr>
        </p:nvSpPr>
        <p:spPr>
          <a:ln/>
        </p:spPr>
      </p:sp>
      <p:sp>
        <p:nvSpPr>
          <p:cNvPr id="823299" name="Notes Placeholder 2"/>
          <p:cNvSpPr>
            <a:spLocks noGrp="1"/>
          </p:cNvSpPr>
          <p:nvPr>
            <p:ph type="body" idx="1"/>
          </p:nvPr>
        </p:nvSpPr>
        <p:spPr>
          <a:noFill/>
          <a:ln/>
        </p:spPr>
        <p:txBody>
          <a:bodyPr/>
          <a:lstStyle/>
          <a:p>
            <a:endParaRPr lang="pt-BR" smtClean="0"/>
          </a:p>
        </p:txBody>
      </p:sp>
      <p:sp>
        <p:nvSpPr>
          <p:cNvPr id="823300" name="Slide Number Placeholder 3"/>
          <p:cNvSpPr>
            <a:spLocks noGrp="1"/>
          </p:cNvSpPr>
          <p:nvPr>
            <p:ph type="sldNum" sz="quarter" idx="5"/>
          </p:nvPr>
        </p:nvSpPr>
        <p:spPr>
          <a:noFill/>
        </p:spPr>
        <p:txBody>
          <a:bodyPr/>
          <a:lstStyle/>
          <a:p>
            <a:fld id="{406A3220-5D83-412C-834E-2CB385719D54}" type="slidenum">
              <a:rPr lang="pt-BR" smtClean="0">
                <a:solidFill>
                  <a:srgbClr val="000000"/>
                </a:solidFill>
                <a:cs typeface="Arial" charset="0"/>
              </a:rPr>
              <a:pPr/>
              <a:t>178</a:t>
            </a:fld>
            <a:endParaRPr lang="pt-BR" smtClean="0">
              <a:solidFill>
                <a:srgbClr val="000000"/>
              </a:solidFill>
              <a:cs typeface="Arial" charset="0"/>
            </a:endParaRPr>
          </a:p>
        </p:txBody>
      </p:sp>
    </p:spTree>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4322" name="Slide Image Placeholder 1"/>
          <p:cNvSpPr>
            <a:spLocks noGrp="1" noRot="1" noChangeAspect="1" noTextEdit="1"/>
          </p:cNvSpPr>
          <p:nvPr>
            <p:ph type="sldImg"/>
          </p:nvPr>
        </p:nvSpPr>
        <p:spPr>
          <a:ln/>
        </p:spPr>
      </p:sp>
      <p:sp>
        <p:nvSpPr>
          <p:cNvPr id="824323" name="Notes Placeholder 2"/>
          <p:cNvSpPr>
            <a:spLocks noGrp="1"/>
          </p:cNvSpPr>
          <p:nvPr>
            <p:ph type="body" idx="1"/>
          </p:nvPr>
        </p:nvSpPr>
        <p:spPr>
          <a:noFill/>
          <a:ln/>
        </p:spPr>
        <p:txBody>
          <a:bodyPr/>
          <a:lstStyle/>
          <a:p>
            <a:endParaRPr lang="pt-BR" smtClean="0"/>
          </a:p>
        </p:txBody>
      </p:sp>
      <p:sp>
        <p:nvSpPr>
          <p:cNvPr id="824324" name="Slide Number Placeholder 3"/>
          <p:cNvSpPr>
            <a:spLocks noGrp="1"/>
          </p:cNvSpPr>
          <p:nvPr>
            <p:ph type="sldNum" sz="quarter" idx="5"/>
          </p:nvPr>
        </p:nvSpPr>
        <p:spPr>
          <a:noFill/>
        </p:spPr>
        <p:txBody>
          <a:bodyPr/>
          <a:lstStyle/>
          <a:p>
            <a:pPr eaLnBrk="0" hangingPunct="0"/>
            <a:fld id="{9913C3E1-77FF-4D65-B974-B6220BFE9846}" type="slidenum">
              <a:rPr lang="pt-BR" smtClean="0">
                <a:solidFill>
                  <a:srgbClr val="000000"/>
                </a:solidFill>
              </a:rPr>
              <a:pPr eaLnBrk="0" hangingPunct="0"/>
              <a:t>179</a:t>
            </a:fld>
            <a:endParaRPr lang="pt-BR" smtClean="0">
              <a:solidFill>
                <a:srgbClr val="000000"/>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9458" name="Slide Image Placeholder 1"/>
          <p:cNvSpPr>
            <a:spLocks noGrp="1" noRot="1" noChangeAspect="1" noTextEdit="1"/>
          </p:cNvSpPr>
          <p:nvPr>
            <p:ph type="sldImg"/>
          </p:nvPr>
        </p:nvSpPr>
        <p:spPr>
          <a:ln/>
        </p:spPr>
      </p:sp>
      <p:sp>
        <p:nvSpPr>
          <p:cNvPr id="659459" name="Notes Placeholder 2"/>
          <p:cNvSpPr>
            <a:spLocks noGrp="1"/>
          </p:cNvSpPr>
          <p:nvPr>
            <p:ph type="body" idx="1"/>
          </p:nvPr>
        </p:nvSpPr>
        <p:spPr>
          <a:noFill/>
          <a:ln/>
        </p:spPr>
        <p:txBody>
          <a:bodyPr/>
          <a:lstStyle/>
          <a:p>
            <a:endParaRPr lang="pt-BR" smtClean="0"/>
          </a:p>
        </p:txBody>
      </p:sp>
      <p:sp>
        <p:nvSpPr>
          <p:cNvPr id="659460" name="Slide Number Placeholder 3"/>
          <p:cNvSpPr>
            <a:spLocks noGrp="1"/>
          </p:cNvSpPr>
          <p:nvPr>
            <p:ph type="sldNum" sz="quarter" idx="5"/>
          </p:nvPr>
        </p:nvSpPr>
        <p:spPr>
          <a:noFill/>
        </p:spPr>
        <p:txBody>
          <a:bodyPr/>
          <a:lstStyle/>
          <a:p>
            <a:fld id="{CF080FB0-339F-476D-B59F-DBFFE56E797F}" type="slidenum">
              <a:rPr lang="pt-BR" smtClean="0">
                <a:solidFill>
                  <a:srgbClr val="000000"/>
                </a:solidFill>
              </a:rPr>
              <a:pPr/>
              <a:t>18</a:t>
            </a:fld>
            <a:endParaRPr lang="pt-BR" smtClean="0">
              <a:solidFill>
                <a:srgbClr val="000000"/>
              </a:solidFill>
            </a:endParaRPr>
          </a:p>
        </p:txBody>
      </p:sp>
    </p:spTree>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5346" name="Slide Image Placeholder 1"/>
          <p:cNvSpPr>
            <a:spLocks noGrp="1" noRot="1" noChangeAspect="1" noTextEdit="1"/>
          </p:cNvSpPr>
          <p:nvPr>
            <p:ph type="sldImg"/>
          </p:nvPr>
        </p:nvSpPr>
        <p:spPr>
          <a:ln/>
        </p:spPr>
      </p:sp>
      <p:sp>
        <p:nvSpPr>
          <p:cNvPr id="825347" name="Notes Placeholder 2"/>
          <p:cNvSpPr>
            <a:spLocks noGrp="1"/>
          </p:cNvSpPr>
          <p:nvPr>
            <p:ph type="body" idx="1"/>
          </p:nvPr>
        </p:nvSpPr>
        <p:spPr>
          <a:noFill/>
          <a:ln/>
        </p:spPr>
        <p:txBody>
          <a:bodyPr/>
          <a:lstStyle/>
          <a:p>
            <a:endParaRPr lang="pt-BR" smtClean="0"/>
          </a:p>
        </p:txBody>
      </p:sp>
      <p:sp>
        <p:nvSpPr>
          <p:cNvPr id="825348" name="Slide Number Placeholder 3"/>
          <p:cNvSpPr>
            <a:spLocks noGrp="1"/>
          </p:cNvSpPr>
          <p:nvPr>
            <p:ph type="sldNum" sz="quarter" idx="5"/>
          </p:nvPr>
        </p:nvSpPr>
        <p:spPr>
          <a:noFill/>
        </p:spPr>
        <p:txBody>
          <a:bodyPr/>
          <a:lstStyle/>
          <a:p>
            <a:fld id="{749C5A89-6DF6-4D79-9999-005100C63428}" type="slidenum">
              <a:rPr lang="pt-BR" smtClean="0">
                <a:solidFill>
                  <a:srgbClr val="000000"/>
                </a:solidFill>
                <a:cs typeface="Arial" charset="0"/>
              </a:rPr>
              <a:pPr/>
              <a:t>180</a:t>
            </a:fld>
            <a:endParaRPr lang="pt-BR" smtClean="0">
              <a:solidFill>
                <a:srgbClr val="000000"/>
              </a:solidFill>
              <a:cs typeface="Arial" charset="0"/>
            </a:endParaRPr>
          </a:p>
        </p:txBody>
      </p:sp>
    </p:spTree>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6370" name="Slide Image Placeholder 1"/>
          <p:cNvSpPr>
            <a:spLocks noGrp="1" noRot="1" noChangeAspect="1" noTextEdit="1"/>
          </p:cNvSpPr>
          <p:nvPr>
            <p:ph type="sldImg"/>
          </p:nvPr>
        </p:nvSpPr>
        <p:spPr>
          <a:ln/>
        </p:spPr>
      </p:sp>
      <p:sp>
        <p:nvSpPr>
          <p:cNvPr id="826371" name="Notes Placeholder 2"/>
          <p:cNvSpPr>
            <a:spLocks noGrp="1"/>
          </p:cNvSpPr>
          <p:nvPr>
            <p:ph type="body" idx="1"/>
          </p:nvPr>
        </p:nvSpPr>
        <p:spPr>
          <a:noFill/>
          <a:ln/>
        </p:spPr>
        <p:txBody>
          <a:bodyPr/>
          <a:lstStyle/>
          <a:p>
            <a:pPr eaLnBrk="1" hangingPunct="1">
              <a:spcBef>
                <a:spcPct val="0"/>
              </a:spcBef>
            </a:pPr>
            <a:endParaRPr lang="pt-BR" smtClean="0"/>
          </a:p>
        </p:txBody>
      </p:sp>
      <p:sp>
        <p:nvSpPr>
          <p:cNvPr id="826372" name="Slide Number Placeholder 3"/>
          <p:cNvSpPr>
            <a:spLocks noGrp="1"/>
          </p:cNvSpPr>
          <p:nvPr>
            <p:ph type="sldNum" sz="quarter" idx="5"/>
          </p:nvPr>
        </p:nvSpPr>
        <p:spPr>
          <a:noFill/>
        </p:spPr>
        <p:txBody>
          <a:bodyPr/>
          <a:lstStyle/>
          <a:p>
            <a:fld id="{D48762D4-9BFD-44D4-B406-AF88A062D21E}" type="slidenum">
              <a:rPr lang="pt-BR" smtClean="0">
                <a:solidFill>
                  <a:srgbClr val="000000"/>
                </a:solidFill>
                <a:cs typeface="Arial" charset="0"/>
              </a:rPr>
              <a:pPr/>
              <a:t>181</a:t>
            </a:fld>
            <a:endParaRPr lang="pt-BR" smtClean="0">
              <a:solidFill>
                <a:srgbClr val="000000"/>
              </a:solidFill>
              <a:cs typeface="Arial" charset="0"/>
            </a:endParaRPr>
          </a:p>
        </p:txBody>
      </p:sp>
    </p:spTree>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7394" name="Slide Image Placeholder 1"/>
          <p:cNvSpPr>
            <a:spLocks noGrp="1" noRot="1" noChangeAspect="1" noTextEdit="1"/>
          </p:cNvSpPr>
          <p:nvPr>
            <p:ph type="sldImg"/>
          </p:nvPr>
        </p:nvSpPr>
        <p:spPr>
          <a:ln/>
        </p:spPr>
      </p:sp>
      <p:sp>
        <p:nvSpPr>
          <p:cNvPr id="827395" name="Notes Placeholder 2"/>
          <p:cNvSpPr>
            <a:spLocks noGrp="1"/>
          </p:cNvSpPr>
          <p:nvPr>
            <p:ph type="body" idx="1"/>
          </p:nvPr>
        </p:nvSpPr>
        <p:spPr>
          <a:noFill/>
          <a:ln/>
        </p:spPr>
        <p:txBody>
          <a:bodyPr/>
          <a:lstStyle/>
          <a:p>
            <a:endParaRPr lang="pt-BR" smtClean="0"/>
          </a:p>
        </p:txBody>
      </p:sp>
      <p:sp>
        <p:nvSpPr>
          <p:cNvPr id="827396" name="Slide Number Placeholder 3"/>
          <p:cNvSpPr>
            <a:spLocks noGrp="1"/>
          </p:cNvSpPr>
          <p:nvPr>
            <p:ph type="sldNum" sz="quarter" idx="5"/>
          </p:nvPr>
        </p:nvSpPr>
        <p:spPr>
          <a:noFill/>
        </p:spPr>
        <p:txBody>
          <a:bodyPr/>
          <a:lstStyle/>
          <a:p>
            <a:fld id="{F337A61B-4CAE-47E0-A988-A8C884D22636}" type="slidenum">
              <a:rPr lang="pt-BR" smtClean="0">
                <a:solidFill>
                  <a:srgbClr val="000000"/>
                </a:solidFill>
                <a:cs typeface="Arial" charset="0"/>
              </a:rPr>
              <a:pPr/>
              <a:t>182</a:t>
            </a:fld>
            <a:endParaRPr lang="pt-BR" smtClean="0">
              <a:solidFill>
                <a:srgbClr val="000000"/>
              </a:solidFill>
              <a:cs typeface="Arial" charset="0"/>
            </a:endParaRPr>
          </a:p>
        </p:txBody>
      </p:sp>
    </p:spTree>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8418" name="Slide Image Placeholder 1"/>
          <p:cNvSpPr>
            <a:spLocks noGrp="1" noRot="1" noChangeAspect="1" noTextEdit="1"/>
          </p:cNvSpPr>
          <p:nvPr>
            <p:ph type="sldImg"/>
          </p:nvPr>
        </p:nvSpPr>
        <p:spPr>
          <a:ln/>
        </p:spPr>
      </p:sp>
      <p:sp>
        <p:nvSpPr>
          <p:cNvPr id="828419" name="Notes Placeholder 2"/>
          <p:cNvSpPr>
            <a:spLocks noGrp="1"/>
          </p:cNvSpPr>
          <p:nvPr>
            <p:ph type="body" idx="1"/>
          </p:nvPr>
        </p:nvSpPr>
        <p:spPr>
          <a:noFill/>
          <a:ln/>
        </p:spPr>
        <p:txBody>
          <a:bodyPr/>
          <a:lstStyle/>
          <a:p>
            <a:pPr eaLnBrk="1" hangingPunct="1">
              <a:spcBef>
                <a:spcPct val="0"/>
              </a:spcBef>
            </a:pPr>
            <a:endParaRPr lang="pt-BR" smtClean="0"/>
          </a:p>
        </p:txBody>
      </p:sp>
      <p:sp>
        <p:nvSpPr>
          <p:cNvPr id="828420" name="Slide Number Placeholder 3"/>
          <p:cNvSpPr>
            <a:spLocks noGrp="1"/>
          </p:cNvSpPr>
          <p:nvPr>
            <p:ph type="sldNum" sz="quarter" idx="5"/>
          </p:nvPr>
        </p:nvSpPr>
        <p:spPr>
          <a:noFill/>
        </p:spPr>
        <p:txBody>
          <a:bodyPr/>
          <a:lstStyle/>
          <a:p>
            <a:fld id="{6541F4C7-73B4-4B2E-8485-0BEA8B51C905}" type="slidenum">
              <a:rPr lang="pt-BR" smtClean="0">
                <a:solidFill>
                  <a:srgbClr val="000000"/>
                </a:solidFill>
                <a:cs typeface="Arial" charset="0"/>
              </a:rPr>
              <a:pPr/>
              <a:t>183</a:t>
            </a:fld>
            <a:endParaRPr lang="pt-BR" smtClean="0">
              <a:solidFill>
                <a:srgbClr val="000000"/>
              </a:solidFill>
              <a:cs typeface="Arial" charset="0"/>
            </a:endParaRPr>
          </a:p>
        </p:txBody>
      </p:sp>
    </p:spTree>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42" name="Slide Image Placeholder 1"/>
          <p:cNvSpPr>
            <a:spLocks noGrp="1" noRot="1" noChangeAspect="1" noTextEdit="1"/>
          </p:cNvSpPr>
          <p:nvPr>
            <p:ph type="sldImg"/>
          </p:nvPr>
        </p:nvSpPr>
        <p:spPr>
          <a:ln/>
        </p:spPr>
      </p:sp>
      <p:sp>
        <p:nvSpPr>
          <p:cNvPr id="829443" name="Notes Placeholder 2"/>
          <p:cNvSpPr>
            <a:spLocks noGrp="1"/>
          </p:cNvSpPr>
          <p:nvPr>
            <p:ph type="body" idx="1"/>
          </p:nvPr>
        </p:nvSpPr>
        <p:spPr>
          <a:noFill/>
          <a:ln/>
        </p:spPr>
        <p:txBody>
          <a:bodyPr/>
          <a:lstStyle/>
          <a:p>
            <a:endParaRPr lang="pt-BR" smtClean="0"/>
          </a:p>
        </p:txBody>
      </p:sp>
      <p:sp>
        <p:nvSpPr>
          <p:cNvPr id="829444" name="Slide Number Placeholder 3"/>
          <p:cNvSpPr>
            <a:spLocks noGrp="1"/>
          </p:cNvSpPr>
          <p:nvPr>
            <p:ph type="sldNum" sz="quarter" idx="5"/>
          </p:nvPr>
        </p:nvSpPr>
        <p:spPr>
          <a:noFill/>
        </p:spPr>
        <p:txBody>
          <a:bodyPr/>
          <a:lstStyle/>
          <a:p>
            <a:fld id="{8D163263-0720-48F3-AA71-7E5AE8D7B4E4}" type="slidenum">
              <a:rPr lang="pt-BR" smtClean="0">
                <a:solidFill>
                  <a:srgbClr val="000000"/>
                </a:solidFill>
              </a:rPr>
              <a:pPr/>
              <a:t>184</a:t>
            </a:fld>
            <a:endParaRPr lang="pt-BR" smtClean="0">
              <a:solidFill>
                <a:srgbClr val="000000"/>
              </a:solidFill>
            </a:endParaRPr>
          </a:p>
        </p:txBody>
      </p:sp>
    </p:spTree>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6" name="Slide Image Placeholder 1"/>
          <p:cNvSpPr>
            <a:spLocks noGrp="1" noRot="1" noChangeAspect="1" noTextEdit="1"/>
          </p:cNvSpPr>
          <p:nvPr>
            <p:ph type="sldImg"/>
          </p:nvPr>
        </p:nvSpPr>
        <p:spPr>
          <a:ln/>
        </p:spPr>
      </p:sp>
      <p:sp>
        <p:nvSpPr>
          <p:cNvPr id="830467" name="Notes Placeholder 2"/>
          <p:cNvSpPr>
            <a:spLocks noGrp="1"/>
          </p:cNvSpPr>
          <p:nvPr>
            <p:ph type="body" idx="1"/>
          </p:nvPr>
        </p:nvSpPr>
        <p:spPr>
          <a:noFill/>
          <a:ln/>
        </p:spPr>
        <p:txBody>
          <a:bodyPr/>
          <a:lstStyle/>
          <a:p>
            <a:pPr eaLnBrk="1" hangingPunct="1"/>
            <a:endParaRPr lang="pt-BR" smtClean="0"/>
          </a:p>
        </p:txBody>
      </p:sp>
      <p:sp>
        <p:nvSpPr>
          <p:cNvPr id="830468" name="Slide Number Placeholder 3"/>
          <p:cNvSpPr>
            <a:spLocks noGrp="1"/>
          </p:cNvSpPr>
          <p:nvPr>
            <p:ph type="sldNum" sz="quarter" idx="5"/>
          </p:nvPr>
        </p:nvSpPr>
        <p:spPr>
          <a:noFill/>
        </p:spPr>
        <p:txBody>
          <a:bodyPr/>
          <a:lstStyle/>
          <a:p>
            <a:fld id="{2A788AD2-9BE8-4571-8627-CC6FF52EF662}" type="slidenum">
              <a:rPr lang="pt-BR" smtClean="0">
                <a:solidFill>
                  <a:srgbClr val="000000"/>
                </a:solidFill>
                <a:cs typeface="Arial" charset="0"/>
              </a:rPr>
              <a:pPr/>
              <a:t>185</a:t>
            </a:fld>
            <a:endParaRPr lang="pt-BR" smtClean="0">
              <a:solidFill>
                <a:srgbClr val="000000"/>
              </a:solidFill>
              <a:cs typeface="Arial" charset="0"/>
            </a:endParaRPr>
          </a:p>
        </p:txBody>
      </p:sp>
    </p:spTree>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1490" name="Slide Image Placeholder 1"/>
          <p:cNvSpPr>
            <a:spLocks noGrp="1" noRot="1" noChangeAspect="1" noTextEdit="1"/>
          </p:cNvSpPr>
          <p:nvPr>
            <p:ph type="sldImg"/>
          </p:nvPr>
        </p:nvSpPr>
        <p:spPr>
          <a:ln/>
        </p:spPr>
      </p:sp>
      <p:sp>
        <p:nvSpPr>
          <p:cNvPr id="831491" name="Notes Placeholder 2"/>
          <p:cNvSpPr>
            <a:spLocks noGrp="1"/>
          </p:cNvSpPr>
          <p:nvPr>
            <p:ph type="body" idx="1"/>
          </p:nvPr>
        </p:nvSpPr>
        <p:spPr>
          <a:noFill/>
          <a:ln/>
        </p:spPr>
        <p:txBody>
          <a:bodyPr/>
          <a:lstStyle/>
          <a:p>
            <a:endParaRPr lang="pt-BR" smtClean="0"/>
          </a:p>
        </p:txBody>
      </p:sp>
      <p:sp>
        <p:nvSpPr>
          <p:cNvPr id="831492" name="Slide Number Placeholder 3"/>
          <p:cNvSpPr>
            <a:spLocks noGrp="1"/>
          </p:cNvSpPr>
          <p:nvPr>
            <p:ph type="sldNum" sz="quarter" idx="5"/>
          </p:nvPr>
        </p:nvSpPr>
        <p:spPr>
          <a:noFill/>
        </p:spPr>
        <p:txBody>
          <a:bodyPr/>
          <a:lstStyle/>
          <a:p>
            <a:fld id="{5D28C4A5-388F-49DE-8A98-F22DEF423444}" type="slidenum">
              <a:rPr lang="pt-BR" smtClean="0">
                <a:solidFill>
                  <a:srgbClr val="000000"/>
                </a:solidFill>
                <a:cs typeface="Arial" charset="0"/>
              </a:rPr>
              <a:pPr/>
              <a:t>186</a:t>
            </a:fld>
            <a:endParaRPr lang="pt-BR" smtClean="0">
              <a:solidFill>
                <a:srgbClr val="000000"/>
              </a:solidFill>
              <a:cs typeface="Arial" charset="0"/>
            </a:endParaRPr>
          </a:p>
        </p:txBody>
      </p:sp>
    </p:spTree>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2514" name="Slide Image Placeholder 1"/>
          <p:cNvSpPr>
            <a:spLocks noGrp="1" noRot="1" noChangeAspect="1" noTextEdit="1"/>
          </p:cNvSpPr>
          <p:nvPr>
            <p:ph type="sldImg"/>
          </p:nvPr>
        </p:nvSpPr>
        <p:spPr>
          <a:ln/>
        </p:spPr>
      </p:sp>
      <p:sp>
        <p:nvSpPr>
          <p:cNvPr id="832515" name="Notes Placeholder 2"/>
          <p:cNvSpPr>
            <a:spLocks noGrp="1"/>
          </p:cNvSpPr>
          <p:nvPr>
            <p:ph type="body" idx="1"/>
          </p:nvPr>
        </p:nvSpPr>
        <p:spPr>
          <a:noFill/>
          <a:ln/>
        </p:spPr>
        <p:txBody>
          <a:bodyPr/>
          <a:lstStyle/>
          <a:p>
            <a:endParaRPr lang="pt-BR" smtClean="0"/>
          </a:p>
        </p:txBody>
      </p:sp>
      <p:sp>
        <p:nvSpPr>
          <p:cNvPr id="832516" name="Slide Number Placeholder 3"/>
          <p:cNvSpPr>
            <a:spLocks noGrp="1"/>
          </p:cNvSpPr>
          <p:nvPr>
            <p:ph type="sldNum" sz="quarter" idx="5"/>
          </p:nvPr>
        </p:nvSpPr>
        <p:spPr>
          <a:noFill/>
        </p:spPr>
        <p:txBody>
          <a:bodyPr/>
          <a:lstStyle/>
          <a:p>
            <a:fld id="{8FACE814-6286-4FC1-8C86-8338A038A57B}" type="slidenum">
              <a:rPr lang="pt-BR" smtClean="0">
                <a:solidFill>
                  <a:srgbClr val="000000"/>
                </a:solidFill>
                <a:cs typeface="Arial" charset="0"/>
              </a:rPr>
              <a:pPr/>
              <a:t>187</a:t>
            </a:fld>
            <a:endParaRPr lang="pt-BR" smtClean="0">
              <a:solidFill>
                <a:srgbClr val="000000"/>
              </a:solidFill>
              <a:cs typeface="Arial" charset="0"/>
            </a:endParaRPr>
          </a:p>
        </p:txBody>
      </p:sp>
    </p:spTree>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3538" name="Slide Image Placeholder 1"/>
          <p:cNvSpPr>
            <a:spLocks noGrp="1" noRot="1" noChangeAspect="1" noTextEdit="1"/>
          </p:cNvSpPr>
          <p:nvPr>
            <p:ph type="sldImg"/>
          </p:nvPr>
        </p:nvSpPr>
        <p:spPr>
          <a:ln/>
        </p:spPr>
      </p:sp>
      <p:sp>
        <p:nvSpPr>
          <p:cNvPr id="833539" name="Notes Placeholder 2"/>
          <p:cNvSpPr>
            <a:spLocks noGrp="1"/>
          </p:cNvSpPr>
          <p:nvPr>
            <p:ph type="body" idx="1"/>
          </p:nvPr>
        </p:nvSpPr>
        <p:spPr>
          <a:noFill/>
          <a:ln/>
        </p:spPr>
        <p:txBody>
          <a:bodyPr/>
          <a:lstStyle/>
          <a:p>
            <a:endParaRPr lang="pt-BR" smtClean="0"/>
          </a:p>
        </p:txBody>
      </p:sp>
      <p:sp>
        <p:nvSpPr>
          <p:cNvPr id="833540" name="Slide Number Placeholder 3"/>
          <p:cNvSpPr>
            <a:spLocks noGrp="1"/>
          </p:cNvSpPr>
          <p:nvPr>
            <p:ph type="sldNum" sz="quarter" idx="5"/>
          </p:nvPr>
        </p:nvSpPr>
        <p:spPr>
          <a:noFill/>
        </p:spPr>
        <p:txBody>
          <a:bodyPr/>
          <a:lstStyle/>
          <a:p>
            <a:fld id="{56C9E4BF-E239-4D53-84F4-E35DEC858440}" type="slidenum">
              <a:rPr lang="pt-BR" smtClean="0">
                <a:solidFill>
                  <a:srgbClr val="000000"/>
                </a:solidFill>
                <a:cs typeface="Arial" charset="0"/>
              </a:rPr>
              <a:pPr/>
              <a:t>188</a:t>
            </a:fld>
            <a:endParaRPr lang="pt-BR" smtClean="0">
              <a:solidFill>
                <a:srgbClr val="000000"/>
              </a:solidFill>
              <a:cs typeface="Arial" charset="0"/>
            </a:endParaRPr>
          </a:p>
        </p:txBody>
      </p:sp>
    </p:spTree>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4562" name="Slide Image Placeholder 1"/>
          <p:cNvSpPr>
            <a:spLocks noGrp="1" noRot="1" noChangeAspect="1" noTextEdit="1"/>
          </p:cNvSpPr>
          <p:nvPr>
            <p:ph type="sldImg"/>
          </p:nvPr>
        </p:nvSpPr>
        <p:spPr>
          <a:ln/>
        </p:spPr>
      </p:sp>
      <p:sp>
        <p:nvSpPr>
          <p:cNvPr id="834563" name="Notes Placeholder 2"/>
          <p:cNvSpPr>
            <a:spLocks noGrp="1"/>
          </p:cNvSpPr>
          <p:nvPr>
            <p:ph type="body" idx="1"/>
          </p:nvPr>
        </p:nvSpPr>
        <p:spPr>
          <a:noFill/>
          <a:ln/>
        </p:spPr>
        <p:txBody>
          <a:bodyPr/>
          <a:lstStyle/>
          <a:p>
            <a:endParaRPr lang="pt-BR" smtClean="0"/>
          </a:p>
        </p:txBody>
      </p:sp>
      <p:sp>
        <p:nvSpPr>
          <p:cNvPr id="834564" name="Slide Number Placeholder 3"/>
          <p:cNvSpPr>
            <a:spLocks noGrp="1"/>
          </p:cNvSpPr>
          <p:nvPr>
            <p:ph type="sldNum" sz="quarter" idx="5"/>
          </p:nvPr>
        </p:nvSpPr>
        <p:spPr>
          <a:noFill/>
        </p:spPr>
        <p:txBody>
          <a:bodyPr/>
          <a:lstStyle/>
          <a:p>
            <a:fld id="{1BEA3B5F-0B33-41EF-B31C-86AB6C2A689B}" type="slidenum">
              <a:rPr lang="pt-BR" smtClean="0">
                <a:solidFill>
                  <a:srgbClr val="000000"/>
                </a:solidFill>
                <a:cs typeface="Arial" charset="0"/>
              </a:rPr>
              <a:pPr/>
              <a:t>189</a:t>
            </a:fld>
            <a:endParaRPr lang="pt-BR" smtClean="0">
              <a:solidFill>
                <a:srgbClr val="000000"/>
              </a:solidFill>
              <a:cs typeface="Arial"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0482" name="Slide Image Placeholder 1"/>
          <p:cNvSpPr>
            <a:spLocks noGrp="1" noRot="1" noChangeAspect="1" noTextEdit="1"/>
          </p:cNvSpPr>
          <p:nvPr>
            <p:ph type="sldImg"/>
          </p:nvPr>
        </p:nvSpPr>
        <p:spPr>
          <a:ln/>
        </p:spPr>
      </p:sp>
      <p:sp>
        <p:nvSpPr>
          <p:cNvPr id="660483" name="Notes Placeholder 2"/>
          <p:cNvSpPr>
            <a:spLocks noGrp="1"/>
          </p:cNvSpPr>
          <p:nvPr>
            <p:ph type="body" idx="1"/>
          </p:nvPr>
        </p:nvSpPr>
        <p:spPr>
          <a:noFill/>
          <a:ln/>
        </p:spPr>
        <p:txBody>
          <a:bodyPr/>
          <a:lstStyle/>
          <a:p>
            <a:endParaRPr lang="pt-BR" smtClean="0"/>
          </a:p>
        </p:txBody>
      </p:sp>
      <p:sp>
        <p:nvSpPr>
          <p:cNvPr id="660484" name="Slide Number Placeholder 3"/>
          <p:cNvSpPr>
            <a:spLocks noGrp="1"/>
          </p:cNvSpPr>
          <p:nvPr>
            <p:ph type="sldNum" sz="quarter" idx="5"/>
          </p:nvPr>
        </p:nvSpPr>
        <p:spPr>
          <a:noFill/>
        </p:spPr>
        <p:txBody>
          <a:bodyPr/>
          <a:lstStyle/>
          <a:p>
            <a:fld id="{84336538-62C6-4803-9CC8-F5D85974D804}" type="slidenum">
              <a:rPr lang="pt-BR" smtClean="0">
                <a:solidFill>
                  <a:srgbClr val="000000"/>
                </a:solidFill>
              </a:rPr>
              <a:pPr/>
              <a:t>19</a:t>
            </a:fld>
            <a:endParaRPr lang="pt-BR" smtClean="0">
              <a:solidFill>
                <a:srgbClr val="000000"/>
              </a:solidFill>
            </a:endParaRPr>
          </a:p>
        </p:txBody>
      </p:sp>
    </p:spTree>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5586" name="Rectangle 7"/>
          <p:cNvSpPr>
            <a:spLocks noGrp="1" noChangeArrowheads="1"/>
          </p:cNvSpPr>
          <p:nvPr>
            <p:ph type="sldNum" sz="quarter" idx="5"/>
          </p:nvPr>
        </p:nvSpPr>
        <p:spPr>
          <a:noFill/>
        </p:spPr>
        <p:txBody>
          <a:bodyPr/>
          <a:lstStyle/>
          <a:p>
            <a:fld id="{55C25AF1-333F-453E-90BE-53F54AE7DA3A}" type="slidenum">
              <a:rPr lang="pt-BR" smtClean="0">
                <a:solidFill>
                  <a:srgbClr val="000000"/>
                </a:solidFill>
                <a:cs typeface="Arial" charset="0"/>
              </a:rPr>
              <a:pPr/>
              <a:t>190</a:t>
            </a:fld>
            <a:endParaRPr lang="pt-BR" smtClean="0">
              <a:solidFill>
                <a:srgbClr val="000000"/>
              </a:solidFill>
              <a:cs typeface="Arial" charset="0"/>
            </a:endParaRPr>
          </a:p>
        </p:txBody>
      </p:sp>
      <p:sp>
        <p:nvSpPr>
          <p:cNvPr id="835587" name="Rectangle 2"/>
          <p:cNvSpPr>
            <a:spLocks noRot="1" noChangeArrowheads="1" noTextEdit="1"/>
          </p:cNvSpPr>
          <p:nvPr>
            <p:ph type="sldImg"/>
          </p:nvPr>
        </p:nvSpPr>
        <p:spPr>
          <a:ln/>
        </p:spPr>
      </p:sp>
      <p:sp>
        <p:nvSpPr>
          <p:cNvPr id="835588" name="Rectangle 3"/>
          <p:cNvSpPr>
            <a:spLocks noGrp="1" noChangeArrowheads="1"/>
          </p:cNvSpPr>
          <p:nvPr>
            <p:ph type="body" idx="1"/>
          </p:nvPr>
        </p:nvSpPr>
        <p:spPr>
          <a:noFill/>
          <a:ln/>
        </p:spPr>
        <p:txBody>
          <a:bodyPr/>
          <a:lstStyle/>
          <a:p>
            <a:endParaRPr lang="pt-BR" smtClean="0"/>
          </a:p>
        </p:txBody>
      </p:sp>
    </p:spTree>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6610" name="Rectangle 7"/>
          <p:cNvSpPr>
            <a:spLocks noGrp="1" noChangeArrowheads="1"/>
          </p:cNvSpPr>
          <p:nvPr>
            <p:ph type="sldNum" sz="quarter" idx="5"/>
          </p:nvPr>
        </p:nvSpPr>
        <p:spPr>
          <a:noFill/>
        </p:spPr>
        <p:txBody>
          <a:bodyPr/>
          <a:lstStyle/>
          <a:p>
            <a:fld id="{35DE0D8B-ACBD-45F2-885D-5A3B0A38ACE9}" type="slidenum">
              <a:rPr lang="pt-BR" smtClean="0">
                <a:solidFill>
                  <a:srgbClr val="000000"/>
                </a:solidFill>
                <a:cs typeface="Arial" charset="0"/>
              </a:rPr>
              <a:pPr/>
              <a:t>191</a:t>
            </a:fld>
            <a:endParaRPr lang="pt-BR" smtClean="0">
              <a:solidFill>
                <a:srgbClr val="000000"/>
              </a:solidFill>
              <a:cs typeface="Arial" charset="0"/>
            </a:endParaRPr>
          </a:p>
        </p:txBody>
      </p:sp>
      <p:sp>
        <p:nvSpPr>
          <p:cNvPr id="836611" name="Rectangle 2"/>
          <p:cNvSpPr>
            <a:spLocks noRot="1" noChangeArrowheads="1" noTextEdit="1"/>
          </p:cNvSpPr>
          <p:nvPr>
            <p:ph type="sldImg"/>
          </p:nvPr>
        </p:nvSpPr>
        <p:spPr>
          <a:ln/>
        </p:spPr>
      </p:sp>
      <p:sp>
        <p:nvSpPr>
          <p:cNvPr id="836612" name="Rectangle 3"/>
          <p:cNvSpPr>
            <a:spLocks noGrp="1" noChangeArrowheads="1"/>
          </p:cNvSpPr>
          <p:nvPr>
            <p:ph type="body" idx="1"/>
          </p:nvPr>
        </p:nvSpPr>
        <p:spPr>
          <a:noFill/>
          <a:ln/>
        </p:spPr>
        <p:txBody>
          <a:bodyPr/>
          <a:lstStyle/>
          <a:p>
            <a:endParaRPr lang="pt-BR" smtClean="0"/>
          </a:p>
        </p:txBody>
      </p:sp>
    </p:spTree>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7634" name="Rectangle 7"/>
          <p:cNvSpPr>
            <a:spLocks noGrp="1" noChangeArrowheads="1"/>
          </p:cNvSpPr>
          <p:nvPr>
            <p:ph type="sldNum" sz="quarter" idx="5"/>
          </p:nvPr>
        </p:nvSpPr>
        <p:spPr>
          <a:noFill/>
        </p:spPr>
        <p:txBody>
          <a:bodyPr/>
          <a:lstStyle/>
          <a:p>
            <a:fld id="{771B776B-2D4F-4D52-A1B2-72336C105A4E}" type="slidenum">
              <a:rPr lang="pt-BR" smtClean="0">
                <a:solidFill>
                  <a:srgbClr val="000000"/>
                </a:solidFill>
                <a:cs typeface="Arial" charset="0"/>
              </a:rPr>
              <a:pPr/>
              <a:t>192</a:t>
            </a:fld>
            <a:endParaRPr lang="pt-BR" smtClean="0">
              <a:solidFill>
                <a:srgbClr val="000000"/>
              </a:solidFill>
              <a:cs typeface="Arial" charset="0"/>
            </a:endParaRPr>
          </a:p>
        </p:txBody>
      </p:sp>
      <p:sp>
        <p:nvSpPr>
          <p:cNvPr id="837635" name="Rectangle 2"/>
          <p:cNvSpPr>
            <a:spLocks noRot="1" noChangeArrowheads="1" noTextEdit="1"/>
          </p:cNvSpPr>
          <p:nvPr>
            <p:ph type="sldImg"/>
          </p:nvPr>
        </p:nvSpPr>
        <p:spPr>
          <a:ln/>
        </p:spPr>
      </p:sp>
      <p:sp>
        <p:nvSpPr>
          <p:cNvPr id="837636" name="Rectangle 3"/>
          <p:cNvSpPr>
            <a:spLocks noGrp="1" noChangeArrowheads="1"/>
          </p:cNvSpPr>
          <p:nvPr>
            <p:ph type="body" idx="1"/>
          </p:nvPr>
        </p:nvSpPr>
        <p:spPr>
          <a:noFill/>
          <a:ln/>
        </p:spPr>
        <p:txBody>
          <a:bodyPr/>
          <a:lstStyle/>
          <a:p>
            <a:endParaRPr lang="pt-BR" smtClean="0"/>
          </a:p>
        </p:txBody>
      </p:sp>
    </p:spTree>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8658" name="Slide Image Placeholder 1"/>
          <p:cNvSpPr>
            <a:spLocks noGrp="1" noRot="1" noChangeAspect="1" noTextEdit="1"/>
          </p:cNvSpPr>
          <p:nvPr>
            <p:ph type="sldImg"/>
          </p:nvPr>
        </p:nvSpPr>
        <p:spPr>
          <a:ln/>
        </p:spPr>
      </p:sp>
      <p:sp>
        <p:nvSpPr>
          <p:cNvPr id="838659" name="Notes Placeholder 2"/>
          <p:cNvSpPr>
            <a:spLocks noGrp="1"/>
          </p:cNvSpPr>
          <p:nvPr>
            <p:ph type="body" idx="1"/>
          </p:nvPr>
        </p:nvSpPr>
        <p:spPr>
          <a:noFill/>
          <a:ln/>
        </p:spPr>
        <p:txBody>
          <a:bodyPr/>
          <a:lstStyle/>
          <a:p>
            <a:pPr eaLnBrk="1" hangingPunct="1"/>
            <a:endParaRPr lang="pt-BR" smtClean="0"/>
          </a:p>
        </p:txBody>
      </p:sp>
      <p:sp>
        <p:nvSpPr>
          <p:cNvPr id="838660" name="Slide Number Placeholder 3"/>
          <p:cNvSpPr>
            <a:spLocks noGrp="1"/>
          </p:cNvSpPr>
          <p:nvPr>
            <p:ph type="sldNum" sz="quarter" idx="5"/>
          </p:nvPr>
        </p:nvSpPr>
        <p:spPr>
          <a:noFill/>
        </p:spPr>
        <p:txBody>
          <a:bodyPr/>
          <a:lstStyle/>
          <a:p>
            <a:fld id="{4127233C-0081-48C2-8F58-9BDB04870A05}" type="slidenum">
              <a:rPr lang="pt-BR" smtClean="0">
                <a:solidFill>
                  <a:srgbClr val="000000"/>
                </a:solidFill>
                <a:cs typeface="Arial" charset="0"/>
              </a:rPr>
              <a:pPr/>
              <a:t>193</a:t>
            </a:fld>
            <a:endParaRPr lang="pt-BR" smtClean="0">
              <a:solidFill>
                <a:srgbClr val="000000"/>
              </a:solidFill>
              <a:cs typeface="Arial" charset="0"/>
            </a:endParaRPr>
          </a:p>
        </p:txBody>
      </p:sp>
    </p:spTree>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Slide Image Placeholder 1"/>
          <p:cNvSpPr>
            <a:spLocks noGrp="1" noRot="1" noChangeAspect="1" noTextEdit="1"/>
          </p:cNvSpPr>
          <p:nvPr>
            <p:ph type="sldImg"/>
          </p:nvPr>
        </p:nvSpPr>
        <p:spPr>
          <a:ln/>
        </p:spPr>
      </p:sp>
      <p:sp>
        <p:nvSpPr>
          <p:cNvPr id="839683" name="Notes Placeholder 2"/>
          <p:cNvSpPr>
            <a:spLocks noGrp="1"/>
          </p:cNvSpPr>
          <p:nvPr>
            <p:ph type="body" idx="1"/>
          </p:nvPr>
        </p:nvSpPr>
        <p:spPr>
          <a:noFill/>
          <a:ln/>
        </p:spPr>
        <p:txBody>
          <a:bodyPr/>
          <a:lstStyle/>
          <a:p>
            <a:endParaRPr lang="pt-BR" smtClean="0"/>
          </a:p>
        </p:txBody>
      </p:sp>
      <p:sp>
        <p:nvSpPr>
          <p:cNvPr id="839684" name="Slide Number Placeholder 3"/>
          <p:cNvSpPr>
            <a:spLocks noGrp="1"/>
          </p:cNvSpPr>
          <p:nvPr>
            <p:ph type="sldNum" sz="quarter" idx="5"/>
          </p:nvPr>
        </p:nvSpPr>
        <p:spPr>
          <a:noFill/>
        </p:spPr>
        <p:txBody>
          <a:bodyPr/>
          <a:lstStyle/>
          <a:p>
            <a:fld id="{0BE6958C-69DA-4B7A-A6EB-2A2132E1A569}" type="slidenum">
              <a:rPr lang="pt-BR" smtClean="0">
                <a:solidFill>
                  <a:srgbClr val="000000"/>
                </a:solidFill>
                <a:cs typeface="Arial" charset="0"/>
              </a:rPr>
              <a:pPr/>
              <a:t>194</a:t>
            </a:fld>
            <a:endParaRPr lang="pt-BR" smtClean="0">
              <a:solidFill>
                <a:srgbClr val="000000"/>
              </a:solidFill>
              <a:cs typeface="Arial" charset="0"/>
            </a:endParaRPr>
          </a:p>
        </p:txBody>
      </p:sp>
    </p:spTree>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0706" name="Rectangle 7"/>
          <p:cNvSpPr>
            <a:spLocks noGrp="1" noChangeArrowheads="1"/>
          </p:cNvSpPr>
          <p:nvPr>
            <p:ph type="sldNum" sz="quarter" idx="5"/>
          </p:nvPr>
        </p:nvSpPr>
        <p:spPr>
          <a:noFill/>
        </p:spPr>
        <p:txBody>
          <a:bodyPr/>
          <a:lstStyle/>
          <a:p>
            <a:fld id="{9E1AEF8F-4AE5-4218-8211-5E45DD4AF28C}" type="slidenum">
              <a:rPr lang="pt-BR" smtClean="0">
                <a:solidFill>
                  <a:srgbClr val="000000"/>
                </a:solidFill>
                <a:cs typeface="Arial" charset="0"/>
              </a:rPr>
              <a:pPr/>
              <a:t>195</a:t>
            </a:fld>
            <a:endParaRPr lang="pt-BR" smtClean="0">
              <a:solidFill>
                <a:srgbClr val="000000"/>
              </a:solidFill>
              <a:cs typeface="Arial" charset="0"/>
            </a:endParaRPr>
          </a:p>
        </p:txBody>
      </p:sp>
      <p:sp>
        <p:nvSpPr>
          <p:cNvPr id="840707" name="Rectangle 2"/>
          <p:cNvSpPr>
            <a:spLocks noRot="1" noChangeArrowheads="1" noTextEdit="1"/>
          </p:cNvSpPr>
          <p:nvPr>
            <p:ph type="sldImg"/>
          </p:nvPr>
        </p:nvSpPr>
        <p:spPr>
          <a:ln/>
        </p:spPr>
      </p:sp>
      <p:sp>
        <p:nvSpPr>
          <p:cNvPr id="840708" name="Rectangle 3"/>
          <p:cNvSpPr>
            <a:spLocks noGrp="1" noChangeArrowheads="1"/>
          </p:cNvSpPr>
          <p:nvPr>
            <p:ph type="body" idx="1"/>
          </p:nvPr>
        </p:nvSpPr>
        <p:spPr>
          <a:noFill/>
          <a:ln/>
        </p:spPr>
        <p:txBody>
          <a:bodyPr/>
          <a:lstStyle/>
          <a:p>
            <a:endParaRPr lang="pt-BR" smtClean="0"/>
          </a:p>
        </p:txBody>
      </p:sp>
    </p:spTree>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1730" name="Rectangle 7"/>
          <p:cNvSpPr>
            <a:spLocks noGrp="1" noChangeArrowheads="1"/>
          </p:cNvSpPr>
          <p:nvPr>
            <p:ph type="sldNum" sz="quarter" idx="5"/>
          </p:nvPr>
        </p:nvSpPr>
        <p:spPr>
          <a:noFill/>
        </p:spPr>
        <p:txBody>
          <a:bodyPr/>
          <a:lstStyle/>
          <a:p>
            <a:fld id="{905D958B-C457-4948-B9A1-2632713CCE4D}" type="slidenum">
              <a:rPr lang="pt-BR" smtClean="0">
                <a:solidFill>
                  <a:srgbClr val="000000"/>
                </a:solidFill>
                <a:cs typeface="Arial" charset="0"/>
              </a:rPr>
              <a:pPr/>
              <a:t>196</a:t>
            </a:fld>
            <a:endParaRPr lang="pt-BR" smtClean="0">
              <a:solidFill>
                <a:srgbClr val="000000"/>
              </a:solidFill>
              <a:cs typeface="Arial" charset="0"/>
            </a:endParaRPr>
          </a:p>
        </p:txBody>
      </p:sp>
      <p:sp>
        <p:nvSpPr>
          <p:cNvPr id="841731" name="Rectangle 2"/>
          <p:cNvSpPr>
            <a:spLocks noRot="1" noChangeArrowheads="1" noTextEdit="1"/>
          </p:cNvSpPr>
          <p:nvPr>
            <p:ph type="sldImg"/>
          </p:nvPr>
        </p:nvSpPr>
        <p:spPr>
          <a:ln/>
        </p:spPr>
      </p:sp>
      <p:sp>
        <p:nvSpPr>
          <p:cNvPr id="841732" name="Rectangle 3"/>
          <p:cNvSpPr>
            <a:spLocks noGrp="1" noChangeArrowheads="1"/>
          </p:cNvSpPr>
          <p:nvPr>
            <p:ph type="body" idx="1"/>
          </p:nvPr>
        </p:nvSpPr>
        <p:spPr>
          <a:noFill/>
          <a:ln/>
        </p:spPr>
        <p:txBody>
          <a:bodyPr/>
          <a:lstStyle/>
          <a:p>
            <a:endParaRPr lang="pt-BR" smtClean="0"/>
          </a:p>
        </p:txBody>
      </p:sp>
    </p:spTree>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2754" name="Rectangle 7"/>
          <p:cNvSpPr>
            <a:spLocks noGrp="1" noChangeArrowheads="1"/>
          </p:cNvSpPr>
          <p:nvPr>
            <p:ph type="sldNum" sz="quarter" idx="5"/>
          </p:nvPr>
        </p:nvSpPr>
        <p:spPr>
          <a:noFill/>
        </p:spPr>
        <p:txBody>
          <a:bodyPr/>
          <a:lstStyle/>
          <a:p>
            <a:fld id="{D0D27396-69DD-4926-B355-326FE969B361}" type="slidenum">
              <a:rPr lang="pt-BR" smtClean="0">
                <a:solidFill>
                  <a:srgbClr val="000000"/>
                </a:solidFill>
                <a:cs typeface="Arial" charset="0"/>
              </a:rPr>
              <a:pPr/>
              <a:t>197</a:t>
            </a:fld>
            <a:endParaRPr lang="pt-BR" smtClean="0">
              <a:solidFill>
                <a:srgbClr val="000000"/>
              </a:solidFill>
              <a:cs typeface="Arial" charset="0"/>
            </a:endParaRPr>
          </a:p>
        </p:txBody>
      </p:sp>
      <p:sp>
        <p:nvSpPr>
          <p:cNvPr id="842755" name="Rectangle 2"/>
          <p:cNvSpPr>
            <a:spLocks noRot="1" noChangeArrowheads="1" noTextEdit="1"/>
          </p:cNvSpPr>
          <p:nvPr>
            <p:ph type="sldImg"/>
          </p:nvPr>
        </p:nvSpPr>
        <p:spPr>
          <a:ln/>
        </p:spPr>
      </p:sp>
      <p:sp>
        <p:nvSpPr>
          <p:cNvPr id="842756" name="Rectangle 3"/>
          <p:cNvSpPr>
            <a:spLocks noGrp="1" noChangeArrowheads="1"/>
          </p:cNvSpPr>
          <p:nvPr>
            <p:ph type="body" idx="1"/>
          </p:nvPr>
        </p:nvSpPr>
        <p:spPr>
          <a:noFill/>
          <a:ln/>
        </p:spPr>
        <p:txBody>
          <a:bodyPr/>
          <a:lstStyle/>
          <a:p>
            <a:endParaRPr lang="pt-BR" smtClean="0"/>
          </a:p>
        </p:txBody>
      </p:sp>
    </p:spTree>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3778" name="Rectangle 7"/>
          <p:cNvSpPr>
            <a:spLocks noGrp="1" noChangeArrowheads="1"/>
          </p:cNvSpPr>
          <p:nvPr>
            <p:ph type="sldNum" sz="quarter" idx="5"/>
          </p:nvPr>
        </p:nvSpPr>
        <p:spPr>
          <a:noFill/>
        </p:spPr>
        <p:txBody>
          <a:bodyPr/>
          <a:lstStyle/>
          <a:p>
            <a:fld id="{5BB18E5B-7C9E-4612-BECB-DE44790AFA4C}" type="slidenum">
              <a:rPr lang="pt-BR" smtClean="0">
                <a:solidFill>
                  <a:srgbClr val="000000"/>
                </a:solidFill>
                <a:cs typeface="Arial" charset="0"/>
              </a:rPr>
              <a:pPr/>
              <a:t>198</a:t>
            </a:fld>
            <a:endParaRPr lang="pt-BR" smtClean="0">
              <a:solidFill>
                <a:srgbClr val="000000"/>
              </a:solidFill>
              <a:cs typeface="Arial" charset="0"/>
            </a:endParaRPr>
          </a:p>
        </p:txBody>
      </p:sp>
      <p:sp>
        <p:nvSpPr>
          <p:cNvPr id="843779" name="Rectangle 2"/>
          <p:cNvSpPr>
            <a:spLocks noRot="1" noChangeArrowheads="1" noTextEdit="1"/>
          </p:cNvSpPr>
          <p:nvPr>
            <p:ph type="sldImg"/>
          </p:nvPr>
        </p:nvSpPr>
        <p:spPr>
          <a:ln/>
        </p:spPr>
      </p:sp>
      <p:sp>
        <p:nvSpPr>
          <p:cNvPr id="843780" name="Rectangle 3"/>
          <p:cNvSpPr>
            <a:spLocks noGrp="1" noChangeArrowheads="1"/>
          </p:cNvSpPr>
          <p:nvPr>
            <p:ph type="body" idx="1"/>
          </p:nvPr>
        </p:nvSpPr>
        <p:spPr>
          <a:noFill/>
          <a:ln/>
        </p:spPr>
        <p:txBody>
          <a:bodyPr/>
          <a:lstStyle/>
          <a:p>
            <a:endParaRPr lang="pt-BR" smtClean="0"/>
          </a:p>
        </p:txBody>
      </p:sp>
    </p:spTree>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4802" name="Slide Image Placeholder 1"/>
          <p:cNvSpPr>
            <a:spLocks noGrp="1" noRot="1" noChangeAspect="1" noTextEdit="1"/>
          </p:cNvSpPr>
          <p:nvPr>
            <p:ph type="sldImg"/>
          </p:nvPr>
        </p:nvSpPr>
        <p:spPr>
          <a:ln/>
        </p:spPr>
      </p:sp>
      <p:sp>
        <p:nvSpPr>
          <p:cNvPr id="844803" name="Notes Placeholder 2"/>
          <p:cNvSpPr>
            <a:spLocks noGrp="1"/>
          </p:cNvSpPr>
          <p:nvPr>
            <p:ph type="body" idx="1"/>
          </p:nvPr>
        </p:nvSpPr>
        <p:spPr>
          <a:noFill/>
          <a:ln/>
        </p:spPr>
        <p:txBody>
          <a:bodyPr/>
          <a:lstStyle/>
          <a:p>
            <a:endParaRPr lang="pt-BR" smtClean="0"/>
          </a:p>
        </p:txBody>
      </p:sp>
      <p:sp>
        <p:nvSpPr>
          <p:cNvPr id="844804" name="Slide Number Placeholder 3"/>
          <p:cNvSpPr>
            <a:spLocks noGrp="1"/>
          </p:cNvSpPr>
          <p:nvPr>
            <p:ph type="sldNum" sz="quarter" idx="5"/>
          </p:nvPr>
        </p:nvSpPr>
        <p:spPr>
          <a:noFill/>
        </p:spPr>
        <p:txBody>
          <a:bodyPr/>
          <a:lstStyle/>
          <a:p>
            <a:fld id="{C8DF44A1-521E-45A6-94D5-99A7AFFF5D8C}" type="slidenum">
              <a:rPr lang="pt-BR" smtClean="0">
                <a:solidFill>
                  <a:srgbClr val="000000"/>
                </a:solidFill>
                <a:cs typeface="Arial" charset="0"/>
              </a:rPr>
              <a:pPr/>
              <a:t>199</a:t>
            </a:fld>
            <a:endParaRPr lang="pt-BR" smtClean="0">
              <a:solidFill>
                <a:srgbClr val="000000"/>
              </a:solidFill>
              <a:cs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3074" name="Slide Image Placeholder 1"/>
          <p:cNvSpPr>
            <a:spLocks noGrp="1" noRot="1" noChangeAspect="1" noTextEdit="1"/>
          </p:cNvSpPr>
          <p:nvPr>
            <p:ph type="sldImg"/>
          </p:nvPr>
        </p:nvSpPr>
        <p:spPr>
          <a:ln/>
        </p:spPr>
      </p:sp>
      <p:sp>
        <p:nvSpPr>
          <p:cNvPr id="643075" name="Notes Placeholder 2"/>
          <p:cNvSpPr>
            <a:spLocks noGrp="1"/>
          </p:cNvSpPr>
          <p:nvPr>
            <p:ph type="body" idx="1"/>
          </p:nvPr>
        </p:nvSpPr>
        <p:spPr>
          <a:noFill/>
          <a:ln/>
        </p:spPr>
        <p:txBody>
          <a:bodyPr/>
          <a:lstStyle/>
          <a:p>
            <a:pPr>
              <a:spcBef>
                <a:spcPct val="0"/>
              </a:spcBef>
            </a:pPr>
            <a:endParaRPr lang="pt-BR" smtClean="0"/>
          </a:p>
        </p:txBody>
      </p:sp>
      <p:sp>
        <p:nvSpPr>
          <p:cNvPr id="643076" name="Slide Number Placeholder 3"/>
          <p:cNvSpPr>
            <a:spLocks noGrp="1"/>
          </p:cNvSpPr>
          <p:nvPr>
            <p:ph type="sldNum" sz="quarter" idx="5"/>
          </p:nvPr>
        </p:nvSpPr>
        <p:spPr>
          <a:noFill/>
        </p:spPr>
        <p:txBody>
          <a:bodyPr/>
          <a:lstStyle/>
          <a:p>
            <a:fld id="{89013FAD-8EF7-4CE6-A27E-61B93F410976}" type="slidenum">
              <a:rPr lang="pt-BR" smtClean="0"/>
              <a:pPr/>
              <a:t>2</a:t>
            </a:fld>
            <a:endParaRPr lang="pt-BR"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506" name="Slide Image Placeholder 1"/>
          <p:cNvSpPr>
            <a:spLocks noGrp="1" noRot="1" noChangeAspect="1" noTextEdit="1"/>
          </p:cNvSpPr>
          <p:nvPr>
            <p:ph type="sldImg"/>
          </p:nvPr>
        </p:nvSpPr>
        <p:spPr>
          <a:ln/>
        </p:spPr>
      </p:sp>
      <p:sp>
        <p:nvSpPr>
          <p:cNvPr id="661507" name="Notes Placeholder 2"/>
          <p:cNvSpPr>
            <a:spLocks noGrp="1"/>
          </p:cNvSpPr>
          <p:nvPr>
            <p:ph type="body" idx="1"/>
          </p:nvPr>
        </p:nvSpPr>
        <p:spPr>
          <a:noFill/>
          <a:ln/>
        </p:spPr>
        <p:txBody>
          <a:bodyPr/>
          <a:lstStyle/>
          <a:p>
            <a:endParaRPr lang="pt-BR" smtClean="0"/>
          </a:p>
        </p:txBody>
      </p:sp>
      <p:sp>
        <p:nvSpPr>
          <p:cNvPr id="661508" name="Slide Number Placeholder 3"/>
          <p:cNvSpPr>
            <a:spLocks noGrp="1"/>
          </p:cNvSpPr>
          <p:nvPr>
            <p:ph type="sldNum" sz="quarter" idx="5"/>
          </p:nvPr>
        </p:nvSpPr>
        <p:spPr>
          <a:noFill/>
        </p:spPr>
        <p:txBody>
          <a:bodyPr/>
          <a:lstStyle/>
          <a:p>
            <a:fld id="{E94869D4-087A-4395-A7C6-08D99F3550F8}" type="slidenum">
              <a:rPr lang="pt-BR" smtClean="0">
                <a:solidFill>
                  <a:srgbClr val="000000"/>
                </a:solidFill>
              </a:rPr>
              <a:pPr/>
              <a:t>20</a:t>
            </a:fld>
            <a:endParaRPr lang="pt-BR" smtClean="0">
              <a:solidFill>
                <a:srgbClr val="000000"/>
              </a:solidFill>
            </a:endParaRPr>
          </a:p>
        </p:txBody>
      </p:sp>
    </p:spTree>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5826" name="Slide Image Placeholder 1"/>
          <p:cNvSpPr>
            <a:spLocks noGrp="1" noRot="1" noChangeAspect="1" noTextEdit="1"/>
          </p:cNvSpPr>
          <p:nvPr>
            <p:ph type="sldImg"/>
          </p:nvPr>
        </p:nvSpPr>
        <p:spPr>
          <a:ln/>
        </p:spPr>
      </p:sp>
      <p:sp>
        <p:nvSpPr>
          <p:cNvPr id="845827" name="Notes Placeholder 2"/>
          <p:cNvSpPr>
            <a:spLocks noGrp="1"/>
          </p:cNvSpPr>
          <p:nvPr>
            <p:ph type="body" idx="1"/>
          </p:nvPr>
        </p:nvSpPr>
        <p:spPr>
          <a:noFill/>
          <a:ln/>
        </p:spPr>
        <p:txBody>
          <a:bodyPr/>
          <a:lstStyle/>
          <a:p>
            <a:endParaRPr lang="pt-BR" smtClean="0"/>
          </a:p>
        </p:txBody>
      </p:sp>
      <p:sp>
        <p:nvSpPr>
          <p:cNvPr id="845828" name="Slide Number Placeholder 3"/>
          <p:cNvSpPr>
            <a:spLocks noGrp="1"/>
          </p:cNvSpPr>
          <p:nvPr>
            <p:ph type="sldNum" sz="quarter" idx="5"/>
          </p:nvPr>
        </p:nvSpPr>
        <p:spPr>
          <a:noFill/>
        </p:spPr>
        <p:txBody>
          <a:bodyPr/>
          <a:lstStyle/>
          <a:p>
            <a:fld id="{590EE969-AF7E-46B1-9857-EEC7F5508EB3}" type="slidenum">
              <a:rPr lang="pt-BR" smtClean="0">
                <a:solidFill>
                  <a:srgbClr val="000000"/>
                </a:solidFill>
                <a:cs typeface="Arial" charset="0"/>
              </a:rPr>
              <a:pPr/>
              <a:t>200</a:t>
            </a:fld>
            <a:endParaRPr lang="pt-BR" smtClean="0">
              <a:solidFill>
                <a:srgbClr val="000000"/>
              </a:solidFill>
              <a:cs typeface="Arial" charset="0"/>
            </a:endParaRPr>
          </a:p>
        </p:txBody>
      </p:sp>
    </p:spTree>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6850" name="Slide Image Placeholder 1"/>
          <p:cNvSpPr>
            <a:spLocks noGrp="1" noRot="1" noChangeAspect="1" noTextEdit="1"/>
          </p:cNvSpPr>
          <p:nvPr>
            <p:ph type="sldImg"/>
          </p:nvPr>
        </p:nvSpPr>
        <p:spPr>
          <a:ln/>
        </p:spPr>
      </p:sp>
      <p:sp>
        <p:nvSpPr>
          <p:cNvPr id="846851" name="Notes Placeholder 2"/>
          <p:cNvSpPr>
            <a:spLocks noGrp="1"/>
          </p:cNvSpPr>
          <p:nvPr>
            <p:ph type="body" idx="1"/>
          </p:nvPr>
        </p:nvSpPr>
        <p:spPr>
          <a:noFill/>
          <a:ln/>
        </p:spPr>
        <p:txBody>
          <a:bodyPr/>
          <a:lstStyle/>
          <a:p>
            <a:pPr eaLnBrk="1" hangingPunct="1"/>
            <a:endParaRPr lang="pt-BR" smtClean="0"/>
          </a:p>
        </p:txBody>
      </p:sp>
      <p:sp>
        <p:nvSpPr>
          <p:cNvPr id="846852" name="Slide Number Placeholder 3"/>
          <p:cNvSpPr>
            <a:spLocks noGrp="1"/>
          </p:cNvSpPr>
          <p:nvPr>
            <p:ph type="sldNum" sz="quarter" idx="5"/>
          </p:nvPr>
        </p:nvSpPr>
        <p:spPr>
          <a:noFill/>
        </p:spPr>
        <p:txBody>
          <a:bodyPr/>
          <a:lstStyle/>
          <a:p>
            <a:fld id="{BE5EA6B9-A0B2-4399-BA01-BD26432600C4}" type="slidenum">
              <a:rPr lang="pt-BR" smtClean="0">
                <a:solidFill>
                  <a:srgbClr val="000000"/>
                </a:solidFill>
              </a:rPr>
              <a:pPr/>
              <a:t>201</a:t>
            </a:fld>
            <a:endParaRPr lang="pt-BR" smtClean="0">
              <a:solidFill>
                <a:srgbClr val="000000"/>
              </a:solidFill>
            </a:endParaRPr>
          </a:p>
        </p:txBody>
      </p:sp>
    </p:spTree>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7874" name="Slide Image Placeholder 1"/>
          <p:cNvSpPr>
            <a:spLocks noGrp="1" noRot="1" noChangeAspect="1" noTextEdit="1"/>
          </p:cNvSpPr>
          <p:nvPr>
            <p:ph type="sldImg"/>
          </p:nvPr>
        </p:nvSpPr>
        <p:spPr>
          <a:ln/>
        </p:spPr>
      </p:sp>
      <p:sp>
        <p:nvSpPr>
          <p:cNvPr id="847875" name="Notes Placeholder 2"/>
          <p:cNvSpPr>
            <a:spLocks noGrp="1"/>
          </p:cNvSpPr>
          <p:nvPr>
            <p:ph type="body" idx="1"/>
          </p:nvPr>
        </p:nvSpPr>
        <p:spPr>
          <a:noFill/>
          <a:ln/>
        </p:spPr>
        <p:txBody>
          <a:bodyPr/>
          <a:lstStyle/>
          <a:p>
            <a:endParaRPr lang="pt-BR" smtClean="0">
              <a:latin typeface="Arial" charset="0"/>
            </a:endParaRPr>
          </a:p>
        </p:txBody>
      </p:sp>
      <p:sp>
        <p:nvSpPr>
          <p:cNvPr id="847876" name="Slide Number Placeholder 3"/>
          <p:cNvSpPr>
            <a:spLocks noGrp="1"/>
          </p:cNvSpPr>
          <p:nvPr>
            <p:ph type="sldNum" sz="quarter" idx="5"/>
          </p:nvPr>
        </p:nvSpPr>
        <p:spPr>
          <a:noFill/>
        </p:spPr>
        <p:txBody>
          <a:bodyPr/>
          <a:lstStyle/>
          <a:p>
            <a:fld id="{3668BB2A-EAFE-48E4-95B8-A43B8F17899D}" type="slidenum">
              <a:rPr lang="pt-BR" smtClean="0">
                <a:solidFill>
                  <a:srgbClr val="000000"/>
                </a:solidFill>
              </a:rPr>
              <a:pPr/>
              <a:t>202</a:t>
            </a:fld>
            <a:endParaRPr lang="pt-BR" smtClean="0">
              <a:solidFill>
                <a:srgbClr val="000000"/>
              </a:solidFill>
            </a:endParaRPr>
          </a:p>
        </p:txBody>
      </p:sp>
    </p:spTree>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8898" name="Rectangle 7"/>
          <p:cNvSpPr>
            <a:spLocks noGrp="1" noChangeArrowheads="1"/>
          </p:cNvSpPr>
          <p:nvPr>
            <p:ph type="sldNum" sz="quarter" idx="5"/>
          </p:nvPr>
        </p:nvSpPr>
        <p:spPr>
          <a:noFill/>
        </p:spPr>
        <p:txBody>
          <a:bodyPr/>
          <a:lstStyle/>
          <a:p>
            <a:fld id="{F0CA3808-2997-49CA-B0BC-E053DAF1C20B}" type="slidenum">
              <a:rPr lang="en-US" smtClean="0">
                <a:solidFill>
                  <a:srgbClr val="000000"/>
                </a:solidFill>
              </a:rPr>
              <a:pPr/>
              <a:t>203</a:t>
            </a:fld>
            <a:endParaRPr lang="en-US" smtClean="0">
              <a:solidFill>
                <a:srgbClr val="000000"/>
              </a:solidFill>
            </a:endParaRPr>
          </a:p>
        </p:txBody>
      </p:sp>
      <p:sp>
        <p:nvSpPr>
          <p:cNvPr id="848899" name="Rectangle 2"/>
          <p:cNvSpPr>
            <a:spLocks noRot="1" noChangeArrowheads="1" noTextEdit="1"/>
          </p:cNvSpPr>
          <p:nvPr>
            <p:ph type="sldImg"/>
          </p:nvPr>
        </p:nvSpPr>
        <p:spPr>
          <a:ln/>
        </p:spPr>
      </p:sp>
      <p:sp>
        <p:nvSpPr>
          <p:cNvPr id="848900" name="Rectangle 3"/>
          <p:cNvSpPr>
            <a:spLocks noGrp="1" noChangeArrowheads="1"/>
          </p:cNvSpPr>
          <p:nvPr>
            <p:ph type="body" idx="1"/>
          </p:nvPr>
        </p:nvSpPr>
        <p:spPr>
          <a:noFill/>
          <a:ln/>
        </p:spPr>
        <p:txBody>
          <a:bodyPr/>
          <a:lstStyle/>
          <a:p>
            <a:pPr eaLnBrk="1" hangingPunct="1"/>
            <a:endParaRPr lang="pt-BR"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2530"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eaLnBrk="0" hangingPunct="0"/>
            <a:fld id="{3070CC17-FA3F-4357-A3D5-1D85614A718B}" type="slidenum">
              <a:rPr lang="pt-BR" sz="1200" u="sng">
                <a:solidFill>
                  <a:srgbClr val="000000"/>
                </a:solidFill>
              </a:rPr>
              <a:pPr algn="r" eaLnBrk="0" hangingPunct="0"/>
              <a:t>21</a:t>
            </a:fld>
            <a:endParaRPr lang="pt-BR" sz="1200" u="sng">
              <a:solidFill>
                <a:srgbClr val="000000"/>
              </a:solidFill>
            </a:endParaRPr>
          </a:p>
        </p:txBody>
      </p:sp>
      <p:sp>
        <p:nvSpPr>
          <p:cNvPr id="662531" name="Rectangle 2"/>
          <p:cNvSpPr>
            <a:spLocks noRot="1" noChangeArrowheads="1" noTextEdit="1"/>
          </p:cNvSpPr>
          <p:nvPr>
            <p:ph type="sldImg"/>
          </p:nvPr>
        </p:nvSpPr>
        <p:spPr>
          <a:xfrm>
            <a:off x="954088" y="685800"/>
            <a:ext cx="4951412" cy="3429000"/>
          </a:xfrm>
          <a:ln/>
        </p:spPr>
      </p:sp>
      <p:sp>
        <p:nvSpPr>
          <p:cNvPr id="662532" name="Rectangle 3"/>
          <p:cNvSpPr>
            <a:spLocks noGrp="1" noChangeArrowheads="1"/>
          </p:cNvSpPr>
          <p:nvPr>
            <p:ph type="body" idx="1"/>
          </p:nvPr>
        </p:nvSpPr>
        <p:spPr>
          <a:xfrm>
            <a:off x="912813" y="4343400"/>
            <a:ext cx="5032375" cy="4114800"/>
          </a:xfrm>
          <a:noFill/>
          <a:ln/>
        </p:spPr>
        <p:txBody>
          <a:bodyPr/>
          <a:lstStyle/>
          <a:p>
            <a:endParaRPr lang="pt-BR"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3554" name="Slide Image Placeholder 1"/>
          <p:cNvSpPr>
            <a:spLocks noGrp="1" noRot="1" noChangeAspect="1" noTextEdit="1"/>
          </p:cNvSpPr>
          <p:nvPr>
            <p:ph type="sldImg"/>
          </p:nvPr>
        </p:nvSpPr>
        <p:spPr>
          <a:ln/>
        </p:spPr>
      </p:sp>
      <p:sp>
        <p:nvSpPr>
          <p:cNvPr id="663555" name="Notes Placeholder 2"/>
          <p:cNvSpPr>
            <a:spLocks noGrp="1"/>
          </p:cNvSpPr>
          <p:nvPr>
            <p:ph type="body" idx="1"/>
          </p:nvPr>
        </p:nvSpPr>
        <p:spPr>
          <a:noFill/>
          <a:ln/>
        </p:spPr>
        <p:txBody>
          <a:bodyPr/>
          <a:lstStyle/>
          <a:p>
            <a:endParaRPr lang="pt-BR" smtClean="0"/>
          </a:p>
        </p:txBody>
      </p:sp>
      <p:sp>
        <p:nvSpPr>
          <p:cNvPr id="663556" name="Slide Number Placeholder 3"/>
          <p:cNvSpPr>
            <a:spLocks noGrp="1"/>
          </p:cNvSpPr>
          <p:nvPr>
            <p:ph type="sldNum" sz="quarter" idx="5"/>
          </p:nvPr>
        </p:nvSpPr>
        <p:spPr>
          <a:noFill/>
        </p:spPr>
        <p:txBody>
          <a:bodyPr/>
          <a:lstStyle/>
          <a:p>
            <a:fld id="{8A6C799D-1BA7-483E-9507-37B39E4A0E3D}" type="slidenum">
              <a:rPr lang="pt-BR" smtClean="0"/>
              <a:pPr/>
              <a:t>22</a:t>
            </a:fld>
            <a:endParaRPr lang="pt-BR"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4578" name="Slide Image Placeholder 1"/>
          <p:cNvSpPr>
            <a:spLocks noGrp="1" noRot="1" noChangeAspect="1" noTextEdit="1"/>
          </p:cNvSpPr>
          <p:nvPr>
            <p:ph type="sldImg"/>
          </p:nvPr>
        </p:nvSpPr>
        <p:spPr>
          <a:ln/>
        </p:spPr>
      </p:sp>
      <p:sp>
        <p:nvSpPr>
          <p:cNvPr id="664579" name="Notes Placeholder 2"/>
          <p:cNvSpPr>
            <a:spLocks noGrp="1"/>
          </p:cNvSpPr>
          <p:nvPr>
            <p:ph type="body" idx="1"/>
          </p:nvPr>
        </p:nvSpPr>
        <p:spPr>
          <a:noFill/>
          <a:ln/>
        </p:spPr>
        <p:txBody>
          <a:bodyPr/>
          <a:lstStyle/>
          <a:p>
            <a:endParaRPr lang="pt-BR" smtClean="0"/>
          </a:p>
        </p:txBody>
      </p:sp>
      <p:sp>
        <p:nvSpPr>
          <p:cNvPr id="664580" name="Slide Number Placeholder 3"/>
          <p:cNvSpPr>
            <a:spLocks noGrp="1"/>
          </p:cNvSpPr>
          <p:nvPr>
            <p:ph type="sldNum" sz="quarter" idx="5"/>
          </p:nvPr>
        </p:nvSpPr>
        <p:spPr>
          <a:noFill/>
        </p:spPr>
        <p:txBody>
          <a:bodyPr/>
          <a:lstStyle/>
          <a:p>
            <a:fld id="{F561028D-D53D-49C5-A184-C4BC46142099}" type="slidenum">
              <a:rPr lang="pt-BR" smtClean="0">
                <a:solidFill>
                  <a:srgbClr val="000000"/>
                </a:solidFill>
              </a:rPr>
              <a:pPr/>
              <a:t>23</a:t>
            </a:fld>
            <a:endParaRPr lang="pt-BR" smtClean="0">
              <a:solidFill>
                <a:srgbClr val="000000"/>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02" name="Slide Image Placeholder 1"/>
          <p:cNvSpPr>
            <a:spLocks noGrp="1" noRot="1" noChangeAspect="1" noTextEdit="1"/>
          </p:cNvSpPr>
          <p:nvPr>
            <p:ph type="sldImg"/>
          </p:nvPr>
        </p:nvSpPr>
        <p:spPr>
          <a:ln/>
        </p:spPr>
      </p:sp>
      <p:sp>
        <p:nvSpPr>
          <p:cNvPr id="665603" name="Notes Placeholder 2"/>
          <p:cNvSpPr>
            <a:spLocks noGrp="1"/>
          </p:cNvSpPr>
          <p:nvPr>
            <p:ph type="body" idx="1"/>
          </p:nvPr>
        </p:nvSpPr>
        <p:spPr>
          <a:noFill/>
          <a:ln/>
        </p:spPr>
        <p:txBody>
          <a:bodyPr/>
          <a:lstStyle/>
          <a:p>
            <a:endParaRPr lang="pt-BR" smtClean="0"/>
          </a:p>
        </p:txBody>
      </p:sp>
      <p:sp>
        <p:nvSpPr>
          <p:cNvPr id="665604" name="Slide Number Placeholder 3"/>
          <p:cNvSpPr>
            <a:spLocks noGrp="1"/>
          </p:cNvSpPr>
          <p:nvPr>
            <p:ph type="sldNum" sz="quarter" idx="5"/>
          </p:nvPr>
        </p:nvSpPr>
        <p:spPr>
          <a:noFill/>
        </p:spPr>
        <p:txBody>
          <a:bodyPr/>
          <a:lstStyle/>
          <a:p>
            <a:fld id="{B795550C-0F40-4895-B99A-1AF479EC51AE}" type="slidenum">
              <a:rPr lang="pt-BR" smtClean="0">
                <a:solidFill>
                  <a:srgbClr val="000000"/>
                </a:solidFill>
              </a:rPr>
              <a:pPr/>
              <a:t>24</a:t>
            </a:fld>
            <a:endParaRPr lang="pt-BR" smtClean="0">
              <a:solidFill>
                <a:srgbClr val="000000"/>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6626" name="Slide Image Placeholder 1"/>
          <p:cNvSpPr>
            <a:spLocks noGrp="1" noRot="1" noChangeAspect="1" noTextEdit="1"/>
          </p:cNvSpPr>
          <p:nvPr>
            <p:ph type="sldImg"/>
          </p:nvPr>
        </p:nvSpPr>
        <p:spPr>
          <a:ln/>
        </p:spPr>
      </p:sp>
      <p:sp>
        <p:nvSpPr>
          <p:cNvPr id="666627" name="Notes Placeholder 2"/>
          <p:cNvSpPr>
            <a:spLocks noGrp="1"/>
          </p:cNvSpPr>
          <p:nvPr>
            <p:ph type="body" idx="1"/>
          </p:nvPr>
        </p:nvSpPr>
        <p:spPr>
          <a:noFill/>
          <a:ln/>
        </p:spPr>
        <p:txBody>
          <a:bodyPr/>
          <a:lstStyle/>
          <a:p>
            <a:endParaRPr lang="pt-BR" smtClean="0"/>
          </a:p>
        </p:txBody>
      </p:sp>
      <p:sp>
        <p:nvSpPr>
          <p:cNvPr id="666628" name="Slide Number Placeholder 3"/>
          <p:cNvSpPr>
            <a:spLocks noGrp="1"/>
          </p:cNvSpPr>
          <p:nvPr>
            <p:ph type="sldNum" sz="quarter" idx="5"/>
          </p:nvPr>
        </p:nvSpPr>
        <p:spPr>
          <a:noFill/>
        </p:spPr>
        <p:txBody>
          <a:bodyPr/>
          <a:lstStyle/>
          <a:p>
            <a:fld id="{881DFA10-A34C-4C37-8B5C-74DD0F97901D}" type="slidenum">
              <a:rPr lang="pt-BR" smtClean="0">
                <a:solidFill>
                  <a:srgbClr val="000000"/>
                </a:solidFill>
              </a:rPr>
              <a:pPr/>
              <a:t>25</a:t>
            </a:fld>
            <a:endParaRPr lang="pt-BR" smtClean="0">
              <a:solidFill>
                <a:srgbClr val="000000"/>
              </a:solidFil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7650" name="Slide Image Placeholder 1"/>
          <p:cNvSpPr>
            <a:spLocks noGrp="1" noRot="1" noChangeAspect="1" noTextEdit="1"/>
          </p:cNvSpPr>
          <p:nvPr>
            <p:ph type="sldImg"/>
          </p:nvPr>
        </p:nvSpPr>
        <p:spPr>
          <a:ln/>
        </p:spPr>
      </p:sp>
      <p:sp>
        <p:nvSpPr>
          <p:cNvPr id="667651" name="Notes Placeholder 2"/>
          <p:cNvSpPr>
            <a:spLocks noGrp="1"/>
          </p:cNvSpPr>
          <p:nvPr>
            <p:ph type="body" idx="1"/>
          </p:nvPr>
        </p:nvSpPr>
        <p:spPr>
          <a:noFill/>
          <a:ln/>
        </p:spPr>
        <p:txBody>
          <a:bodyPr/>
          <a:lstStyle/>
          <a:p>
            <a:endParaRPr lang="pt-BR" smtClean="0"/>
          </a:p>
        </p:txBody>
      </p:sp>
      <p:sp>
        <p:nvSpPr>
          <p:cNvPr id="667652" name="Slide Number Placeholder 3"/>
          <p:cNvSpPr>
            <a:spLocks noGrp="1"/>
          </p:cNvSpPr>
          <p:nvPr>
            <p:ph type="sldNum" sz="quarter" idx="5"/>
          </p:nvPr>
        </p:nvSpPr>
        <p:spPr>
          <a:noFill/>
        </p:spPr>
        <p:txBody>
          <a:bodyPr/>
          <a:lstStyle/>
          <a:p>
            <a:fld id="{FA18B1A4-793C-4EBB-B309-9D8CE4094DA6}" type="slidenum">
              <a:rPr lang="pt-BR" smtClean="0">
                <a:solidFill>
                  <a:srgbClr val="000000"/>
                </a:solidFill>
              </a:rPr>
              <a:pPr/>
              <a:t>26</a:t>
            </a:fld>
            <a:endParaRPr lang="pt-BR" smtClean="0">
              <a:solidFill>
                <a:srgbClr val="000000"/>
              </a:solidFil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8674" name="Rectangle 7"/>
          <p:cNvSpPr>
            <a:spLocks noGrp="1" noChangeArrowheads="1"/>
          </p:cNvSpPr>
          <p:nvPr>
            <p:ph type="sldNum" sz="quarter" idx="5"/>
          </p:nvPr>
        </p:nvSpPr>
        <p:spPr>
          <a:noFill/>
        </p:spPr>
        <p:txBody>
          <a:bodyPr/>
          <a:lstStyle/>
          <a:p>
            <a:fld id="{646BA776-1644-4AC5-B1D9-3D8A5C81FB42}" type="slidenum">
              <a:rPr lang="en-US" smtClean="0">
                <a:solidFill>
                  <a:srgbClr val="000000"/>
                </a:solidFill>
              </a:rPr>
              <a:pPr/>
              <a:t>27</a:t>
            </a:fld>
            <a:endParaRPr lang="en-US" smtClean="0">
              <a:solidFill>
                <a:srgbClr val="000000"/>
              </a:solidFill>
            </a:endParaRPr>
          </a:p>
        </p:txBody>
      </p:sp>
      <p:sp>
        <p:nvSpPr>
          <p:cNvPr id="668675" name="Rectangle 2"/>
          <p:cNvSpPr>
            <a:spLocks noRot="1" noChangeArrowheads="1" noTextEdit="1"/>
          </p:cNvSpPr>
          <p:nvPr>
            <p:ph type="sldImg"/>
          </p:nvPr>
        </p:nvSpPr>
        <p:spPr>
          <a:ln/>
        </p:spPr>
      </p:sp>
      <p:sp>
        <p:nvSpPr>
          <p:cNvPr id="668676" name="Rectangle 3"/>
          <p:cNvSpPr>
            <a:spLocks noGrp="1" noChangeArrowheads="1"/>
          </p:cNvSpPr>
          <p:nvPr>
            <p:ph type="body" idx="1"/>
          </p:nvPr>
        </p:nvSpPr>
        <p:spPr>
          <a:noFill/>
          <a:ln/>
        </p:spPr>
        <p:txBody>
          <a:bodyPr/>
          <a:lstStyle/>
          <a:p>
            <a:pPr eaLnBrk="1" hangingPunct="1"/>
            <a:endParaRPr lang="pt-BR"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9698" name="Rectangle 7"/>
          <p:cNvSpPr>
            <a:spLocks noGrp="1" noChangeArrowheads="1"/>
          </p:cNvSpPr>
          <p:nvPr>
            <p:ph type="sldNum" sz="quarter" idx="5"/>
          </p:nvPr>
        </p:nvSpPr>
        <p:spPr>
          <a:noFill/>
        </p:spPr>
        <p:txBody>
          <a:bodyPr/>
          <a:lstStyle/>
          <a:p>
            <a:fld id="{F580B679-D845-4C87-A49F-CC30A7E5959E}" type="slidenum">
              <a:rPr lang="en-US" smtClean="0">
                <a:solidFill>
                  <a:srgbClr val="000000"/>
                </a:solidFill>
              </a:rPr>
              <a:pPr/>
              <a:t>28</a:t>
            </a:fld>
            <a:endParaRPr lang="en-US" smtClean="0">
              <a:solidFill>
                <a:srgbClr val="000000"/>
              </a:solidFill>
            </a:endParaRPr>
          </a:p>
        </p:txBody>
      </p:sp>
      <p:sp>
        <p:nvSpPr>
          <p:cNvPr id="669699" name="Rectangle 2"/>
          <p:cNvSpPr>
            <a:spLocks noRot="1" noChangeArrowheads="1" noTextEdit="1"/>
          </p:cNvSpPr>
          <p:nvPr>
            <p:ph type="sldImg"/>
          </p:nvPr>
        </p:nvSpPr>
        <p:spPr>
          <a:ln/>
        </p:spPr>
      </p:sp>
      <p:sp>
        <p:nvSpPr>
          <p:cNvPr id="669700" name="Rectangle 3"/>
          <p:cNvSpPr>
            <a:spLocks noGrp="1" noChangeArrowheads="1"/>
          </p:cNvSpPr>
          <p:nvPr>
            <p:ph type="body" idx="1"/>
          </p:nvPr>
        </p:nvSpPr>
        <p:spPr>
          <a:noFill/>
          <a:ln/>
        </p:spPr>
        <p:txBody>
          <a:bodyPr/>
          <a:lstStyle/>
          <a:p>
            <a:pPr eaLnBrk="1" hangingPunct="1"/>
            <a:endParaRPr lang="pt-BR"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0722" name="Rectangle 7"/>
          <p:cNvSpPr>
            <a:spLocks noGrp="1" noChangeArrowheads="1"/>
          </p:cNvSpPr>
          <p:nvPr>
            <p:ph type="sldNum" sz="quarter" idx="5"/>
          </p:nvPr>
        </p:nvSpPr>
        <p:spPr>
          <a:noFill/>
        </p:spPr>
        <p:txBody>
          <a:bodyPr/>
          <a:lstStyle/>
          <a:p>
            <a:fld id="{A4E286AC-EF61-42DA-85C6-D5B97C492A3D}" type="slidenum">
              <a:rPr lang="en-US" smtClean="0">
                <a:solidFill>
                  <a:srgbClr val="000000"/>
                </a:solidFill>
              </a:rPr>
              <a:pPr/>
              <a:t>29</a:t>
            </a:fld>
            <a:endParaRPr lang="en-US" smtClean="0">
              <a:solidFill>
                <a:srgbClr val="000000"/>
              </a:solidFill>
            </a:endParaRPr>
          </a:p>
        </p:txBody>
      </p:sp>
      <p:sp>
        <p:nvSpPr>
          <p:cNvPr id="670723" name="Rectangle 2"/>
          <p:cNvSpPr>
            <a:spLocks noRot="1" noChangeArrowheads="1" noTextEdit="1"/>
          </p:cNvSpPr>
          <p:nvPr>
            <p:ph type="sldImg"/>
          </p:nvPr>
        </p:nvSpPr>
        <p:spPr>
          <a:ln/>
        </p:spPr>
      </p:sp>
      <p:sp>
        <p:nvSpPr>
          <p:cNvPr id="670724" name="Rectangle 3"/>
          <p:cNvSpPr>
            <a:spLocks noGrp="1" noChangeArrowheads="1"/>
          </p:cNvSpPr>
          <p:nvPr>
            <p:ph type="body" idx="1"/>
          </p:nvPr>
        </p:nvSpPr>
        <p:spPr>
          <a:noFill/>
          <a:ln/>
        </p:spPr>
        <p:txBody>
          <a:bodyPr/>
          <a:lstStyle/>
          <a:p>
            <a:pPr eaLnBrk="1" hangingPunct="1"/>
            <a:endParaRPr lang="pt-BR"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4098" name="Slide Image Placeholder 1"/>
          <p:cNvSpPr>
            <a:spLocks noGrp="1" noRot="1" noChangeAspect="1" noTextEdit="1"/>
          </p:cNvSpPr>
          <p:nvPr>
            <p:ph type="sldImg"/>
          </p:nvPr>
        </p:nvSpPr>
        <p:spPr>
          <a:ln/>
        </p:spPr>
      </p:sp>
      <p:sp>
        <p:nvSpPr>
          <p:cNvPr id="644099" name="Notes Placeholder 2"/>
          <p:cNvSpPr>
            <a:spLocks noGrp="1"/>
          </p:cNvSpPr>
          <p:nvPr>
            <p:ph type="body" idx="1"/>
          </p:nvPr>
        </p:nvSpPr>
        <p:spPr>
          <a:noFill/>
          <a:ln/>
        </p:spPr>
        <p:txBody>
          <a:bodyPr/>
          <a:lstStyle/>
          <a:p>
            <a:pPr>
              <a:spcBef>
                <a:spcPct val="0"/>
              </a:spcBef>
            </a:pPr>
            <a:endParaRPr lang="pt-BR" smtClean="0"/>
          </a:p>
        </p:txBody>
      </p:sp>
      <p:sp>
        <p:nvSpPr>
          <p:cNvPr id="644100" name="Slide Number Placeholder 3"/>
          <p:cNvSpPr>
            <a:spLocks noGrp="1"/>
          </p:cNvSpPr>
          <p:nvPr>
            <p:ph type="sldNum" sz="quarter" idx="5"/>
          </p:nvPr>
        </p:nvSpPr>
        <p:spPr>
          <a:noFill/>
        </p:spPr>
        <p:txBody>
          <a:bodyPr/>
          <a:lstStyle/>
          <a:p>
            <a:fld id="{6481D472-DEF7-4AC2-A2A8-AB4030391FBD}" type="slidenum">
              <a:rPr lang="pt-BR" smtClean="0"/>
              <a:pPr/>
              <a:t>3</a:t>
            </a:fld>
            <a:endParaRPr lang="pt-BR"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1746" name="Rectangle 7"/>
          <p:cNvSpPr>
            <a:spLocks noGrp="1" noChangeArrowheads="1"/>
          </p:cNvSpPr>
          <p:nvPr>
            <p:ph type="sldNum" sz="quarter" idx="5"/>
          </p:nvPr>
        </p:nvSpPr>
        <p:spPr>
          <a:noFill/>
        </p:spPr>
        <p:txBody>
          <a:bodyPr/>
          <a:lstStyle/>
          <a:p>
            <a:fld id="{BA12E531-AAB8-49E0-8BD2-329D0A4BAA5A}" type="slidenum">
              <a:rPr lang="en-US" smtClean="0">
                <a:solidFill>
                  <a:srgbClr val="000000"/>
                </a:solidFill>
              </a:rPr>
              <a:pPr/>
              <a:t>30</a:t>
            </a:fld>
            <a:endParaRPr lang="en-US" smtClean="0">
              <a:solidFill>
                <a:srgbClr val="000000"/>
              </a:solidFill>
            </a:endParaRPr>
          </a:p>
        </p:txBody>
      </p:sp>
      <p:sp>
        <p:nvSpPr>
          <p:cNvPr id="671747" name="Rectangle 2"/>
          <p:cNvSpPr>
            <a:spLocks noRot="1" noChangeArrowheads="1" noTextEdit="1"/>
          </p:cNvSpPr>
          <p:nvPr>
            <p:ph type="sldImg"/>
          </p:nvPr>
        </p:nvSpPr>
        <p:spPr>
          <a:ln/>
        </p:spPr>
      </p:sp>
      <p:sp>
        <p:nvSpPr>
          <p:cNvPr id="671748" name="Rectangle 3"/>
          <p:cNvSpPr>
            <a:spLocks noGrp="1" noChangeArrowheads="1"/>
          </p:cNvSpPr>
          <p:nvPr>
            <p:ph type="body" idx="1"/>
          </p:nvPr>
        </p:nvSpPr>
        <p:spPr>
          <a:noFill/>
          <a:ln/>
        </p:spPr>
        <p:txBody>
          <a:bodyPr/>
          <a:lstStyle/>
          <a:p>
            <a:pPr eaLnBrk="1" hangingPunct="1"/>
            <a:endParaRPr lang="pt-BR"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2770" name="Rectangle 7"/>
          <p:cNvSpPr>
            <a:spLocks noGrp="1" noChangeArrowheads="1"/>
          </p:cNvSpPr>
          <p:nvPr>
            <p:ph type="sldNum" sz="quarter" idx="5"/>
          </p:nvPr>
        </p:nvSpPr>
        <p:spPr>
          <a:noFill/>
        </p:spPr>
        <p:txBody>
          <a:bodyPr/>
          <a:lstStyle/>
          <a:p>
            <a:fld id="{3D40C7D5-EB49-4B6B-8FD2-E1CEAB34679D}" type="slidenum">
              <a:rPr lang="en-US" smtClean="0">
                <a:solidFill>
                  <a:srgbClr val="000000"/>
                </a:solidFill>
              </a:rPr>
              <a:pPr/>
              <a:t>31</a:t>
            </a:fld>
            <a:endParaRPr lang="en-US" smtClean="0">
              <a:solidFill>
                <a:srgbClr val="000000"/>
              </a:solidFill>
            </a:endParaRPr>
          </a:p>
        </p:txBody>
      </p:sp>
      <p:sp>
        <p:nvSpPr>
          <p:cNvPr id="672771" name="Rectangle 2"/>
          <p:cNvSpPr>
            <a:spLocks noRot="1" noChangeArrowheads="1" noTextEdit="1"/>
          </p:cNvSpPr>
          <p:nvPr>
            <p:ph type="sldImg"/>
          </p:nvPr>
        </p:nvSpPr>
        <p:spPr>
          <a:ln/>
        </p:spPr>
      </p:sp>
      <p:sp>
        <p:nvSpPr>
          <p:cNvPr id="672772" name="Rectangle 3"/>
          <p:cNvSpPr>
            <a:spLocks noGrp="1" noChangeArrowheads="1"/>
          </p:cNvSpPr>
          <p:nvPr>
            <p:ph type="body" idx="1"/>
          </p:nvPr>
        </p:nvSpPr>
        <p:spPr>
          <a:noFill/>
          <a:ln/>
        </p:spPr>
        <p:txBody>
          <a:bodyPr/>
          <a:lstStyle/>
          <a:p>
            <a:pPr eaLnBrk="1" hangingPunct="1"/>
            <a:endParaRPr lang="pt-BR"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3794" name="Rectangle 7"/>
          <p:cNvSpPr>
            <a:spLocks noGrp="1" noChangeArrowheads="1"/>
          </p:cNvSpPr>
          <p:nvPr>
            <p:ph type="sldNum" sz="quarter" idx="5"/>
          </p:nvPr>
        </p:nvSpPr>
        <p:spPr>
          <a:noFill/>
        </p:spPr>
        <p:txBody>
          <a:bodyPr/>
          <a:lstStyle/>
          <a:p>
            <a:fld id="{BAB5F38D-8133-4E4E-8544-82B4BCE74AA5}" type="slidenum">
              <a:rPr lang="en-US" smtClean="0">
                <a:solidFill>
                  <a:srgbClr val="000000"/>
                </a:solidFill>
              </a:rPr>
              <a:pPr/>
              <a:t>32</a:t>
            </a:fld>
            <a:endParaRPr lang="en-US" smtClean="0">
              <a:solidFill>
                <a:srgbClr val="000000"/>
              </a:solidFill>
            </a:endParaRPr>
          </a:p>
        </p:txBody>
      </p:sp>
      <p:sp>
        <p:nvSpPr>
          <p:cNvPr id="673795" name="Rectangle 2"/>
          <p:cNvSpPr>
            <a:spLocks noRot="1" noChangeArrowheads="1" noTextEdit="1"/>
          </p:cNvSpPr>
          <p:nvPr>
            <p:ph type="sldImg"/>
          </p:nvPr>
        </p:nvSpPr>
        <p:spPr>
          <a:ln/>
        </p:spPr>
      </p:sp>
      <p:sp>
        <p:nvSpPr>
          <p:cNvPr id="673796" name="Rectangle 3"/>
          <p:cNvSpPr>
            <a:spLocks noGrp="1" noChangeArrowheads="1"/>
          </p:cNvSpPr>
          <p:nvPr>
            <p:ph type="body" idx="1"/>
          </p:nvPr>
        </p:nvSpPr>
        <p:spPr>
          <a:noFill/>
          <a:ln/>
        </p:spPr>
        <p:txBody>
          <a:bodyPr/>
          <a:lstStyle/>
          <a:p>
            <a:pPr eaLnBrk="1" hangingPunct="1"/>
            <a:endParaRPr lang="pt-BR"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4818" name="Rectangle 7"/>
          <p:cNvSpPr>
            <a:spLocks noGrp="1" noChangeArrowheads="1"/>
          </p:cNvSpPr>
          <p:nvPr>
            <p:ph type="sldNum" sz="quarter" idx="5"/>
          </p:nvPr>
        </p:nvSpPr>
        <p:spPr>
          <a:noFill/>
        </p:spPr>
        <p:txBody>
          <a:bodyPr/>
          <a:lstStyle/>
          <a:p>
            <a:fld id="{FECAC5BB-D6C6-4274-B193-5793660F2347}" type="slidenum">
              <a:rPr lang="en-US" smtClean="0">
                <a:solidFill>
                  <a:srgbClr val="000000"/>
                </a:solidFill>
              </a:rPr>
              <a:pPr/>
              <a:t>33</a:t>
            </a:fld>
            <a:endParaRPr lang="en-US" smtClean="0">
              <a:solidFill>
                <a:srgbClr val="000000"/>
              </a:solidFill>
            </a:endParaRPr>
          </a:p>
        </p:txBody>
      </p:sp>
      <p:sp>
        <p:nvSpPr>
          <p:cNvPr id="674819" name="Rectangle 2"/>
          <p:cNvSpPr>
            <a:spLocks noRot="1" noChangeArrowheads="1" noTextEdit="1"/>
          </p:cNvSpPr>
          <p:nvPr>
            <p:ph type="sldImg"/>
          </p:nvPr>
        </p:nvSpPr>
        <p:spPr>
          <a:ln/>
        </p:spPr>
      </p:sp>
      <p:sp>
        <p:nvSpPr>
          <p:cNvPr id="674820" name="Rectangle 3"/>
          <p:cNvSpPr>
            <a:spLocks noGrp="1" noChangeArrowheads="1"/>
          </p:cNvSpPr>
          <p:nvPr>
            <p:ph type="body" idx="1"/>
          </p:nvPr>
        </p:nvSpPr>
        <p:spPr>
          <a:noFill/>
          <a:ln/>
        </p:spPr>
        <p:txBody>
          <a:bodyPr/>
          <a:lstStyle/>
          <a:p>
            <a:pPr eaLnBrk="1" hangingPunct="1"/>
            <a:endParaRPr lang="pt-BR"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42" name="Slide Image Placeholder 1"/>
          <p:cNvSpPr>
            <a:spLocks noGrp="1" noRot="1" noChangeAspect="1" noTextEdit="1"/>
          </p:cNvSpPr>
          <p:nvPr>
            <p:ph type="sldImg"/>
          </p:nvPr>
        </p:nvSpPr>
        <p:spPr>
          <a:ln/>
        </p:spPr>
      </p:sp>
      <p:sp>
        <p:nvSpPr>
          <p:cNvPr id="675843" name="Notes Placeholder 2"/>
          <p:cNvSpPr>
            <a:spLocks noGrp="1"/>
          </p:cNvSpPr>
          <p:nvPr>
            <p:ph type="body" idx="1"/>
          </p:nvPr>
        </p:nvSpPr>
        <p:spPr>
          <a:noFill/>
          <a:ln/>
        </p:spPr>
        <p:txBody>
          <a:bodyPr/>
          <a:lstStyle/>
          <a:p>
            <a:endParaRPr lang="pt-BR" smtClean="0"/>
          </a:p>
        </p:txBody>
      </p:sp>
      <p:sp>
        <p:nvSpPr>
          <p:cNvPr id="675844" name="Slide Number Placeholder 3"/>
          <p:cNvSpPr>
            <a:spLocks noGrp="1"/>
          </p:cNvSpPr>
          <p:nvPr>
            <p:ph type="sldNum" sz="quarter" idx="5"/>
          </p:nvPr>
        </p:nvSpPr>
        <p:spPr>
          <a:noFill/>
        </p:spPr>
        <p:txBody>
          <a:bodyPr/>
          <a:lstStyle/>
          <a:p>
            <a:fld id="{CBF9CE04-89DB-4B95-9D9E-8234E7D47AC2}" type="slidenum">
              <a:rPr lang="pt-BR" smtClean="0"/>
              <a:pPr/>
              <a:t>34</a:t>
            </a:fld>
            <a:endParaRPr lang="pt-BR"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6866" name="Rectangle 7"/>
          <p:cNvSpPr>
            <a:spLocks noGrp="1" noChangeArrowheads="1"/>
          </p:cNvSpPr>
          <p:nvPr>
            <p:ph type="sldNum" sz="quarter" idx="5"/>
          </p:nvPr>
        </p:nvSpPr>
        <p:spPr>
          <a:noFill/>
        </p:spPr>
        <p:txBody>
          <a:bodyPr/>
          <a:lstStyle/>
          <a:p>
            <a:pPr eaLnBrk="0" hangingPunct="0"/>
            <a:fld id="{1FFC61E4-BF69-435A-8C67-73CC688CD1C5}" type="slidenum">
              <a:rPr lang="pt-BR" u="sng" smtClean="0">
                <a:solidFill>
                  <a:srgbClr val="000000"/>
                </a:solidFill>
              </a:rPr>
              <a:pPr eaLnBrk="0" hangingPunct="0"/>
              <a:t>35</a:t>
            </a:fld>
            <a:endParaRPr lang="pt-BR" u="sng" smtClean="0">
              <a:solidFill>
                <a:srgbClr val="000000"/>
              </a:solidFill>
            </a:endParaRPr>
          </a:p>
        </p:txBody>
      </p:sp>
      <p:sp>
        <p:nvSpPr>
          <p:cNvPr id="676867" name="Rectangle 2"/>
          <p:cNvSpPr>
            <a:spLocks noRot="1" noChangeArrowheads="1" noTextEdit="1"/>
          </p:cNvSpPr>
          <p:nvPr>
            <p:ph type="sldImg"/>
          </p:nvPr>
        </p:nvSpPr>
        <p:spPr>
          <a:xfrm>
            <a:off x="954088" y="685800"/>
            <a:ext cx="4951412" cy="3429000"/>
          </a:xfrm>
          <a:ln/>
        </p:spPr>
      </p:sp>
      <p:sp>
        <p:nvSpPr>
          <p:cNvPr id="676868" name="Rectangle 3"/>
          <p:cNvSpPr>
            <a:spLocks noGrp="1" noChangeArrowheads="1"/>
          </p:cNvSpPr>
          <p:nvPr>
            <p:ph type="body" idx="1"/>
          </p:nvPr>
        </p:nvSpPr>
        <p:spPr>
          <a:noFill/>
          <a:ln/>
        </p:spPr>
        <p:txBody>
          <a:bodyPr/>
          <a:lstStyle/>
          <a:p>
            <a:endParaRPr lang="pt-BR"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7890" name="Rectangle 7"/>
          <p:cNvSpPr>
            <a:spLocks noGrp="1" noChangeArrowheads="1"/>
          </p:cNvSpPr>
          <p:nvPr>
            <p:ph type="sldNum" sz="quarter" idx="5"/>
          </p:nvPr>
        </p:nvSpPr>
        <p:spPr>
          <a:noFill/>
        </p:spPr>
        <p:txBody>
          <a:bodyPr/>
          <a:lstStyle/>
          <a:p>
            <a:pPr eaLnBrk="0" hangingPunct="0"/>
            <a:fld id="{8C3A00B1-364D-4232-BC82-657F2D41569D}" type="slidenum">
              <a:rPr lang="pt-BR" u="sng" smtClean="0">
                <a:solidFill>
                  <a:srgbClr val="000000"/>
                </a:solidFill>
              </a:rPr>
              <a:pPr eaLnBrk="0" hangingPunct="0"/>
              <a:t>36</a:t>
            </a:fld>
            <a:endParaRPr lang="pt-BR" u="sng" smtClean="0">
              <a:solidFill>
                <a:srgbClr val="000000"/>
              </a:solidFill>
            </a:endParaRPr>
          </a:p>
        </p:txBody>
      </p:sp>
      <p:sp>
        <p:nvSpPr>
          <p:cNvPr id="677891" name="Rectangle 2"/>
          <p:cNvSpPr>
            <a:spLocks noRot="1" noChangeArrowheads="1" noTextEdit="1"/>
          </p:cNvSpPr>
          <p:nvPr>
            <p:ph type="sldImg"/>
          </p:nvPr>
        </p:nvSpPr>
        <p:spPr>
          <a:xfrm>
            <a:off x="954088" y="685800"/>
            <a:ext cx="4951412" cy="3429000"/>
          </a:xfrm>
          <a:ln/>
        </p:spPr>
      </p:sp>
      <p:sp>
        <p:nvSpPr>
          <p:cNvPr id="677892" name="Rectangle 3"/>
          <p:cNvSpPr>
            <a:spLocks noGrp="1" noChangeArrowheads="1"/>
          </p:cNvSpPr>
          <p:nvPr>
            <p:ph type="body" idx="1"/>
          </p:nvPr>
        </p:nvSpPr>
        <p:spPr>
          <a:noFill/>
          <a:ln/>
        </p:spPr>
        <p:txBody>
          <a:bodyPr/>
          <a:lstStyle/>
          <a:p>
            <a:endParaRPr lang="pt-BR"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8914" name="Rectangle 7"/>
          <p:cNvSpPr>
            <a:spLocks noGrp="1" noChangeArrowheads="1"/>
          </p:cNvSpPr>
          <p:nvPr>
            <p:ph type="sldNum" sz="quarter" idx="5"/>
          </p:nvPr>
        </p:nvSpPr>
        <p:spPr>
          <a:noFill/>
        </p:spPr>
        <p:txBody>
          <a:bodyPr/>
          <a:lstStyle/>
          <a:p>
            <a:fld id="{8959F28E-5A9C-4EB4-B0C5-530D7959A856}" type="slidenum">
              <a:rPr lang="en-US" smtClean="0">
                <a:solidFill>
                  <a:srgbClr val="000000"/>
                </a:solidFill>
              </a:rPr>
              <a:pPr/>
              <a:t>37</a:t>
            </a:fld>
            <a:endParaRPr lang="en-US" smtClean="0">
              <a:solidFill>
                <a:srgbClr val="000000"/>
              </a:solidFill>
            </a:endParaRPr>
          </a:p>
        </p:txBody>
      </p:sp>
      <p:sp>
        <p:nvSpPr>
          <p:cNvPr id="678915" name="Rectangle 2"/>
          <p:cNvSpPr>
            <a:spLocks noRot="1" noChangeArrowheads="1" noTextEdit="1"/>
          </p:cNvSpPr>
          <p:nvPr>
            <p:ph type="sldImg"/>
          </p:nvPr>
        </p:nvSpPr>
        <p:spPr>
          <a:ln/>
        </p:spPr>
      </p:sp>
      <p:sp>
        <p:nvSpPr>
          <p:cNvPr id="678916" name="Rectangle 3"/>
          <p:cNvSpPr>
            <a:spLocks noGrp="1" noChangeArrowheads="1"/>
          </p:cNvSpPr>
          <p:nvPr>
            <p:ph type="body" idx="1"/>
          </p:nvPr>
        </p:nvSpPr>
        <p:spPr>
          <a:noFill/>
          <a:ln/>
        </p:spPr>
        <p:txBody>
          <a:bodyPr/>
          <a:lstStyle/>
          <a:p>
            <a:pPr eaLnBrk="1" hangingPunct="1"/>
            <a:endParaRPr lang="pt-BR"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9938" name="Rectangle 2"/>
          <p:cNvSpPr>
            <a:spLocks noRot="1" noChangeArrowheads="1" noTextEdit="1"/>
          </p:cNvSpPr>
          <p:nvPr>
            <p:ph type="sldImg"/>
          </p:nvPr>
        </p:nvSpPr>
        <p:spPr>
          <a:ln/>
        </p:spPr>
      </p:sp>
      <p:sp>
        <p:nvSpPr>
          <p:cNvPr id="679939" name="Rectangle 3"/>
          <p:cNvSpPr>
            <a:spLocks noGrp="1" noChangeArrowheads="1"/>
          </p:cNvSpPr>
          <p:nvPr>
            <p:ph type="body" idx="1"/>
          </p:nvPr>
        </p:nvSpPr>
        <p:spPr>
          <a:noFill/>
          <a:ln/>
        </p:spPr>
        <p:txBody>
          <a:bodyPr/>
          <a:lstStyle/>
          <a:p>
            <a:endParaRPr lang="pt-BR"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0962" name="Rectangle 2"/>
          <p:cNvSpPr>
            <a:spLocks noRot="1" noChangeArrowheads="1" noTextEdit="1"/>
          </p:cNvSpPr>
          <p:nvPr>
            <p:ph type="sldImg"/>
          </p:nvPr>
        </p:nvSpPr>
        <p:spPr>
          <a:ln/>
        </p:spPr>
      </p:sp>
      <p:sp>
        <p:nvSpPr>
          <p:cNvPr id="680963" name="Rectangle 3"/>
          <p:cNvSpPr>
            <a:spLocks noGrp="1" noChangeArrowheads="1"/>
          </p:cNvSpPr>
          <p:nvPr>
            <p:ph type="body" idx="1"/>
          </p:nvPr>
        </p:nvSpPr>
        <p:spPr>
          <a:noFill/>
          <a:ln/>
        </p:spPr>
        <p:txBody>
          <a:bodyPr/>
          <a:lstStyle/>
          <a:p>
            <a:endParaRPr lang="pt-BR"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22" name="Slide Image Placeholder 1"/>
          <p:cNvSpPr>
            <a:spLocks noGrp="1" noRot="1" noChangeAspect="1" noTextEdit="1"/>
          </p:cNvSpPr>
          <p:nvPr>
            <p:ph type="sldImg"/>
          </p:nvPr>
        </p:nvSpPr>
        <p:spPr>
          <a:ln/>
        </p:spPr>
      </p:sp>
      <p:sp>
        <p:nvSpPr>
          <p:cNvPr id="645123" name="Notes Placeholder 2"/>
          <p:cNvSpPr>
            <a:spLocks noGrp="1"/>
          </p:cNvSpPr>
          <p:nvPr>
            <p:ph type="body" idx="1"/>
          </p:nvPr>
        </p:nvSpPr>
        <p:spPr>
          <a:noFill/>
          <a:ln/>
        </p:spPr>
        <p:txBody>
          <a:bodyPr/>
          <a:lstStyle/>
          <a:p>
            <a:pPr>
              <a:spcBef>
                <a:spcPct val="0"/>
              </a:spcBef>
            </a:pPr>
            <a:endParaRPr lang="pt-BR" smtClean="0"/>
          </a:p>
        </p:txBody>
      </p:sp>
      <p:sp>
        <p:nvSpPr>
          <p:cNvPr id="645124" name="Slide Number Placeholder 3"/>
          <p:cNvSpPr>
            <a:spLocks noGrp="1"/>
          </p:cNvSpPr>
          <p:nvPr>
            <p:ph type="sldNum" sz="quarter" idx="5"/>
          </p:nvPr>
        </p:nvSpPr>
        <p:spPr>
          <a:noFill/>
        </p:spPr>
        <p:txBody>
          <a:bodyPr/>
          <a:lstStyle/>
          <a:p>
            <a:fld id="{AD6CF757-2361-4EB2-B6FF-F5DC793394CD}" type="slidenum">
              <a:rPr lang="pt-BR" smtClean="0"/>
              <a:pPr/>
              <a:t>4</a:t>
            </a:fld>
            <a:endParaRPr lang="pt-BR"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1986" name="Slide Image Placeholder 1"/>
          <p:cNvSpPr>
            <a:spLocks noGrp="1" noRot="1" noChangeAspect="1" noTextEdit="1"/>
          </p:cNvSpPr>
          <p:nvPr>
            <p:ph type="sldImg"/>
          </p:nvPr>
        </p:nvSpPr>
        <p:spPr>
          <a:ln/>
        </p:spPr>
      </p:sp>
      <p:sp>
        <p:nvSpPr>
          <p:cNvPr id="681987" name="Notes Placeholder 2"/>
          <p:cNvSpPr>
            <a:spLocks noGrp="1"/>
          </p:cNvSpPr>
          <p:nvPr>
            <p:ph type="body" idx="1"/>
          </p:nvPr>
        </p:nvSpPr>
        <p:spPr>
          <a:noFill/>
          <a:ln/>
        </p:spPr>
        <p:txBody>
          <a:bodyPr/>
          <a:lstStyle/>
          <a:p>
            <a:endParaRPr lang="pt-BR" smtClean="0"/>
          </a:p>
        </p:txBody>
      </p:sp>
      <p:sp>
        <p:nvSpPr>
          <p:cNvPr id="681988" name="Slide Number Placeholder 3"/>
          <p:cNvSpPr>
            <a:spLocks noGrp="1"/>
          </p:cNvSpPr>
          <p:nvPr>
            <p:ph type="sldNum" sz="quarter" idx="5"/>
          </p:nvPr>
        </p:nvSpPr>
        <p:spPr>
          <a:noFill/>
        </p:spPr>
        <p:txBody>
          <a:bodyPr/>
          <a:lstStyle/>
          <a:p>
            <a:fld id="{E24A7138-F242-44BB-A814-B2D77CE50A62}" type="slidenum">
              <a:rPr lang="pt-BR" smtClean="0">
                <a:solidFill>
                  <a:srgbClr val="000000"/>
                </a:solidFill>
              </a:rPr>
              <a:pPr/>
              <a:t>40</a:t>
            </a:fld>
            <a:endParaRPr lang="pt-BR" smtClean="0">
              <a:solidFill>
                <a:srgbClr val="000000"/>
              </a:solidFil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3010" name="Slide Image Placeholder 1"/>
          <p:cNvSpPr>
            <a:spLocks noGrp="1" noRot="1" noChangeAspect="1" noTextEdit="1"/>
          </p:cNvSpPr>
          <p:nvPr>
            <p:ph type="sldImg"/>
          </p:nvPr>
        </p:nvSpPr>
        <p:spPr>
          <a:xfrm>
            <a:off x="954088" y="685800"/>
            <a:ext cx="4951412" cy="3429000"/>
          </a:xfrm>
          <a:ln/>
        </p:spPr>
      </p:sp>
      <p:sp>
        <p:nvSpPr>
          <p:cNvPr id="683011" name="Notes Placeholder 2"/>
          <p:cNvSpPr>
            <a:spLocks noGrp="1"/>
          </p:cNvSpPr>
          <p:nvPr>
            <p:ph type="body" idx="1"/>
          </p:nvPr>
        </p:nvSpPr>
        <p:spPr>
          <a:noFill/>
          <a:ln/>
        </p:spPr>
        <p:txBody>
          <a:bodyPr/>
          <a:lstStyle/>
          <a:p>
            <a:endParaRPr lang="pt-BR" smtClean="0"/>
          </a:p>
        </p:txBody>
      </p:sp>
      <p:sp>
        <p:nvSpPr>
          <p:cNvPr id="683012" name="Slide Number Placeholder 3"/>
          <p:cNvSpPr>
            <a:spLocks noGrp="1"/>
          </p:cNvSpPr>
          <p:nvPr>
            <p:ph type="sldNum" sz="quarter" idx="5"/>
          </p:nvPr>
        </p:nvSpPr>
        <p:spPr>
          <a:noFill/>
        </p:spPr>
        <p:txBody>
          <a:bodyPr/>
          <a:lstStyle/>
          <a:p>
            <a:fld id="{55D09237-3DEB-4FFC-B456-EC4C3254F874}" type="slidenum">
              <a:rPr lang="pt-BR" smtClean="0">
                <a:solidFill>
                  <a:srgbClr val="000000"/>
                </a:solidFill>
              </a:rPr>
              <a:pPr/>
              <a:t>41</a:t>
            </a:fld>
            <a:endParaRPr lang="pt-BR" smtClean="0">
              <a:solidFill>
                <a:srgbClr val="000000"/>
              </a:solidFil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4034" name="Slide Image Placeholder 1"/>
          <p:cNvSpPr>
            <a:spLocks noGrp="1" noRot="1" noChangeAspect="1" noTextEdit="1"/>
          </p:cNvSpPr>
          <p:nvPr>
            <p:ph type="sldImg"/>
          </p:nvPr>
        </p:nvSpPr>
        <p:spPr>
          <a:ln/>
        </p:spPr>
      </p:sp>
      <p:sp>
        <p:nvSpPr>
          <p:cNvPr id="684035" name="Notes Placeholder 2"/>
          <p:cNvSpPr>
            <a:spLocks noGrp="1"/>
          </p:cNvSpPr>
          <p:nvPr>
            <p:ph type="body" idx="1"/>
          </p:nvPr>
        </p:nvSpPr>
        <p:spPr>
          <a:noFill/>
          <a:ln/>
        </p:spPr>
        <p:txBody>
          <a:bodyPr/>
          <a:lstStyle/>
          <a:p>
            <a:endParaRPr lang="pt-BR" smtClean="0"/>
          </a:p>
        </p:txBody>
      </p:sp>
      <p:sp>
        <p:nvSpPr>
          <p:cNvPr id="684036" name="Slide Number Placeholder 3"/>
          <p:cNvSpPr>
            <a:spLocks noGrp="1"/>
          </p:cNvSpPr>
          <p:nvPr>
            <p:ph type="sldNum" sz="quarter" idx="5"/>
          </p:nvPr>
        </p:nvSpPr>
        <p:spPr>
          <a:noFill/>
        </p:spPr>
        <p:txBody>
          <a:bodyPr/>
          <a:lstStyle/>
          <a:p>
            <a:fld id="{F11F57D4-FDF8-46B9-A77E-0E30BE327C29}" type="slidenum">
              <a:rPr lang="pt-BR" smtClean="0">
                <a:solidFill>
                  <a:srgbClr val="000000"/>
                </a:solidFill>
              </a:rPr>
              <a:pPr/>
              <a:t>42</a:t>
            </a:fld>
            <a:endParaRPr lang="pt-BR" smtClean="0">
              <a:solidFill>
                <a:srgbClr val="000000"/>
              </a:solidFil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5058" name="Slide Image Placeholder 1"/>
          <p:cNvSpPr>
            <a:spLocks noGrp="1" noRot="1" noChangeAspect="1" noTextEdit="1"/>
          </p:cNvSpPr>
          <p:nvPr>
            <p:ph type="sldImg"/>
          </p:nvPr>
        </p:nvSpPr>
        <p:spPr>
          <a:ln/>
        </p:spPr>
      </p:sp>
      <p:sp>
        <p:nvSpPr>
          <p:cNvPr id="685059" name="Notes Placeholder 2"/>
          <p:cNvSpPr>
            <a:spLocks noGrp="1"/>
          </p:cNvSpPr>
          <p:nvPr>
            <p:ph type="body" idx="1"/>
          </p:nvPr>
        </p:nvSpPr>
        <p:spPr>
          <a:noFill/>
          <a:ln/>
        </p:spPr>
        <p:txBody>
          <a:bodyPr/>
          <a:lstStyle/>
          <a:p>
            <a:endParaRPr lang="pt-BR" smtClean="0"/>
          </a:p>
        </p:txBody>
      </p:sp>
      <p:sp>
        <p:nvSpPr>
          <p:cNvPr id="685060" name="Slide Number Placeholder 3"/>
          <p:cNvSpPr>
            <a:spLocks noGrp="1"/>
          </p:cNvSpPr>
          <p:nvPr>
            <p:ph type="sldNum" sz="quarter" idx="5"/>
          </p:nvPr>
        </p:nvSpPr>
        <p:spPr>
          <a:noFill/>
        </p:spPr>
        <p:txBody>
          <a:bodyPr/>
          <a:lstStyle/>
          <a:p>
            <a:fld id="{51F05DA3-2B02-4A38-B3FD-7E7D54305AB0}" type="slidenum">
              <a:rPr lang="pt-BR" smtClean="0">
                <a:solidFill>
                  <a:srgbClr val="000000"/>
                </a:solidFill>
              </a:rPr>
              <a:pPr/>
              <a:t>43</a:t>
            </a:fld>
            <a:endParaRPr lang="pt-BR" smtClean="0">
              <a:solidFill>
                <a:srgbClr val="000000"/>
              </a:solidFill>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82" name="Slide Image Placeholder 1"/>
          <p:cNvSpPr>
            <a:spLocks noGrp="1" noRot="1" noChangeAspect="1" noTextEdit="1"/>
          </p:cNvSpPr>
          <p:nvPr>
            <p:ph type="sldImg"/>
          </p:nvPr>
        </p:nvSpPr>
        <p:spPr>
          <a:ln/>
        </p:spPr>
      </p:sp>
      <p:sp>
        <p:nvSpPr>
          <p:cNvPr id="686083" name="Notes Placeholder 2"/>
          <p:cNvSpPr>
            <a:spLocks noGrp="1"/>
          </p:cNvSpPr>
          <p:nvPr>
            <p:ph type="body" idx="1"/>
          </p:nvPr>
        </p:nvSpPr>
        <p:spPr>
          <a:noFill/>
          <a:ln/>
        </p:spPr>
        <p:txBody>
          <a:bodyPr/>
          <a:lstStyle/>
          <a:p>
            <a:endParaRPr lang="pt-BR" smtClean="0"/>
          </a:p>
        </p:txBody>
      </p:sp>
      <p:sp>
        <p:nvSpPr>
          <p:cNvPr id="686084" name="Slide Number Placeholder 3"/>
          <p:cNvSpPr>
            <a:spLocks noGrp="1"/>
          </p:cNvSpPr>
          <p:nvPr>
            <p:ph type="sldNum" sz="quarter" idx="5"/>
          </p:nvPr>
        </p:nvSpPr>
        <p:spPr>
          <a:noFill/>
        </p:spPr>
        <p:txBody>
          <a:bodyPr/>
          <a:lstStyle/>
          <a:p>
            <a:fld id="{9D3EEA26-21FC-462F-AA9F-AD2C22DF1B00}" type="slidenum">
              <a:rPr lang="pt-BR" smtClean="0">
                <a:solidFill>
                  <a:srgbClr val="000000"/>
                </a:solidFill>
              </a:rPr>
              <a:pPr/>
              <a:t>44</a:t>
            </a:fld>
            <a:endParaRPr lang="pt-BR" smtClean="0">
              <a:solidFill>
                <a:srgbClr val="000000"/>
              </a:solidFill>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7106" name="Slide Image Placeholder 1"/>
          <p:cNvSpPr>
            <a:spLocks noGrp="1" noRot="1" noChangeAspect="1" noTextEdit="1"/>
          </p:cNvSpPr>
          <p:nvPr>
            <p:ph type="sldImg"/>
          </p:nvPr>
        </p:nvSpPr>
        <p:spPr>
          <a:ln/>
        </p:spPr>
      </p:sp>
      <p:sp>
        <p:nvSpPr>
          <p:cNvPr id="687107" name="Notes Placeholder 2"/>
          <p:cNvSpPr>
            <a:spLocks noGrp="1"/>
          </p:cNvSpPr>
          <p:nvPr>
            <p:ph type="body" idx="1"/>
          </p:nvPr>
        </p:nvSpPr>
        <p:spPr>
          <a:noFill/>
          <a:ln/>
        </p:spPr>
        <p:txBody>
          <a:bodyPr/>
          <a:lstStyle/>
          <a:p>
            <a:endParaRPr lang="pt-BR" smtClean="0"/>
          </a:p>
        </p:txBody>
      </p:sp>
      <p:sp>
        <p:nvSpPr>
          <p:cNvPr id="687108" name="Slide Number Placeholder 3"/>
          <p:cNvSpPr>
            <a:spLocks noGrp="1"/>
          </p:cNvSpPr>
          <p:nvPr>
            <p:ph type="sldNum" sz="quarter" idx="5"/>
          </p:nvPr>
        </p:nvSpPr>
        <p:spPr>
          <a:noFill/>
        </p:spPr>
        <p:txBody>
          <a:bodyPr/>
          <a:lstStyle/>
          <a:p>
            <a:fld id="{DCDCF801-3D2E-4DFC-B5FF-901836C37416}" type="slidenum">
              <a:rPr lang="pt-BR" smtClean="0">
                <a:solidFill>
                  <a:srgbClr val="000000"/>
                </a:solidFill>
              </a:rPr>
              <a:pPr/>
              <a:t>45</a:t>
            </a:fld>
            <a:endParaRPr lang="pt-BR" smtClean="0">
              <a:solidFill>
                <a:srgbClr val="000000"/>
              </a:solidFill>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8130" name="Slide Image Placeholder 1"/>
          <p:cNvSpPr>
            <a:spLocks noGrp="1" noRot="1" noChangeAspect="1" noTextEdit="1"/>
          </p:cNvSpPr>
          <p:nvPr>
            <p:ph type="sldImg"/>
          </p:nvPr>
        </p:nvSpPr>
        <p:spPr>
          <a:ln/>
        </p:spPr>
      </p:sp>
      <p:sp>
        <p:nvSpPr>
          <p:cNvPr id="688131" name="Notes Placeholder 2"/>
          <p:cNvSpPr>
            <a:spLocks noGrp="1"/>
          </p:cNvSpPr>
          <p:nvPr>
            <p:ph type="body" idx="1"/>
          </p:nvPr>
        </p:nvSpPr>
        <p:spPr>
          <a:noFill/>
          <a:ln/>
        </p:spPr>
        <p:txBody>
          <a:bodyPr/>
          <a:lstStyle/>
          <a:p>
            <a:endParaRPr lang="pt-BR" smtClean="0"/>
          </a:p>
        </p:txBody>
      </p:sp>
      <p:sp>
        <p:nvSpPr>
          <p:cNvPr id="688132" name="Slide Number Placeholder 3"/>
          <p:cNvSpPr>
            <a:spLocks noGrp="1"/>
          </p:cNvSpPr>
          <p:nvPr>
            <p:ph type="sldNum" sz="quarter" idx="5"/>
          </p:nvPr>
        </p:nvSpPr>
        <p:spPr>
          <a:noFill/>
        </p:spPr>
        <p:txBody>
          <a:bodyPr/>
          <a:lstStyle/>
          <a:p>
            <a:fld id="{408A98D2-5791-4BA2-BC2B-F92BA43D3AB5}" type="slidenum">
              <a:rPr lang="pt-BR" smtClean="0">
                <a:solidFill>
                  <a:srgbClr val="000000"/>
                </a:solidFill>
              </a:rPr>
              <a:pPr/>
              <a:t>46</a:t>
            </a:fld>
            <a:endParaRPr lang="pt-BR" smtClean="0">
              <a:solidFill>
                <a:srgbClr val="000000"/>
              </a:solidFill>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9154" name="Slide Image Placeholder 1"/>
          <p:cNvSpPr>
            <a:spLocks noGrp="1" noRot="1" noChangeAspect="1" noTextEdit="1"/>
          </p:cNvSpPr>
          <p:nvPr>
            <p:ph type="sldImg"/>
          </p:nvPr>
        </p:nvSpPr>
        <p:spPr>
          <a:ln/>
        </p:spPr>
      </p:sp>
      <p:sp>
        <p:nvSpPr>
          <p:cNvPr id="689155" name="Notes Placeholder 2"/>
          <p:cNvSpPr>
            <a:spLocks noGrp="1"/>
          </p:cNvSpPr>
          <p:nvPr>
            <p:ph type="body" idx="1"/>
          </p:nvPr>
        </p:nvSpPr>
        <p:spPr>
          <a:noFill/>
          <a:ln/>
        </p:spPr>
        <p:txBody>
          <a:bodyPr/>
          <a:lstStyle/>
          <a:p>
            <a:endParaRPr lang="pt-BR" smtClean="0"/>
          </a:p>
        </p:txBody>
      </p:sp>
      <p:sp>
        <p:nvSpPr>
          <p:cNvPr id="689156" name="Slide Number Placeholder 3"/>
          <p:cNvSpPr>
            <a:spLocks noGrp="1"/>
          </p:cNvSpPr>
          <p:nvPr>
            <p:ph type="sldNum" sz="quarter" idx="5"/>
          </p:nvPr>
        </p:nvSpPr>
        <p:spPr>
          <a:noFill/>
        </p:spPr>
        <p:txBody>
          <a:bodyPr/>
          <a:lstStyle/>
          <a:p>
            <a:fld id="{7EAC701F-33D7-4C4B-80D4-402DB9DC5B10}" type="slidenum">
              <a:rPr lang="pt-BR" smtClean="0">
                <a:solidFill>
                  <a:srgbClr val="000000"/>
                </a:solidFill>
              </a:rPr>
              <a:pPr/>
              <a:t>47</a:t>
            </a:fld>
            <a:endParaRPr lang="pt-BR" smtClean="0">
              <a:solidFill>
                <a:srgbClr val="000000"/>
              </a:solidFill>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0178" name="Slide Image Placeholder 1"/>
          <p:cNvSpPr>
            <a:spLocks noGrp="1" noRot="1" noChangeAspect="1" noTextEdit="1"/>
          </p:cNvSpPr>
          <p:nvPr>
            <p:ph type="sldImg"/>
          </p:nvPr>
        </p:nvSpPr>
        <p:spPr>
          <a:ln/>
        </p:spPr>
      </p:sp>
      <p:sp>
        <p:nvSpPr>
          <p:cNvPr id="690179" name="Notes Placeholder 2"/>
          <p:cNvSpPr>
            <a:spLocks noGrp="1"/>
          </p:cNvSpPr>
          <p:nvPr>
            <p:ph type="body" idx="1"/>
          </p:nvPr>
        </p:nvSpPr>
        <p:spPr>
          <a:noFill/>
          <a:ln/>
        </p:spPr>
        <p:txBody>
          <a:bodyPr/>
          <a:lstStyle/>
          <a:p>
            <a:pPr>
              <a:spcBef>
                <a:spcPct val="0"/>
              </a:spcBef>
            </a:pPr>
            <a:endParaRPr lang="pt-BR" smtClean="0"/>
          </a:p>
        </p:txBody>
      </p:sp>
      <p:sp>
        <p:nvSpPr>
          <p:cNvPr id="690180" name="Slide Number Placeholder 3"/>
          <p:cNvSpPr>
            <a:spLocks noGrp="1"/>
          </p:cNvSpPr>
          <p:nvPr>
            <p:ph type="sldNum" sz="quarter" idx="5"/>
          </p:nvPr>
        </p:nvSpPr>
        <p:spPr>
          <a:noFill/>
        </p:spPr>
        <p:txBody>
          <a:bodyPr/>
          <a:lstStyle/>
          <a:p>
            <a:fld id="{5F0B26AF-5466-4F07-896B-83A64183685A}" type="slidenum">
              <a:rPr lang="pt-BR" smtClean="0"/>
              <a:pPr/>
              <a:t>48</a:t>
            </a:fld>
            <a:endParaRPr lang="pt-BR"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1202" name="Slide Image Placeholder 1"/>
          <p:cNvSpPr>
            <a:spLocks noGrp="1" noRot="1" noChangeAspect="1" noTextEdit="1"/>
          </p:cNvSpPr>
          <p:nvPr>
            <p:ph type="sldImg"/>
          </p:nvPr>
        </p:nvSpPr>
        <p:spPr>
          <a:ln/>
        </p:spPr>
      </p:sp>
      <p:sp>
        <p:nvSpPr>
          <p:cNvPr id="691203" name="Notes Placeholder 2"/>
          <p:cNvSpPr>
            <a:spLocks noGrp="1"/>
          </p:cNvSpPr>
          <p:nvPr>
            <p:ph type="body" idx="1"/>
          </p:nvPr>
        </p:nvSpPr>
        <p:spPr>
          <a:noFill/>
          <a:ln/>
        </p:spPr>
        <p:txBody>
          <a:bodyPr/>
          <a:lstStyle/>
          <a:p>
            <a:pPr>
              <a:spcBef>
                <a:spcPct val="0"/>
              </a:spcBef>
            </a:pPr>
            <a:endParaRPr lang="pt-BR" smtClean="0"/>
          </a:p>
        </p:txBody>
      </p:sp>
      <p:sp>
        <p:nvSpPr>
          <p:cNvPr id="691204" name="Slide Number Placeholder 3"/>
          <p:cNvSpPr>
            <a:spLocks noGrp="1"/>
          </p:cNvSpPr>
          <p:nvPr>
            <p:ph type="sldNum" sz="quarter" idx="5"/>
          </p:nvPr>
        </p:nvSpPr>
        <p:spPr>
          <a:noFill/>
        </p:spPr>
        <p:txBody>
          <a:bodyPr/>
          <a:lstStyle/>
          <a:p>
            <a:fld id="{E9CBC128-68A2-4FEB-BB28-13D4EB48C498}" type="slidenum">
              <a:rPr lang="pt-BR" smtClean="0"/>
              <a:pPr/>
              <a:t>49</a:t>
            </a:fld>
            <a:endParaRPr lang="pt-BR"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6146" name="Slide Image Placeholder 1"/>
          <p:cNvSpPr>
            <a:spLocks noGrp="1" noRot="1" noChangeAspect="1" noTextEdit="1"/>
          </p:cNvSpPr>
          <p:nvPr>
            <p:ph type="sldImg"/>
          </p:nvPr>
        </p:nvSpPr>
        <p:spPr>
          <a:ln/>
        </p:spPr>
      </p:sp>
      <p:sp>
        <p:nvSpPr>
          <p:cNvPr id="646147" name="Notes Placeholder 2"/>
          <p:cNvSpPr>
            <a:spLocks noGrp="1"/>
          </p:cNvSpPr>
          <p:nvPr>
            <p:ph type="body" idx="1"/>
          </p:nvPr>
        </p:nvSpPr>
        <p:spPr>
          <a:noFill/>
          <a:ln/>
        </p:spPr>
        <p:txBody>
          <a:bodyPr/>
          <a:lstStyle/>
          <a:p>
            <a:pPr>
              <a:spcBef>
                <a:spcPct val="0"/>
              </a:spcBef>
            </a:pPr>
            <a:endParaRPr lang="pt-BR" smtClean="0"/>
          </a:p>
        </p:txBody>
      </p:sp>
      <p:sp>
        <p:nvSpPr>
          <p:cNvPr id="646148" name="Slide Number Placeholder 3"/>
          <p:cNvSpPr>
            <a:spLocks noGrp="1"/>
          </p:cNvSpPr>
          <p:nvPr>
            <p:ph type="sldNum" sz="quarter" idx="5"/>
          </p:nvPr>
        </p:nvSpPr>
        <p:spPr>
          <a:noFill/>
        </p:spPr>
        <p:txBody>
          <a:bodyPr/>
          <a:lstStyle/>
          <a:p>
            <a:fld id="{77FB4A2B-C9E9-4C56-BA3C-902EF6C166AE}" type="slidenum">
              <a:rPr lang="pt-BR" smtClean="0"/>
              <a:pPr/>
              <a:t>5</a:t>
            </a:fld>
            <a:endParaRPr lang="pt-BR" smtClean="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2226" name="Slide Image Placeholder 1"/>
          <p:cNvSpPr>
            <a:spLocks noGrp="1" noRot="1" noChangeAspect="1" noTextEdit="1"/>
          </p:cNvSpPr>
          <p:nvPr>
            <p:ph type="sldImg"/>
          </p:nvPr>
        </p:nvSpPr>
        <p:spPr>
          <a:ln/>
        </p:spPr>
      </p:sp>
      <p:sp>
        <p:nvSpPr>
          <p:cNvPr id="692227" name="Notes Placeholder 2"/>
          <p:cNvSpPr>
            <a:spLocks noGrp="1"/>
          </p:cNvSpPr>
          <p:nvPr>
            <p:ph type="body" idx="1"/>
          </p:nvPr>
        </p:nvSpPr>
        <p:spPr>
          <a:noFill/>
          <a:ln/>
        </p:spPr>
        <p:txBody>
          <a:bodyPr/>
          <a:lstStyle/>
          <a:p>
            <a:pPr>
              <a:spcBef>
                <a:spcPct val="0"/>
              </a:spcBef>
            </a:pPr>
            <a:endParaRPr lang="pt-BR" smtClean="0"/>
          </a:p>
        </p:txBody>
      </p:sp>
      <p:sp>
        <p:nvSpPr>
          <p:cNvPr id="692228" name="Slide Number Placeholder 3"/>
          <p:cNvSpPr>
            <a:spLocks noGrp="1"/>
          </p:cNvSpPr>
          <p:nvPr>
            <p:ph type="sldNum" sz="quarter" idx="5"/>
          </p:nvPr>
        </p:nvSpPr>
        <p:spPr>
          <a:noFill/>
        </p:spPr>
        <p:txBody>
          <a:bodyPr/>
          <a:lstStyle/>
          <a:p>
            <a:fld id="{B939A460-2225-473D-A97E-F72DA42F80F5}" type="slidenum">
              <a:rPr lang="pt-BR" smtClean="0"/>
              <a:pPr/>
              <a:t>50</a:t>
            </a:fld>
            <a:endParaRPr lang="pt-BR" smtClean="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3250" name="Slide Image Placeholder 1"/>
          <p:cNvSpPr>
            <a:spLocks noGrp="1" noRot="1" noChangeAspect="1" noTextEdit="1"/>
          </p:cNvSpPr>
          <p:nvPr>
            <p:ph type="sldImg"/>
          </p:nvPr>
        </p:nvSpPr>
        <p:spPr>
          <a:ln/>
        </p:spPr>
      </p:sp>
      <p:sp>
        <p:nvSpPr>
          <p:cNvPr id="693251" name="Notes Placeholder 2"/>
          <p:cNvSpPr>
            <a:spLocks noGrp="1"/>
          </p:cNvSpPr>
          <p:nvPr>
            <p:ph type="body" idx="1"/>
          </p:nvPr>
        </p:nvSpPr>
        <p:spPr>
          <a:noFill/>
          <a:ln/>
        </p:spPr>
        <p:txBody>
          <a:bodyPr/>
          <a:lstStyle/>
          <a:p>
            <a:pPr>
              <a:spcBef>
                <a:spcPct val="0"/>
              </a:spcBef>
            </a:pPr>
            <a:endParaRPr lang="pt-BR" smtClean="0"/>
          </a:p>
        </p:txBody>
      </p:sp>
      <p:sp>
        <p:nvSpPr>
          <p:cNvPr id="693252" name="Slide Number Placeholder 3"/>
          <p:cNvSpPr>
            <a:spLocks noGrp="1"/>
          </p:cNvSpPr>
          <p:nvPr>
            <p:ph type="sldNum" sz="quarter" idx="5"/>
          </p:nvPr>
        </p:nvSpPr>
        <p:spPr>
          <a:noFill/>
        </p:spPr>
        <p:txBody>
          <a:bodyPr/>
          <a:lstStyle/>
          <a:p>
            <a:fld id="{6B737E00-BF9A-41C9-9362-0CBB4AC95473}" type="slidenum">
              <a:rPr lang="pt-BR" smtClean="0"/>
              <a:pPr/>
              <a:t>51</a:t>
            </a:fld>
            <a:endParaRPr lang="pt-BR" smtClean="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4274" name="Slide Image Placeholder 1"/>
          <p:cNvSpPr>
            <a:spLocks noGrp="1" noRot="1" noChangeAspect="1" noTextEdit="1"/>
          </p:cNvSpPr>
          <p:nvPr>
            <p:ph type="sldImg"/>
          </p:nvPr>
        </p:nvSpPr>
        <p:spPr>
          <a:ln/>
        </p:spPr>
      </p:sp>
      <p:sp>
        <p:nvSpPr>
          <p:cNvPr id="694275" name="Notes Placeholder 2"/>
          <p:cNvSpPr>
            <a:spLocks noGrp="1"/>
          </p:cNvSpPr>
          <p:nvPr>
            <p:ph type="body" idx="1"/>
          </p:nvPr>
        </p:nvSpPr>
        <p:spPr>
          <a:noFill/>
          <a:ln/>
        </p:spPr>
        <p:txBody>
          <a:bodyPr/>
          <a:lstStyle/>
          <a:p>
            <a:pPr>
              <a:spcBef>
                <a:spcPct val="0"/>
              </a:spcBef>
            </a:pPr>
            <a:endParaRPr lang="pt-BR" smtClean="0"/>
          </a:p>
        </p:txBody>
      </p:sp>
      <p:sp>
        <p:nvSpPr>
          <p:cNvPr id="694276" name="Slide Number Placeholder 3"/>
          <p:cNvSpPr>
            <a:spLocks noGrp="1"/>
          </p:cNvSpPr>
          <p:nvPr>
            <p:ph type="sldNum" sz="quarter" idx="5"/>
          </p:nvPr>
        </p:nvSpPr>
        <p:spPr>
          <a:noFill/>
        </p:spPr>
        <p:txBody>
          <a:bodyPr/>
          <a:lstStyle/>
          <a:p>
            <a:fld id="{1B411E39-ABB4-46E3-9669-44D85C95C093}" type="slidenum">
              <a:rPr lang="pt-BR" smtClean="0"/>
              <a:pPr/>
              <a:t>52</a:t>
            </a:fld>
            <a:endParaRPr lang="pt-BR" smtClean="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5298" name="Slide Image Placeholder 1"/>
          <p:cNvSpPr>
            <a:spLocks noGrp="1" noRot="1" noChangeAspect="1" noTextEdit="1"/>
          </p:cNvSpPr>
          <p:nvPr>
            <p:ph type="sldImg"/>
          </p:nvPr>
        </p:nvSpPr>
        <p:spPr>
          <a:ln/>
        </p:spPr>
      </p:sp>
      <p:sp>
        <p:nvSpPr>
          <p:cNvPr id="695299" name="Notes Placeholder 2"/>
          <p:cNvSpPr>
            <a:spLocks noGrp="1"/>
          </p:cNvSpPr>
          <p:nvPr>
            <p:ph type="body" idx="1"/>
          </p:nvPr>
        </p:nvSpPr>
        <p:spPr>
          <a:noFill/>
          <a:ln/>
        </p:spPr>
        <p:txBody>
          <a:bodyPr/>
          <a:lstStyle/>
          <a:p>
            <a:pPr>
              <a:spcBef>
                <a:spcPct val="0"/>
              </a:spcBef>
            </a:pPr>
            <a:endParaRPr lang="pt-BR" smtClean="0"/>
          </a:p>
        </p:txBody>
      </p:sp>
      <p:sp>
        <p:nvSpPr>
          <p:cNvPr id="695300" name="Slide Number Placeholder 3"/>
          <p:cNvSpPr>
            <a:spLocks noGrp="1"/>
          </p:cNvSpPr>
          <p:nvPr>
            <p:ph type="sldNum" sz="quarter" idx="5"/>
          </p:nvPr>
        </p:nvSpPr>
        <p:spPr>
          <a:noFill/>
        </p:spPr>
        <p:txBody>
          <a:bodyPr/>
          <a:lstStyle/>
          <a:p>
            <a:fld id="{02B7DBAA-1D13-4427-9AD7-6601CB81BE8C}" type="slidenum">
              <a:rPr lang="pt-BR" smtClean="0"/>
              <a:pPr/>
              <a:t>53</a:t>
            </a:fld>
            <a:endParaRPr lang="pt-BR" smtClean="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22" name="Slide Image Placeholder 1"/>
          <p:cNvSpPr>
            <a:spLocks noGrp="1" noRot="1" noChangeAspect="1" noTextEdit="1"/>
          </p:cNvSpPr>
          <p:nvPr>
            <p:ph type="sldImg"/>
          </p:nvPr>
        </p:nvSpPr>
        <p:spPr>
          <a:ln/>
        </p:spPr>
      </p:sp>
      <p:sp>
        <p:nvSpPr>
          <p:cNvPr id="696323" name="Notes Placeholder 2"/>
          <p:cNvSpPr>
            <a:spLocks noGrp="1"/>
          </p:cNvSpPr>
          <p:nvPr>
            <p:ph type="body" idx="1"/>
          </p:nvPr>
        </p:nvSpPr>
        <p:spPr>
          <a:noFill/>
          <a:ln/>
        </p:spPr>
        <p:txBody>
          <a:bodyPr/>
          <a:lstStyle/>
          <a:p>
            <a:pPr>
              <a:spcBef>
                <a:spcPct val="0"/>
              </a:spcBef>
            </a:pPr>
            <a:endParaRPr lang="pt-BR" smtClean="0"/>
          </a:p>
        </p:txBody>
      </p:sp>
      <p:sp>
        <p:nvSpPr>
          <p:cNvPr id="696324" name="Slide Number Placeholder 3"/>
          <p:cNvSpPr>
            <a:spLocks noGrp="1"/>
          </p:cNvSpPr>
          <p:nvPr>
            <p:ph type="sldNum" sz="quarter" idx="5"/>
          </p:nvPr>
        </p:nvSpPr>
        <p:spPr>
          <a:noFill/>
        </p:spPr>
        <p:txBody>
          <a:bodyPr/>
          <a:lstStyle/>
          <a:p>
            <a:fld id="{BAA646D9-CF23-44DE-99A1-333AB01B9A05}" type="slidenum">
              <a:rPr lang="pt-BR" smtClean="0"/>
              <a:pPr/>
              <a:t>54</a:t>
            </a:fld>
            <a:endParaRPr lang="pt-BR" smtClean="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7346" name="Rectangle 7"/>
          <p:cNvSpPr>
            <a:spLocks noGrp="1" noChangeArrowheads="1"/>
          </p:cNvSpPr>
          <p:nvPr>
            <p:ph type="sldNum" sz="quarter" idx="5"/>
          </p:nvPr>
        </p:nvSpPr>
        <p:spPr>
          <a:noFill/>
        </p:spPr>
        <p:txBody>
          <a:bodyPr/>
          <a:lstStyle/>
          <a:p>
            <a:pPr eaLnBrk="0" hangingPunct="0"/>
            <a:fld id="{E05724CD-2BD8-430C-9048-B01CA10C4FFA}" type="slidenum">
              <a:rPr lang="pt-BR" u="sng" smtClean="0">
                <a:solidFill>
                  <a:srgbClr val="000000"/>
                </a:solidFill>
              </a:rPr>
              <a:pPr eaLnBrk="0" hangingPunct="0"/>
              <a:t>55</a:t>
            </a:fld>
            <a:endParaRPr lang="pt-BR" u="sng" smtClean="0">
              <a:solidFill>
                <a:srgbClr val="000000"/>
              </a:solidFill>
            </a:endParaRPr>
          </a:p>
        </p:txBody>
      </p:sp>
      <p:sp>
        <p:nvSpPr>
          <p:cNvPr id="697347" name="Rectangle 2"/>
          <p:cNvSpPr>
            <a:spLocks noRot="1" noChangeArrowheads="1" noTextEdit="1"/>
          </p:cNvSpPr>
          <p:nvPr>
            <p:ph type="sldImg"/>
          </p:nvPr>
        </p:nvSpPr>
        <p:spPr>
          <a:xfrm>
            <a:off x="954088" y="685800"/>
            <a:ext cx="4951412" cy="3429000"/>
          </a:xfrm>
          <a:ln/>
        </p:spPr>
      </p:sp>
      <p:sp>
        <p:nvSpPr>
          <p:cNvPr id="697348" name="Rectangle 3"/>
          <p:cNvSpPr>
            <a:spLocks noGrp="1" noChangeArrowheads="1"/>
          </p:cNvSpPr>
          <p:nvPr>
            <p:ph type="body" idx="1"/>
          </p:nvPr>
        </p:nvSpPr>
        <p:spPr>
          <a:noFill/>
          <a:ln/>
        </p:spPr>
        <p:txBody>
          <a:bodyPr/>
          <a:lstStyle/>
          <a:p>
            <a:endParaRPr lang="pt-BR" smtClean="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8370" name="Rectangle 7"/>
          <p:cNvSpPr>
            <a:spLocks noGrp="1" noChangeArrowheads="1"/>
          </p:cNvSpPr>
          <p:nvPr>
            <p:ph type="sldNum" sz="quarter" idx="5"/>
          </p:nvPr>
        </p:nvSpPr>
        <p:spPr>
          <a:noFill/>
        </p:spPr>
        <p:txBody>
          <a:bodyPr/>
          <a:lstStyle/>
          <a:p>
            <a:fld id="{B4802A33-7563-44FC-B126-2BFC5FF935E6}" type="slidenum">
              <a:rPr lang="pt-BR" smtClean="0">
                <a:solidFill>
                  <a:srgbClr val="000000"/>
                </a:solidFill>
              </a:rPr>
              <a:pPr/>
              <a:t>56</a:t>
            </a:fld>
            <a:endParaRPr lang="pt-BR" smtClean="0">
              <a:solidFill>
                <a:srgbClr val="000000"/>
              </a:solidFill>
            </a:endParaRPr>
          </a:p>
        </p:txBody>
      </p:sp>
      <p:sp>
        <p:nvSpPr>
          <p:cNvPr id="698371" name="Rectangle 2"/>
          <p:cNvSpPr>
            <a:spLocks noChangeArrowheads="1" noTextEdit="1"/>
          </p:cNvSpPr>
          <p:nvPr>
            <p:ph type="sldImg"/>
          </p:nvPr>
        </p:nvSpPr>
        <p:spPr>
          <a:ln/>
        </p:spPr>
      </p:sp>
      <p:sp>
        <p:nvSpPr>
          <p:cNvPr id="698372" name="Rectangle 3"/>
          <p:cNvSpPr>
            <a:spLocks noGrp="1" noChangeArrowheads="1"/>
          </p:cNvSpPr>
          <p:nvPr>
            <p:ph type="body" idx="1"/>
          </p:nvPr>
        </p:nvSpPr>
        <p:spPr>
          <a:noFill/>
          <a:ln/>
        </p:spPr>
        <p:txBody>
          <a:bodyPr/>
          <a:lstStyle/>
          <a:p>
            <a:endParaRPr lang="pt-BR" smtClean="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9394" name="Rectangle 7"/>
          <p:cNvSpPr>
            <a:spLocks noGrp="1" noChangeArrowheads="1"/>
          </p:cNvSpPr>
          <p:nvPr>
            <p:ph type="sldNum" sz="quarter" idx="5"/>
          </p:nvPr>
        </p:nvSpPr>
        <p:spPr>
          <a:noFill/>
        </p:spPr>
        <p:txBody>
          <a:bodyPr/>
          <a:lstStyle/>
          <a:p>
            <a:pPr eaLnBrk="0" hangingPunct="0"/>
            <a:fld id="{7E68345D-961A-4E2E-A08D-AA72CACFE2CD}" type="slidenum">
              <a:rPr lang="pt-BR" u="sng" smtClean="0">
                <a:solidFill>
                  <a:srgbClr val="000000"/>
                </a:solidFill>
              </a:rPr>
              <a:pPr eaLnBrk="0" hangingPunct="0"/>
              <a:t>57</a:t>
            </a:fld>
            <a:endParaRPr lang="pt-BR" u="sng" smtClean="0">
              <a:solidFill>
                <a:srgbClr val="000000"/>
              </a:solidFill>
            </a:endParaRPr>
          </a:p>
        </p:txBody>
      </p:sp>
      <p:sp>
        <p:nvSpPr>
          <p:cNvPr id="699395" name="Rectangle 2"/>
          <p:cNvSpPr>
            <a:spLocks noRot="1" noChangeArrowheads="1" noTextEdit="1"/>
          </p:cNvSpPr>
          <p:nvPr>
            <p:ph type="sldImg"/>
          </p:nvPr>
        </p:nvSpPr>
        <p:spPr>
          <a:xfrm>
            <a:off x="954088" y="685800"/>
            <a:ext cx="4951412" cy="3429000"/>
          </a:xfrm>
          <a:ln/>
        </p:spPr>
      </p:sp>
      <p:sp>
        <p:nvSpPr>
          <p:cNvPr id="699396" name="Rectangle 3"/>
          <p:cNvSpPr>
            <a:spLocks noGrp="1" noChangeArrowheads="1"/>
          </p:cNvSpPr>
          <p:nvPr>
            <p:ph type="body" idx="1"/>
          </p:nvPr>
        </p:nvSpPr>
        <p:spPr>
          <a:noFill/>
          <a:ln/>
        </p:spPr>
        <p:txBody>
          <a:bodyPr/>
          <a:lstStyle/>
          <a:p>
            <a:endParaRPr lang="pt-BR" smtClean="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0418" name="Rectangle 7"/>
          <p:cNvSpPr>
            <a:spLocks noGrp="1" noChangeArrowheads="1"/>
          </p:cNvSpPr>
          <p:nvPr>
            <p:ph type="sldNum" sz="quarter" idx="5"/>
          </p:nvPr>
        </p:nvSpPr>
        <p:spPr>
          <a:noFill/>
        </p:spPr>
        <p:txBody>
          <a:bodyPr/>
          <a:lstStyle/>
          <a:p>
            <a:pPr eaLnBrk="0" hangingPunct="0"/>
            <a:fld id="{B8AADD8A-B6C6-425A-ADFE-4F3B61BB0340}" type="slidenum">
              <a:rPr lang="pt-BR" u="sng" smtClean="0">
                <a:solidFill>
                  <a:srgbClr val="000000"/>
                </a:solidFill>
              </a:rPr>
              <a:pPr eaLnBrk="0" hangingPunct="0"/>
              <a:t>58</a:t>
            </a:fld>
            <a:endParaRPr lang="pt-BR" u="sng" smtClean="0">
              <a:solidFill>
                <a:srgbClr val="000000"/>
              </a:solidFill>
            </a:endParaRPr>
          </a:p>
        </p:txBody>
      </p:sp>
      <p:sp>
        <p:nvSpPr>
          <p:cNvPr id="700419" name="Rectangle 2"/>
          <p:cNvSpPr>
            <a:spLocks noRot="1" noChangeArrowheads="1" noTextEdit="1"/>
          </p:cNvSpPr>
          <p:nvPr>
            <p:ph type="sldImg"/>
          </p:nvPr>
        </p:nvSpPr>
        <p:spPr>
          <a:xfrm>
            <a:off x="954088" y="685800"/>
            <a:ext cx="4951412" cy="3429000"/>
          </a:xfrm>
          <a:ln/>
        </p:spPr>
      </p:sp>
      <p:sp>
        <p:nvSpPr>
          <p:cNvPr id="700420" name="Rectangle 3"/>
          <p:cNvSpPr>
            <a:spLocks noGrp="1" noChangeArrowheads="1"/>
          </p:cNvSpPr>
          <p:nvPr>
            <p:ph type="body" idx="1"/>
          </p:nvPr>
        </p:nvSpPr>
        <p:spPr>
          <a:noFill/>
          <a:ln/>
        </p:spPr>
        <p:txBody>
          <a:bodyPr/>
          <a:lstStyle/>
          <a:p>
            <a:endParaRPr lang="pt-BR" smtClean="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1442" name="Slide Image Placeholder 1"/>
          <p:cNvSpPr>
            <a:spLocks noGrp="1" noRot="1" noChangeAspect="1" noTextEdit="1"/>
          </p:cNvSpPr>
          <p:nvPr>
            <p:ph type="sldImg"/>
          </p:nvPr>
        </p:nvSpPr>
        <p:spPr>
          <a:ln/>
        </p:spPr>
      </p:sp>
      <p:sp>
        <p:nvSpPr>
          <p:cNvPr id="701443" name="Notes Placeholder 2"/>
          <p:cNvSpPr>
            <a:spLocks noGrp="1"/>
          </p:cNvSpPr>
          <p:nvPr>
            <p:ph type="body" idx="1"/>
          </p:nvPr>
        </p:nvSpPr>
        <p:spPr>
          <a:noFill/>
          <a:ln/>
        </p:spPr>
        <p:txBody>
          <a:bodyPr/>
          <a:lstStyle/>
          <a:p>
            <a:endParaRPr lang="pt-BR" smtClean="0"/>
          </a:p>
        </p:txBody>
      </p:sp>
      <p:sp>
        <p:nvSpPr>
          <p:cNvPr id="701444" name="Slide Number Placeholder 3"/>
          <p:cNvSpPr>
            <a:spLocks noGrp="1"/>
          </p:cNvSpPr>
          <p:nvPr>
            <p:ph type="sldNum" sz="quarter" idx="5"/>
          </p:nvPr>
        </p:nvSpPr>
        <p:spPr>
          <a:noFill/>
        </p:spPr>
        <p:txBody>
          <a:bodyPr/>
          <a:lstStyle/>
          <a:p>
            <a:fld id="{B6892797-F0EE-4784-8471-A0E28E24D402}" type="slidenum">
              <a:rPr lang="pt-BR" smtClean="0">
                <a:solidFill>
                  <a:srgbClr val="000000"/>
                </a:solidFill>
              </a:rPr>
              <a:pPr/>
              <a:t>59</a:t>
            </a:fld>
            <a:endParaRPr lang="pt-BR" smtClean="0">
              <a:solidFill>
                <a:srgbClr val="000000"/>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7170" name="Slide Image Placeholder 1"/>
          <p:cNvSpPr>
            <a:spLocks noGrp="1" noRot="1" noChangeAspect="1" noTextEdit="1"/>
          </p:cNvSpPr>
          <p:nvPr>
            <p:ph type="sldImg"/>
          </p:nvPr>
        </p:nvSpPr>
        <p:spPr>
          <a:ln/>
        </p:spPr>
      </p:sp>
      <p:sp>
        <p:nvSpPr>
          <p:cNvPr id="647171" name="Notes Placeholder 2"/>
          <p:cNvSpPr>
            <a:spLocks noGrp="1"/>
          </p:cNvSpPr>
          <p:nvPr>
            <p:ph type="body" idx="1"/>
          </p:nvPr>
        </p:nvSpPr>
        <p:spPr>
          <a:noFill/>
          <a:ln/>
        </p:spPr>
        <p:txBody>
          <a:bodyPr/>
          <a:lstStyle/>
          <a:p>
            <a:pPr>
              <a:spcBef>
                <a:spcPct val="0"/>
              </a:spcBef>
            </a:pPr>
            <a:endParaRPr lang="pt-BR" smtClean="0"/>
          </a:p>
        </p:txBody>
      </p:sp>
      <p:sp>
        <p:nvSpPr>
          <p:cNvPr id="647172" name="Slide Number Placeholder 3"/>
          <p:cNvSpPr>
            <a:spLocks noGrp="1"/>
          </p:cNvSpPr>
          <p:nvPr>
            <p:ph type="sldNum" sz="quarter" idx="5"/>
          </p:nvPr>
        </p:nvSpPr>
        <p:spPr>
          <a:noFill/>
        </p:spPr>
        <p:txBody>
          <a:bodyPr/>
          <a:lstStyle/>
          <a:p>
            <a:fld id="{7B6E4F5B-457A-469F-8841-C55E83939D8D}" type="slidenum">
              <a:rPr lang="pt-BR" smtClean="0"/>
              <a:pPr/>
              <a:t>6</a:t>
            </a:fld>
            <a:endParaRPr lang="pt-BR" smtClean="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2466" name="Rectangle 7"/>
          <p:cNvSpPr>
            <a:spLocks noGrp="1" noChangeArrowheads="1"/>
          </p:cNvSpPr>
          <p:nvPr>
            <p:ph type="sldNum" sz="quarter" idx="5"/>
          </p:nvPr>
        </p:nvSpPr>
        <p:spPr>
          <a:noFill/>
        </p:spPr>
        <p:txBody>
          <a:bodyPr/>
          <a:lstStyle/>
          <a:p>
            <a:pPr eaLnBrk="0" hangingPunct="0"/>
            <a:fld id="{DC4FF9B2-A5CE-4407-A8D8-7989089020BF}" type="slidenum">
              <a:rPr lang="pt-BR" u="sng" smtClean="0">
                <a:solidFill>
                  <a:srgbClr val="000000"/>
                </a:solidFill>
              </a:rPr>
              <a:pPr eaLnBrk="0" hangingPunct="0"/>
              <a:t>60</a:t>
            </a:fld>
            <a:endParaRPr lang="pt-BR" u="sng" smtClean="0">
              <a:solidFill>
                <a:srgbClr val="000000"/>
              </a:solidFill>
            </a:endParaRPr>
          </a:p>
        </p:txBody>
      </p:sp>
      <p:sp>
        <p:nvSpPr>
          <p:cNvPr id="702467" name="Rectangle 2"/>
          <p:cNvSpPr>
            <a:spLocks noRot="1" noChangeArrowheads="1" noTextEdit="1"/>
          </p:cNvSpPr>
          <p:nvPr>
            <p:ph type="sldImg"/>
          </p:nvPr>
        </p:nvSpPr>
        <p:spPr>
          <a:xfrm>
            <a:off x="954088" y="685800"/>
            <a:ext cx="4951412" cy="3429000"/>
          </a:xfrm>
          <a:ln/>
        </p:spPr>
      </p:sp>
      <p:sp>
        <p:nvSpPr>
          <p:cNvPr id="702468" name="Rectangle 3"/>
          <p:cNvSpPr>
            <a:spLocks noGrp="1" noChangeArrowheads="1"/>
          </p:cNvSpPr>
          <p:nvPr>
            <p:ph type="body" idx="1"/>
          </p:nvPr>
        </p:nvSpPr>
        <p:spPr>
          <a:noFill/>
          <a:ln/>
        </p:spPr>
        <p:txBody>
          <a:bodyPr/>
          <a:lstStyle/>
          <a:p>
            <a:endParaRPr lang="pt-BR" smtClean="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3490" name="Slide Image Placeholder 1"/>
          <p:cNvSpPr>
            <a:spLocks noGrp="1" noRot="1" noChangeAspect="1" noTextEdit="1"/>
          </p:cNvSpPr>
          <p:nvPr>
            <p:ph type="sldImg"/>
          </p:nvPr>
        </p:nvSpPr>
        <p:spPr>
          <a:ln/>
        </p:spPr>
      </p:sp>
      <p:sp>
        <p:nvSpPr>
          <p:cNvPr id="703491" name="Notes Placeholder 2"/>
          <p:cNvSpPr>
            <a:spLocks noGrp="1"/>
          </p:cNvSpPr>
          <p:nvPr>
            <p:ph type="body" idx="1"/>
          </p:nvPr>
        </p:nvSpPr>
        <p:spPr>
          <a:noFill/>
          <a:ln/>
        </p:spPr>
        <p:txBody>
          <a:bodyPr/>
          <a:lstStyle/>
          <a:p>
            <a:endParaRPr lang="pt-BR" smtClean="0"/>
          </a:p>
        </p:txBody>
      </p:sp>
      <p:sp>
        <p:nvSpPr>
          <p:cNvPr id="703492" name="Slide Number Placeholder 3"/>
          <p:cNvSpPr>
            <a:spLocks noGrp="1"/>
          </p:cNvSpPr>
          <p:nvPr>
            <p:ph type="sldNum" sz="quarter" idx="5"/>
          </p:nvPr>
        </p:nvSpPr>
        <p:spPr>
          <a:noFill/>
        </p:spPr>
        <p:txBody>
          <a:bodyPr/>
          <a:lstStyle/>
          <a:p>
            <a:fld id="{253B786C-DB13-4EAD-9D62-6803A2FA3C5D}" type="slidenum">
              <a:rPr lang="pt-BR" smtClean="0">
                <a:solidFill>
                  <a:srgbClr val="000000"/>
                </a:solidFill>
              </a:rPr>
              <a:pPr/>
              <a:t>61</a:t>
            </a:fld>
            <a:endParaRPr lang="pt-BR" smtClean="0">
              <a:solidFill>
                <a:srgbClr val="000000"/>
              </a:solidFill>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4514" name="Rectangle 7"/>
          <p:cNvSpPr>
            <a:spLocks noGrp="1" noChangeArrowheads="1"/>
          </p:cNvSpPr>
          <p:nvPr>
            <p:ph type="sldNum" sz="quarter" idx="5"/>
          </p:nvPr>
        </p:nvSpPr>
        <p:spPr>
          <a:noFill/>
        </p:spPr>
        <p:txBody>
          <a:bodyPr/>
          <a:lstStyle/>
          <a:p>
            <a:pPr eaLnBrk="0" hangingPunct="0"/>
            <a:fld id="{CAD5120E-A21C-4AFE-B1B1-F1DD685F4347}" type="slidenum">
              <a:rPr lang="pt-BR" u="sng" smtClean="0">
                <a:solidFill>
                  <a:srgbClr val="000000"/>
                </a:solidFill>
              </a:rPr>
              <a:pPr eaLnBrk="0" hangingPunct="0"/>
              <a:t>62</a:t>
            </a:fld>
            <a:endParaRPr lang="pt-BR" u="sng" smtClean="0">
              <a:solidFill>
                <a:srgbClr val="000000"/>
              </a:solidFill>
            </a:endParaRPr>
          </a:p>
        </p:txBody>
      </p:sp>
      <p:sp>
        <p:nvSpPr>
          <p:cNvPr id="704515" name="Rectangle 2"/>
          <p:cNvSpPr>
            <a:spLocks noRot="1" noChangeArrowheads="1" noTextEdit="1"/>
          </p:cNvSpPr>
          <p:nvPr>
            <p:ph type="sldImg"/>
          </p:nvPr>
        </p:nvSpPr>
        <p:spPr>
          <a:xfrm>
            <a:off x="954088" y="685800"/>
            <a:ext cx="4951412" cy="3429000"/>
          </a:xfrm>
          <a:ln/>
        </p:spPr>
      </p:sp>
      <p:sp>
        <p:nvSpPr>
          <p:cNvPr id="704516" name="Rectangle 3"/>
          <p:cNvSpPr>
            <a:spLocks noGrp="1" noChangeArrowheads="1"/>
          </p:cNvSpPr>
          <p:nvPr>
            <p:ph type="body" idx="1"/>
          </p:nvPr>
        </p:nvSpPr>
        <p:spPr>
          <a:noFill/>
          <a:ln/>
        </p:spPr>
        <p:txBody>
          <a:bodyPr/>
          <a:lstStyle/>
          <a:p>
            <a:endParaRPr lang="pt-BR" smtClean="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5538" name="Slide Image Placeholder 1"/>
          <p:cNvSpPr>
            <a:spLocks noGrp="1" noRot="1" noChangeAspect="1" noTextEdit="1"/>
          </p:cNvSpPr>
          <p:nvPr>
            <p:ph type="sldImg"/>
          </p:nvPr>
        </p:nvSpPr>
        <p:spPr>
          <a:ln/>
        </p:spPr>
      </p:sp>
      <p:sp>
        <p:nvSpPr>
          <p:cNvPr id="705539" name="Notes Placeholder 2"/>
          <p:cNvSpPr>
            <a:spLocks noGrp="1"/>
          </p:cNvSpPr>
          <p:nvPr>
            <p:ph type="body" idx="1"/>
          </p:nvPr>
        </p:nvSpPr>
        <p:spPr>
          <a:noFill/>
          <a:ln/>
        </p:spPr>
        <p:txBody>
          <a:bodyPr/>
          <a:lstStyle/>
          <a:p>
            <a:endParaRPr lang="pt-BR" smtClean="0"/>
          </a:p>
        </p:txBody>
      </p:sp>
      <p:sp>
        <p:nvSpPr>
          <p:cNvPr id="705540" name="Slide Number Placeholder 3"/>
          <p:cNvSpPr>
            <a:spLocks noGrp="1"/>
          </p:cNvSpPr>
          <p:nvPr>
            <p:ph type="sldNum" sz="quarter" idx="5"/>
          </p:nvPr>
        </p:nvSpPr>
        <p:spPr>
          <a:noFill/>
        </p:spPr>
        <p:txBody>
          <a:bodyPr/>
          <a:lstStyle/>
          <a:p>
            <a:fld id="{46383119-944C-4C99-8099-9C6CC4B1E1B3}" type="slidenum">
              <a:rPr lang="pt-BR" smtClean="0">
                <a:solidFill>
                  <a:srgbClr val="000000"/>
                </a:solidFill>
              </a:rPr>
              <a:pPr/>
              <a:t>63</a:t>
            </a:fld>
            <a:endParaRPr lang="pt-BR" smtClean="0">
              <a:solidFill>
                <a:srgbClr val="000000"/>
              </a:solidFill>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62" name="Slide Image Placeholder 1"/>
          <p:cNvSpPr>
            <a:spLocks noGrp="1" noRot="1" noChangeAspect="1" noTextEdit="1"/>
          </p:cNvSpPr>
          <p:nvPr>
            <p:ph type="sldImg"/>
          </p:nvPr>
        </p:nvSpPr>
        <p:spPr>
          <a:ln/>
        </p:spPr>
      </p:sp>
      <p:sp>
        <p:nvSpPr>
          <p:cNvPr id="706563" name="Notes Placeholder 2"/>
          <p:cNvSpPr>
            <a:spLocks noGrp="1"/>
          </p:cNvSpPr>
          <p:nvPr>
            <p:ph type="body" idx="1"/>
          </p:nvPr>
        </p:nvSpPr>
        <p:spPr>
          <a:noFill/>
          <a:ln/>
        </p:spPr>
        <p:txBody>
          <a:bodyPr/>
          <a:lstStyle/>
          <a:p>
            <a:endParaRPr lang="pt-BR" smtClean="0"/>
          </a:p>
        </p:txBody>
      </p:sp>
      <p:sp>
        <p:nvSpPr>
          <p:cNvPr id="706564" name="Slide Number Placeholder 3"/>
          <p:cNvSpPr>
            <a:spLocks noGrp="1"/>
          </p:cNvSpPr>
          <p:nvPr>
            <p:ph type="sldNum" sz="quarter" idx="5"/>
          </p:nvPr>
        </p:nvSpPr>
        <p:spPr>
          <a:noFill/>
        </p:spPr>
        <p:txBody>
          <a:bodyPr/>
          <a:lstStyle/>
          <a:p>
            <a:fld id="{740E3F4E-B711-4A23-A761-6173D70D2DE4}" type="slidenum">
              <a:rPr lang="pt-BR" smtClean="0">
                <a:solidFill>
                  <a:srgbClr val="000000"/>
                </a:solidFill>
              </a:rPr>
              <a:pPr/>
              <a:t>64</a:t>
            </a:fld>
            <a:endParaRPr lang="pt-BR" smtClean="0">
              <a:solidFill>
                <a:srgbClr val="000000"/>
              </a:solidFill>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7586" name="Slide Image Placeholder 1"/>
          <p:cNvSpPr>
            <a:spLocks noGrp="1" noRot="1" noChangeAspect="1" noTextEdit="1"/>
          </p:cNvSpPr>
          <p:nvPr>
            <p:ph type="sldImg"/>
          </p:nvPr>
        </p:nvSpPr>
        <p:spPr>
          <a:ln/>
        </p:spPr>
      </p:sp>
      <p:sp>
        <p:nvSpPr>
          <p:cNvPr id="707587" name="Notes Placeholder 2"/>
          <p:cNvSpPr>
            <a:spLocks noGrp="1"/>
          </p:cNvSpPr>
          <p:nvPr>
            <p:ph type="body" idx="1"/>
          </p:nvPr>
        </p:nvSpPr>
        <p:spPr>
          <a:noFill/>
          <a:ln/>
        </p:spPr>
        <p:txBody>
          <a:bodyPr/>
          <a:lstStyle/>
          <a:p>
            <a:endParaRPr lang="pt-BR" smtClean="0"/>
          </a:p>
        </p:txBody>
      </p:sp>
      <p:sp>
        <p:nvSpPr>
          <p:cNvPr id="707588" name="Slide Number Placeholder 3"/>
          <p:cNvSpPr>
            <a:spLocks noGrp="1"/>
          </p:cNvSpPr>
          <p:nvPr>
            <p:ph type="sldNum" sz="quarter" idx="5"/>
          </p:nvPr>
        </p:nvSpPr>
        <p:spPr>
          <a:noFill/>
        </p:spPr>
        <p:txBody>
          <a:bodyPr/>
          <a:lstStyle/>
          <a:p>
            <a:fld id="{9E6277AC-AF3C-4592-8FCB-EFFD6E14210F}" type="slidenum">
              <a:rPr lang="pt-BR" smtClean="0">
                <a:solidFill>
                  <a:srgbClr val="000000"/>
                </a:solidFill>
              </a:rPr>
              <a:pPr/>
              <a:t>65</a:t>
            </a:fld>
            <a:endParaRPr lang="pt-BR" smtClean="0">
              <a:solidFill>
                <a:srgbClr val="000000"/>
              </a:solidFill>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8610" name="Slide Image Placeholder 1"/>
          <p:cNvSpPr>
            <a:spLocks noGrp="1" noRot="1" noChangeAspect="1" noTextEdit="1"/>
          </p:cNvSpPr>
          <p:nvPr>
            <p:ph type="sldImg"/>
          </p:nvPr>
        </p:nvSpPr>
        <p:spPr>
          <a:ln/>
        </p:spPr>
      </p:sp>
      <p:sp>
        <p:nvSpPr>
          <p:cNvPr id="708611" name="Notes Placeholder 2"/>
          <p:cNvSpPr>
            <a:spLocks noGrp="1"/>
          </p:cNvSpPr>
          <p:nvPr>
            <p:ph type="body" idx="1"/>
          </p:nvPr>
        </p:nvSpPr>
        <p:spPr>
          <a:noFill/>
          <a:ln/>
        </p:spPr>
        <p:txBody>
          <a:bodyPr/>
          <a:lstStyle/>
          <a:p>
            <a:pPr>
              <a:spcBef>
                <a:spcPct val="0"/>
              </a:spcBef>
            </a:pPr>
            <a:endParaRPr lang="pt-BR" smtClean="0"/>
          </a:p>
        </p:txBody>
      </p:sp>
      <p:sp>
        <p:nvSpPr>
          <p:cNvPr id="708612" name="Slide Number Placeholder 3"/>
          <p:cNvSpPr>
            <a:spLocks noGrp="1"/>
          </p:cNvSpPr>
          <p:nvPr>
            <p:ph type="sldNum" sz="quarter" idx="5"/>
          </p:nvPr>
        </p:nvSpPr>
        <p:spPr>
          <a:noFill/>
        </p:spPr>
        <p:txBody>
          <a:bodyPr/>
          <a:lstStyle/>
          <a:p>
            <a:fld id="{101C0C0C-4B56-43D6-96AB-021D3F35A96A}" type="slidenum">
              <a:rPr lang="pt-BR" smtClean="0">
                <a:solidFill>
                  <a:srgbClr val="000000"/>
                </a:solidFill>
              </a:rPr>
              <a:pPr/>
              <a:t>66</a:t>
            </a:fld>
            <a:endParaRPr lang="pt-BR" smtClean="0">
              <a:solidFill>
                <a:srgbClr val="000000"/>
              </a:solidFill>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9634" name="Slide Image Placeholder 1"/>
          <p:cNvSpPr>
            <a:spLocks noGrp="1" noRot="1" noChangeAspect="1" noTextEdit="1"/>
          </p:cNvSpPr>
          <p:nvPr>
            <p:ph type="sldImg"/>
          </p:nvPr>
        </p:nvSpPr>
        <p:spPr>
          <a:ln/>
        </p:spPr>
      </p:sp>
      <p:sp>
        <p:nvSpPr>
          <p:cNvPr id="709635" name="Notes Placeholder 2"/>
          <p:cNvSpPr>
            <a:spLocks noGrp="1"/>
          </p:cNvSpPr>
          <p:nvPr>
            <p:ph type="body" idx="1"/>
          </p:nvPr>
        </p:nvSpPr>
        <p:spPr>
          <a:noFill/>
          <a:ln/>
        </p:spPr>
        <p:txBody>
          <a:bodyPr/>
          <a:lstStyle/>
          <a:p>
            <a:pPr>
              <a:spcBef>
                <a:spcPct val="0"/>
              </a:spcBef>
            </a:pPr>
            <a:endParaRPr lang="pt-BR" smtClean="0"/>
          </a:p>
        </p:txBody>
      </p:sp>
      <p:sp>
        <p:nvSpPr>
          <p:cNvPr id="709636" name="Slide Number Placeholder 3"/>
          <p:cNvSpPr>
            <a:spLocks noGrp="1"/>
          </p:cNvSpPr>
          <p:nvPr>
            <p:ph type="sldNum" sz="quarter" idx="5"/>
          </p:nvPr>
        </p:nvSpPr>
        <p:spPr>
          <a:noFill/>
        </p:spPr>
        <p:txBody>
          <a:bodyPr/>
          <a:lstStyle/>
          <a:p>
            <a:fld id="{82DFDB3A-0446-4445-ABD6-47BEE30845E1}" type="slidenum">
              <a:rPr lang="pt-BR" smtClean="0">
                <a:solidFill>
                  <a:srgbClr val="000000"/>
                </a:solidFill>
              </a:rPr>
              <a:pPr/>
              <a:t>67</a:t>
            </a:fld>
            <a:endParaRPr lang="pt-BR" smtClean="0">
              <a:solidFill>
                <a:srgbClr val="000000"/>
              </a:solidFill>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0658" name="Slide Image Placeholder 1"/>
          <p:cNvSpPr>
            <a:spLocks noGrp="1" noRot="1" noChangeAspect="1" noTextEdit="1"/>
          </p:cNvSpPr>
          <p:nvPr>
            <p:ph type="sldImg"/>
          </p:nvPr>
        </p:nvSpPr>
        <p:spPr>
          <a:ln/>
        </p:spPr>
      </p:sp>
      <p:sp>
        <p:nvSpPr>
          <p:cNvPr id="710659" name="Notes Placeholder 2"/>
          <p:cNvSpPr>
            <a:spLocks noGrp="1"/>
          </p:cNvSpPr>
          <p:nvPr>
            <p:ph type="body" idx="1"/>
          </p:nvPr>
        </p:nvSpPr>
        <p:spPr>
          <a:noFill/>
          <a:ln/>
        </p:spPr>
        <p:txBody>
          <a:bodyPr/>
          <a:lstStyle/>
          <a:p>
            <a:pPr>
              <a:spcBef>
                <a:spcPct val="0"/>
              </a:spcBef>
            </a:pPr>
            <a:endParaRPr lang="pt-BR" smtClean="0"/>
          </a:p>
        </p:txBody>
      </p:sp>
      <p:sp>
        <p:nvSpPr>
          <p:cNvPr id="710660" name="Slide Number Placeholder 3"/>
          <p:cNvSpPr>
            <a:spLocks noGrp="1"/>
          </p:cNvSpPr>
          <p:nvPr>
            <p:ph type="sldNum" sz="quarter" idx="5"/>
          </p:nvPr>
        </p:nvSpPr>
        <p:spPr>
          <a:noFill/>
        </p:spPr>
        <p:txBody>
          <a:bodyPr/>
          <a:lstStyle/>
          <a:p>
            <a:fld id="{3AD66140-987E-4128-BC1A-52DC06AC6667}" type="slidenum">
              <a:rPr lang="pt-BR" smtClean="0"/>
              <a:pPr/>
              <a:t>68</a:t>
            </a:fld>
            <a:endParaRPr lang="pt-BR" smtClean="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1682" name="Slide Image Placeholder 1"/>
          <p:cNvSpPr>
            <a:spLocks noGrp="1" noRot="1" noChangeAspect="1" noTextEdit="1"/>
          </p:cNvSpPr>
          <p:nvPr>
            <p:ph type="sldImg"/>
          </p:nvPr>
        </p:nvSpPr>
        <p:spPr>
          <a:ln/>
        </p:spPr>
      </p:sp>
      <p:sp>
        <p:nvSpPr>
          <p:cNvPr id="711683" name="Notes Placeholder 2"/>
          <p:cNvSpPr>
            <a:spLocks noGrp="1"/>
          </p:cNvSpPr>
          <p:nvPr>
            <p:ph type="body" idx="1"/>
          </p:nvPr>
        </p:nvSpPr>
        <p:spPr>
          <a:noFill/>
          <a:ln/>
        </p:spPr>
        <p:txBody>
          <a:bodyPr/>
          <a:lstStyle/>
          <a:p>
            <a:pPr>
              <a:spcBef>
                <a:spcPct val="0"/>
              </a:spcBef>
            </a:pPr>
            <a:endParaRPr lang="pt-BR" smtClean="0"/>
          </a:p>
        </p:txBody>
      </p:sp>
      <p:sp>
        <p:nvSpPr>
          <p:cNvPr id="711684" name="Slide Number Placeholder 3"/>
          <p:cNvSpPr>
            <a:spLocks noGrp="1"/>
          </p:cNvSpPr>
          <p:nvPr>
            <p:ph type="sldNum" sz="quarter" idx="5"/>
          </p:nvPr>
        </p:nvSpPr>
        <p:spPr>
          <a:noFill/>
        </p:spPr>
        <p:txBody>
          <a:bodyPr/>
          <a:lstStyle/>
          <a:p>
            <a:fld id="{75D87538-ADA0-4DA3-8044-9094CAAABFD9}" type="slidenum">
              <a:rPr lang="pt-BR" smtClean="0"/>
              <a:pPr/>
              <a:t>69</a:t>
            </a:fld>
            <a:endParaRPr lang="pt-BR"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8194" name="Slide Image Placeholder 1"/>
          <p:cNvSpPr>
            <a:spLocks noGrp="1" noRot="1" noChangeAspect="1" noTextEdit="1"/>
          </p:cNvSpPr>
          <p:nvPr>
            <p:ph type="sldImg"/>
          </p:nvPr>
        </p:nvSpPr>
        <p:spPr>
          <a:ln/>
        </p:spPr>
      </p:sp>
      <p:sp>
        <p:nvSpPr>
          <p:cNvPr id="648195" name="Notes Placeholder 2"/>
          <p:cNvSpPr>
            <a:spLocks noGrp="1"/>
          </p:cNvSpPr>
          <p:nvPr>
            <p:ph type="body" idx="1"/>
          </p:nvPr>
        </p:nvSpPr>
        <p:spPr>
          <a:noFill/>
          <a:ln/>
        </p:spPr>
        <p:txBody>
          <a:bodyPr/>
          <a:lstStyle/>
          <a:p>
            <a:pPr>
              <a:spcBef>
                <a:spcPct val="0"/>
              </a:spcBef>
            </a:pPr>
            <a:endParaRPr lang="pt-BR" smtClean="0"/>
          </a:p>
        </p:txBody>
      </p:sp>
      <p:sp>
        <p:nvSpPr>
          <p:cNvPr id="648196" name="Slide Number Placeholder 3"/>
          <p:cNvSpPr>
            <a:spLocks noGrp="1"/>
          </p:cNvSpPr>
          <p:nvPr>
            <p:ph type="sldNum" sz="quarter" idx="5"/>
          </p:nvPr>
        </p:nvSpPr>
        <p:spPr>
          <a:noFill/>
        </p:spPr>
        <p:txBody>
          <a:bodyPr/>
          <a:lstStyle/>
          <a:p>
            <a:fld id="{06304280-906C-47F0-BDB1-0AAA4E07A43C}" type="slidenum">
              <a:rPr lang="pt-BR" smtClean="0"/>
              <a:pPr/>
              <a:t>7</a:t>
            </a:fld>
            <a:endParaRPr lang="pt-BR" smtClean="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2706" name="Slide Image Placeholder 1"/>
          <p:cNvSpPr>
            <a:spLocks noGrp="1" noRot="1" noChangeAspect="1" noTextEdit="1"/>
          </p:cNvSpPr>
          <p:nvPr>
            <p:ph type="sldImg"/>
          </p:nvPr>
        </p:nvSpPr>
        <p:spPr>
          <a:ln/>
        </p:spPr>
      </p:sp>
      <p:sp>
        <p:nvSpPr>
          <p:cNvPr id="712707" name="Notes Placeholder 2"/>
          <p:cNvSpPr>
            <a:spLocks noGrp="1"/>
          </p:cNvSpPr>
          <p:nvPr>
            <p:ph type="body" idx="1"/>
          </p:nvPr>
        </p:nvSpPr>
        <p:spPr>
          <a:noFill/>
          <a:ln/>
        </p:spPr>
        <p:txBody>
          <a:bodyPr/>
          <a:lstStyle/>
          <a:p>
            <a:pPr>
              <a:spcBef>
                <a:spcPct val="0"/>
              </a:spcBef>
            </a:pPr>
            <a:endParaRPr lang="pt-BR" smtClean="0"/>
          </a:p>
        </p:txBody>
      </p:sp>
      <p:sp>
        <p:nvSpPr>
          <p:cNvPr id="712708" name="Slide Number Placeholder 3"/>
          <p:cNvSpPr>
            <a:spLocks noGrp="1"/>
          </p:cNvSpPr>
          <p:nvPr>
            <p:ph type="sldNum" sz="quarter" idx="5"/>
          </p:nvPr>
        </p:nvSpPr>
        <p:spPr>
          <a:noFill/>
        </p:spPr>
        <p:txBody>
          <a:bodyPr/>
          <a:lstStyle/>
          <a:p>
            <a:fld id="{B8E47EB8-E3D1-4EEB-88E0-4B875EB9E282}" type="slidenum">
              <a:rPr lang="pt-BR" smtClean="0"/>
              <a:pPr/>
              <a:t>70</a:t>
            </a:fld>
            <a:endParaRPr lang="pt-BR" smtClean="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3730" name="Slide Image Placeholder 1"/>
          <p:cNvSpPr>
            <a:spLocks noGrp="1" noRot="1" noChangeAspect="1" noTextEdit="1"/>
          </p:cNvSpPr>
          <p:nvPr>
            <p:ph type="sldImg"/>
          </p:nvPr>
        </p:nvSpPr>
        <p:spPr>
          <a:ln/>
        </p:spPr>
      </p:sp>
      <p:sp>
        <p:nvSpPr>
          <p:cNvPr id="713731" name="Notes Placeholder 2"/>
          <p:cNvSpPr>
            <a:spLocks noGrp="1"/>
          </p:cNvSpPr>
          <p:nvPr>
            <p:ph type="body" idx="1"/>
          </p:nvPr>
        </p:nvSpPr>
        <p:spPr>
          <a:noFill/>
          <a:ln/>
        </p:spPr>
        <p:txBody>
          <a:bodyPr/>
          <a:lstStyle/>
          <a:p>
            <a:pPr>
              <a:spcBef>
                <a:spcPct val="0"/>
              </a:spcBef>
            </a:pPr>
            <a:endParaRPr lang="pt-BR" smtClean="0"/>
          </a:p>
        </p:txBody>
      </p:sp>
      <p:sp>
        <p:nvSpPr>
          <p:cNvPr id="713732" name="Slide Number Placeholder 3"/>
          <p:cNvSpPr>
            <a:spLocks noGrp="1"/>
          </p:cNvSpPr>
          <p:nvPr>
            <p:ph type="sldNum" sz="quarter" idx="5"/>
          </p:nvPr>
        </p:nvSpPr>
        <p:spPr>
          <a:noFill/>
        </p:spPr>
        <p:txBody>
          <a:bodyPr/>
          <a:lstStyle/>
          <a:p>
            <a:fld id="{4CCCA65B-64E8-4FFE-BA7A-4EA61D84ED3B}" type="slidenum">
              <a:rPr lang="pt-BR" smtClean="0"/>
              <a:pPr/>
              <a:t>71</a:t>
            </a:fld>
            <a:endParaRPr lang="pt-BR" smtClean="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4754" name="Slide Image Placeholder 1"/>
          <p:cNvSpPr>
            <a:spLocks noGrp="1" noRot="1" noChangeAspect="1" noTextEdit="1"/>
          </p:cNvSpPr>
          <p:nvPr>
            <p:ph type="sldImg"/>
          </p:nvPr>
        </p:nvSpPr>
        <p:spPr>
          <a:ln/>
        </p:spPr>
      </p:sp>
      <p:sp>
        <p:nvSpPr>
          <p:cNvPr id="714755" name="Notes Placeholder 2"/>
          <p:cNvSpPr>
            <a:spLocks noGrp="1"/>
          </p:cNvSpPr>
          <p:nvPr>
            <p:ph type="body" idx="1"/>
          </p:nvPr>
        </p:nvSpPr>
        <p:spPr>
          <a:noFill/>
          <a:ln/>
        </p:spPr>
        <p:txBody>
          <a:bodyPr/>
          <a:lstStyle/>
          <a:p>
            <a:pPr>
              <a:spcBef>
                <a:spcPct val="0"/>
              </a:spcBef>
            </a:pPr>
            <a:endParaRPr lang="pt-BR" smtClean="0"/>
          </a:p>
        </p:txBody>
      </p:sp>
      <p:sp>
        <p:nvSpPr>
          <p:cNvPr id="714756" name="Slide Number Placeholder 3"/>
          <p:cNvSpPr>
            <a:spLocks noGrp="1"/>
          </p:cNvSpPr>
          <p:nvPr>
            <p:ph type="sldNum" sz="quarter" idx="5"/>
          </p:nvPr>
        </p:nvSpPr>
        <p:spPr>
          <a:noFill/>
        </p:spPr>
        <p:txBody>
          <a:bodyPr/>
          <a:lstStyle/>
          <a:p>
            <a:fld id="{5DE1C1E4-1CEF-4F73-B836-112DAB2691A1}" type="slidenum">
              <a:rPr lang="pt-BR" smtClean="0"/>
              <a:pPr/>
              <a:t>72</a:t>
            </a:fld>
            <a:endParaRPr lang="pt-BR" smtClean="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5778" name="Slide Image Placeholder 1"/>
          <p:cNvSpPr>
            <a:spLocks noGrp="1" noRot="1" noChangeAspect="1" noTextEdit="1"/>
          </p:cNvSpPr>
          <p:nvPr>
            <p:ph type="sldImg"/>
          </p:nvPr>
        </p:nvSpPr>
        <p:spPr>
          <a:ln/>
        </p:spPr>
      </p:sp>
      <p:sp>
        <p:nvSpPr>
          <p:cNvPr id="715779" name="Notes Placeholder 2"/>
          <p:cNvSpPr>
            <a:spLocks noGrp="1"/>
          </p:cNvSpPr>
          <p:nvPr>
            <p:ph type="body" idx="1"/>
          </p:nvPr>
        </p:nvSpPr>
        <p:spPr>
          <a:noFill/>
          <a:ln/>
        </p:spPr>
        <p:txBody>
          <a:bodyPr/>
          <a:lstStyle/>
          <a:p>
            <a:endParaRPr lang="pt-BR" smtClean="0"/>
          </a:p>
        </p:txBody>
      </p:sp>
      <p:sp>
        <p:nvSpPr>
          <p:cNvPr id="715780" name="Slide Number Placeholder 3"/>
          <p:cNvSpPr>
            <a:spLocks noGrp="1"/>
          </p:cNvSpPr>
          <p:nvPr>
            <p:ph type="sldNum" sz="quarter" idx="5"/>
          </p:nvPr>
        </p:nvSpPr>
        <p:spPr>
          <a:noFill/>
        </p:spPr>
        <p:txBody>
          <a:bodyPr/>
          <a:lstStyle/>
          <a:p>
            <a:fld id="{32F0475C-3C3F-43D2-9ADE-4C500B5C6C37}" type="slidenum">
              <a:rPr lang="pt-BR" smtClean="0">
                <a:solidFill>
                  <a:srgbClr val="000000"/>
                </a:solidFill>
              </a:rPr>
              <a:pPr/>
              <a:t>73</a:t>
            </a:fld>
            <a:endParaRPr lang="pt-BR" smtClean="0">
              <a:solidFill>
                <a:srgbClr val="000000"/>
              </a:solidFill>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02" name="Slide Image Placeholder 1"/>
          <p:cNvSpPr>
            <a:spLocks noGrp="1" noRot="1" noChangeAspect="1" noTextEdit="1"/>
          </p:cNvSpPr>
          <p:nvPr>
            <p:ph type="sldImg"/>
          </p:nvPr>
        </p:nvSpPr>
        <p:spPr>
          <a:ln/>
        </p:spPr>
      </p:sp>
      <p:sp>
        <p:nvSpPr>
          <p:cNvPr id="716803" name="Notes Placeholder 2"/>
          <p:cNvSpPr>
            <a:spLocks noGrp="1"/>
          </p:cNvSpPr>
          <p:nvPr>
            <p:ph type="body" idx="1"/>
          </p:nvPr>
        </p:nvSpPr>
        <p:spPr>
          <a:noFill/>
          <a:ln/>
        </p:spPr>
        <p:txBody>
          <a:bodyPr/>
          <a:lstStyle/>
          <a:p>
            <a:pPr>
              <a:spcBef>
                <a:spcPct val="0"/>
              </a:spcBef>
            </a:pPr>
            <a:endParaRPr lang="pt-BR" smtClean="0"/>
          </a:p>
        </p:txBody>
      </p:sp>
      <p:sp>
        <p:nvSpPr>
          <p:cNvPr id="716804" name="Slide Number Placeholder 3"/>
          <p:cNvSpPr>
            <a:spLocks noGrp="1"/>
          </p:cNvSpPr>
          <p:nvPr>
            <p:ph type="sldNum" sz="quarter" idx="5"/>
          </p:nvPr>
        </p:nvSpPr>
        <p:spPr>
          <a:noFill/>
        </p:spPr>
        <p:txBody>
          <a:bodyPr/>
          <a:lstStyle/>
          <a:p>
            <a:fld id="{56ED4B1D-A614-47A7-B488-FC548141E2B4}" type="slidenum">
              <a:rPr lang="pt-BR" smtClean="0">
                <a:solidFill>
                  <a:srgbClr val="000000"/>
                </a:solidFill>
              </a:rPr>
              <a:pPr/>
              <a:t>74</a:t>
            </a:fld>
            <a:endParaRPr lang="pt-BR" smtClean="0">
              <a:solidFill>
                <a:srgbClr val="000000"/>
              </a:solidFill>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826" name="Slide Image Placeholder 1"/>
          <p:cNvSpPr>
            <a:spLocks noGrp="1" noRot="1" noChangeAspect="1" noTextEdit="1"/>
          </p:cNvSpPr>
          <p:nvPr>
            <p:ph type="sldImg"/>
          </p:nvPr>
        </p:nvSpPr>
        <p:spPr>
          <a:ln/>
        </p:spPr>
      </p:sp>
      <p:sp>
        <p:nvSpPr>
          <p:cNvPr id="717827" name="Notes Placeholder 2"/>
          <p:cNvSpPr>
            <a:spLocks noGrp="1"/>
          </p:cNvSpPr>
          <p:nvPr>
            <p:ph type="body" idx="1"/>
          </p:nvPr>
        </p:nvSpPr>
        <p:spPr>
          <a:noFill/>
          <a:ln/>
        </p:spPr>
        <p:txBody>
          <a:bodyPr/>
          <a:lstStyle/>
          <a:p>
            <a:endParaRPr lang="pt-BR" smtClean="0"/>
          </a:p>
        </p:txBody>
      </p:sp>
      <p:sp>
        <p:nvSpPr>
          <p:cNvPr id="717828" name="Slide Number Placeholder 3"/>
          <p:cNvSpPr>
            <a:spLocks noGrp="1"/>
          </p:cNvSpPr>
          <p:nvPr>
            <p:ph type="sldNum" sz="quarter" idx="5"/>
          </p:nvPr>
        </p:nvSpPr>
        <p:spPr>
          <a:noFill/>
        </p:spPr>
        <p:txBody>
          <a:bodyPr/>
          <a:lstStyle/>
          <a:p>
            <a:fld id="{54A74CD2-0262-4B4B-9F99-5D5EBE4E185F}" type="slidenum">
              <a:rPr lang="pt-BR" smtClean="0">
                <a:solidFill>
                  <a:srgbClr val="000000"/>
                </a:solidFill>
              </a:rPr>
              <a:pPr/>
              <a:t>75</a:t>
            </a:fld>
            <a:endParaRPr lang="pt-BR" smtClean="0">
              <a:solidFill>
                <a:srgbClr val="000000"/>
              </a:solidFill>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850" name="Slide Image Placeholder 1"/>
          <p:cNvSpPr>
            <a:spLocks noGrp="1" noRot="1" noChangeAspect="1" noTextEdit="1"/>
          </p:cNvSpPr>
          <p:nvPr>
            <p:ph type="sldImg"/>
          </p:nvPr>
        </p:nvSpPr>
        <p:spPr>
          <a:ln/>
        </p:spPr>
      </p:sp>
      <p:sp>
        <p:nvSpPr>
          <p:cNvPr id="718851" name="Notes Placeholder 2"/>
          <p:cNvSpPr>
            <a:spLocks noGrp="1"/>
          </p:cNvSpPr>
          <p:nvPr>
            <p:ph type="body" idx="1"/>
          </p:nvPr>
        </p:nvSpPr>
        <p:spPr>
          <a:noFill/>
          <a:ln/>
        </p:spPr>
        <p:txBody>
          <a:bodyPr/>
          <a:lstStyle/>
          <a:p>
            <a:pPr>
              <a:spcBef>
                <a:spcPct val="0"/>
              </a:spcBef>
            </a:pPr>
            <a:endParaRPr lang="pt-BR" smtClean="0"/>
          </a:p>
        </p:txBody>
      </p:sp>
      <p:sp>
        <p:nvSpPr>
          <p:cNvPr id="718852" name="Slide Number Placeholder 3"/>
          <p:cNvSpPr>
            <a:spLocks noGrp="1"/>
          </p:cNvSpPr>
          <p:nvPr>
            <p:ph type="sldNum" sz="quarter" idx="5"/>
          </p:nvPr>
        </p:nvSpPr>
        <p:spPr>
          <a:noFill/>
        </p:spPr>
        <p:txBody>
          <a:bodyPr/>
          <a:lstStyle/>
          <a:p>
            <a:fld id="{42EAE27C-9C1A-4859-AEA7-17D0B49BCA4E}" type="slidenum">
              <a:rPr lang="pt-BR" smtClean="0">
                <a:solidFill>
                  <a:srgbClr val="000000"/>
                </a:solidFill>
              </a:rPr>
              <a:pPr/>
              <a:t>76</a:t>
            </a:fld>
            <a:endParaRPr lang="pt-BR" smtClean="0">
              <a:solidFill>
                <a:srgbClr val="000000"/>
              </a:solidFill>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9874" name="Slide Image Placeholder 1"/>
          <p:cNvSpPr>
            <a:spLocks noGrp="1" noRot="1" noChangeAspect="1" noTextEdit="1"/>
          </p:cNvSpPr>
          <p:nvPr>
            <p:ph type="sldImg"/>
          </p:nvPr>
        </p:nvSpPr>
        <p:spPr>
          <a:ln/>
        </p:spPr>
      </p:sp>
      <p:sp>
        <p:nvSpPr>
          <p:cNvPr id="719875" name="Notes Placeholder 2"/>
          <p:cNvSpPr>
            <a:spLocks noGrp="1"/>
          </p:cNvSpPr>
          <p:nvPr>
            <p:ph type="body" idx="1"/>
          </p:nvPr>
        </p:nvSpPr>
        <p:spPr>
          <a:noFill/>
          <a:ln/>
        </p:spPr>
        <p:txBody>
          <a:bodyPr/>
          <a:lstStyle/>
          <a:p>
            <a:pPr>
              <a:spcBef>
                <a:spcPct val="0"/>
              </a:spcBef>
            </a:pPr>
            <a:endParaRPr lang="pt-BR" smtClean="0"/>
          </a:p>
        </p:txBody>
      </p:sp>
      <p:sp>
        <p:nvSpPr>
          <p:cNvPr id="719876" name="Slide Number Placeholder 3"/>
          <p:cNvSpPr>
            <a:spLocks noGrp="1"/>
          </p:cNvSpPr>
          <p:nvPr>
            <p:ph type="sldNum" sz="quarter" idx="5"/>
          </p:nvPr>
        </p:nvSpPr>
        <p:spPr>
          <a:noFill/>
        </p:spPr>
        <p:txBody>
          <a:bodyPr/>
          <a:lstStyle/>
          <a:p>
            <a:fld id="{768366F7-C841-4519-A2DC-6A6DC60947CB}" type="slidenum">
              <a:rPr lang="pt-BR" smtClean="0"/>
              <a:pPr/>
              <a:t>77</a:t>
            </a:fld>
            <a:endParaRPr lang="pt-BR" smtClean="0"/>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0898" name="Rectangle 7"/>
          <p:cNvSpPr>
            <a:spLocks noGrp="1" noChangeArrowheads="1"/>
          </p:cNvSpPr>
          <p:nvPr>
            <p:ph type="sldNum" sz="quarter" idx="5"/>
          </p:nvPr>
        </p:nvSpPr>
        <p:spPr>
          <a:noFill/>
        </p:spPr>
        <p:txBody>
          <a:bodyPr/>
          <a:lstStyle/>
          <a:p>
            <a:pPr eaLnBrk="0" hangingPunct="0"/>
            <a:fld id="{B2842485-1DAB-449B-9C21-13DFA1287968}" type="slidenum">
              <a:rPr lang="pt-BR" u="sng" smtClean="0">
                <a:solidFill>
                  <a:srgbClr val="000000"/>
                </a:solidFill>
              </a:rPr>
              <a:pPr eaLnBrk="0" hangingPunct="0"/>
              <a:t>78</a:t>
            </a:fld>
            <a:endParaRPr lang="pt-BR" u="sng" smtClean="0">
              <a:solidFill>
                <a:srgbClr val="000000"/>
              </a:solidFill>
            </a:endParaRPr>
          </a:p>
        </p:txBody>
      </p:sp>
      <p:sp>
        <p:nvSpPr>
          <p:cNvPr id="720899" name="Rectangle 2"/>
          <p:cNvSpPr>
            <a:spLocks noRot="1" noChangeArrowheads="1" noTextEdit="1"/>
          </p:cNvSpPr>
          <p:nvPr>
            <p:ph type="sldImg"/>
          </p:nvPr>
        </p:nvSpPr>
        <p:spPr>
          <a:xfrm>
            <a:off x="954088" y="685800"/>
            <a:ext cx="4951412" cy="3429000"/>
          </a:xfrm>
          <a:ln/>
        </p:spPr>
      </p:sp>
      <p:sp>
        <p:nvSpPr>
          <p:cNvPr id="720900" name="Rectangle 3"/>
          <p:cNvSpPr>
            <a:spLocks noGrp="1" noChangeArrowheads="1"/>
          </p:cNvSpPr>
          <p:nvPr>
            <p:ph type="body" idx="1"/>
          </p:nvPr>
        </p:nvSpPr>
        <p:spPr>
          <a:noFill/>
          <a:ln/>
        </p:spPr>
        <p:txBody>
          <a:bodyPr/>
          <a:lstStyle/>
          <a:p>
            <a:endParaRPr lang="pt-BR" smtClean="0"/>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1922" name="Slide Image Placeholder 1"/>
          <p:cNvSpPr>
            <a:spLocks noGrp="1" noRot="1" noChangeAspect="1" noTextEdit="1"/>
          </p:cNvSpPr>
          <p:nvPr>
            <p:ph type="sldImg"/>
          </p:nvPr>
        </p:nvSpPr>
        <p:spPr>
          <a:ln/>
        </p:spPr>
      </p:sp>
      <p:sp>
        <p:nvSpPr>
          <p:cNvPr id="721923" name="Notes Placeholder 2"/>
          <p:cNvSpPr>
            <a:spLocks noGrp="1"/>
          </p:cNvSpPr>
          <p:nvPr>
            <p:ph type="body" idx="1"/>
          </p:nvPr>
        </p:nvSpPr>
        <p:spPr>
          <a:noFill/>
          <a:ln/>
        </p:spPr>
        <p:txBody>
          <a:bodyPr/>
          <a:lstStyle/>
          <a:p>
            <a:pPr>
              <a:spcBef>
                <a:spcPct val="0"/>
              </a:spcBef>
            </a:pPr>
            <a:endParaRPr lang="pt-BR" smtClean="0"/>
          </a:p>
        </p:txBody>
      </p:sp>
      <p:sp>
        <p:nvSpPr>
          <p:cNvPr id="721924" name="Slide Number Placeholder 3"/>
          <p:cNvSpPr>
            <a:spLocks noGrp="1"/>
          </p:cNvSpPr>
          <p:nvPr>
            <p:ph type="sldNum" sz="quarter" idx="5"/>
          </p:nvPr>
        </p:nvSpPr>
        <p:spPr>
          <a:noFill/>
        </p:spPr>
        <p:txBody>
          <a:bodyPr/>
          <a:lstStyle/>
          <a:p>
            <a:fld id="{4CC52C83-BA9B-4405-B182-3E8F53DFEA00}" type="slidenum">
              <a:rPr lang="pt-BR" smtClean="0"/>
              <a:pPr/>
              <a:t>79</a:t>
            </a:fld>
            <a:endParaRPr lang="pt-BR"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9218" name="Slide Image Placeholder 1"/>
          <p:cNvSpPr>
            <a:spLocks noGrp="1" noRot="1" noChangeAspect="1" noTextEdit="1"/>
          </p:cNvSpPr>
          <p:nvPr>
            <p:ph type="sldImg"/>
          </p:nvPr>
        </p:nvSpPr>
        <p:spPr>
          <a:ln/>
        </p:spPr>
      </p:sp>
      <p:sp>
        <p:nvSpPr>
          <p:cNvPr id="649219" name="Notes Placeholder 2"/>
          <p:cNvSpPr>
            <a:spLocks noGrp="1"/>
          </p:cNvSpPr>
          <p:nvPr>
            <p:ph type="body" idx="1"/>
          </p:nvPr>
        </p:nvSpPr>
        <p:spPr>
          <a:noFill/>
          <a:ln/>
        </p:spPr>
        <p:txBody>
          <a:bodyPr/>
          <a:lstStyle/>
          <a:p>
            <a:pPr>
              <a:spcBef>
                <a:spcPct val="0"/>
              </a:spcBef>
            </a:pPr>
            <a:endParaRPr lang="pt-BR" smtClean="0"/>
          </a:p>
        </p:txBody>
      </p:sp>
      <p:sp>
        <p:nvSpPr>
          <p:cNvPr id="649220" name="Slide Number Placeholder 3"/>
          <p:cNvSpPr>
            <a:spLocks noGrp="1"/>
          </p:cNvSpPr>
          <p:nvPr>
            <p:ph type="sldNum" sz="quarter" idx="5"/>
          </p:nvPr>
        </p:nvSpPr>
        <p:spPr>
          <a:noFill/>
        </p:spPr>
        <p:txBody>
          <a:bodyPr/>
          <a:lstStyle/>
          <a:p>
            <a:fld id="{4F2A063B-6935-4404-952D-3781C2C8F5B2}" type="slidenum">
              <a:rPr lang="pt-BR" smtClean="0"/>
              <a:pPr/>
              <a:t>8</a:t>
            </a:fld>
            <a:endParaRPr lang="pt-BR" smtClean="0"/>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2946" name="Slide Image Placeholder 1"/>
          <p:cNvSpPr>
            <a:spLocks noGrp="1" noRot="1" noChangeAspect="1" noTextEdit="1"/>
          </p:cNvSpPr>
          <p:nvPr>
            <p:ph type="sldImg"/>
          </p:nvPr>
        </p:nvSpPr>
        <p:spPr>
          <a:ln/>
        </p:spPr>
      </p:sp>
      <p:sp>
        <p:nvSpPr>
          <p:cNvPr id="722947" name="Notes Placeholder 2"/>
          <p:cNvSpPr>
            <a:spLocks noGrp="1"/>
          </p:cNvSpPr>
          <p:nvPr>
            <p:ph type="body" idx="1"/>
          </p:nvPr>
        </p:nvSpPr>
        <p:spPr>
          <a:noFill/>
          <a:ln/>
        </p:spPr>
        <p:txBody>
          <a:bodyPr/>
          <a:lstStyle/>
          <a:p>
            <a:pPr>
              <a:spcBef>
                <a:spcPct val="0"/>
              </a:spcBef>
            </a:pPr>
            <a:endParaRPr lang="pt-BR" smtClean="0"/>
          </a:p>
        </p:txBody>
      </p:sp>
      <p:sp>
        <p:nvSpPr>
          <p:cNvPr id="722948" name="Slide Number Placeholder 3"/>
          <p:cNvSpPr>
            <a:spLocks noGrp="1"/>
          </p:cNvSpPr>
          <p:nvPr>
            <p:ph type="sldNum" sz="quarter" idx="5"/>
          </p:nvPr>
        </p:nvSpPr>
        <p:spPr>
          <a:noFill/>
        </p:spPr>
        <p:txBody>
          <a:bodyPr/>
          <a:lstStyle/>
          <a:p>
            <a:fld id="{C2DA1768-1EE4-4AC7-9048-1929213DAD10}" type="slidenum">
              <a:rPr lang="pt-BR" smtClean="0"/>
              <a:pPr/>
              <a:t>80</a:t>
            </a:fld>
            <a:endParaRPr lang="pt-BR" smtClean="0"/>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3970" name="Rectangle 7"/>
          <p:cNvSpPr>
            <a:spLocks noGrp="1" noChangeArrowheads="1"/>
          </p:cNvSpPr>
          <p:nvPr>
            <p:ph type="sldNum" sz="quarter" idx="5"/>
          </p:nvPr>
        </p:nvSpPr>
        <p:spPr>
          <a:noFill/>
        </p:spPr>
        <p:txBody>
          <a:bodyPr/>
          <a:lstStyle/>
          <a:p>
            <a:pPr eaLnBrk="0" hangingPunct="0"/>
            <a:fld id="{7DF3ED64-FC39-41AB-95C4-A096735F8F17}" type="slidenum">
              <a:rPr lang="pt-BR" u="sng" smtClean="0">
                <a:solidFill>
                  <a:srgbClr val="000000"/>
                </a:solidFill>
              </a:rPr>
              <a:pPr eaLnBrk="0" hangingPunct="0"/>
              <a:t>81</a:t>
            </a:fld>
            <a:endParaRPr lang="pt-BR" u="sng" smtClean="0">
              <a:solidFill>
                <a:srgbClr val="000000"/>
              </a:solidFill>
            </a:endParaRPr>
          </a:p>
        </p:txBody>
      </p:sp>
      <p:sp>
        <p:nvSpPr>
          <p:cNvPr id="723971" name="Rectangle 2"/>
          <p:cNvSpPr>
            <a:spLocks noRot="1" noChangeArrowheads="1" noTextEdit="1"/>
          </p:cNvSpPr>
          <p:nvPr>
            <p:ph type="sldImg"/>
          </p:nvPr>
        </p:nvSpPr>
        <p:spPr>
          <a:xfrm>
            <a:off x="954088" y="685800"/>
            <a:ext cx="4951412" cy="3429000"/>
          </a:xfrm>
          <a:ln/>
        </p:spPr>
      </p:sp>
      <p:sp>
        <p:nvSpPr>
          <p:cNvPr id="723972" name="Rectangle 3"/>
          <p:cNvSpPr>
            <a:spLocks noGrp="1" noChangeArrowheads="1"/>
          </p:cNvSpPr>
          <p:nvPr>
            <p:ph type="body" idx="1"/>
          </p:nvPr>
        </p:nvSpPr>
        <p:spPr>
          <a:noFill/>
          <a:ln/>
        </p:spPr>
        <p:txBody>
          <a:bodyPr/>
          <a:lstStyle/>
          <a:p>
            <a:endParaRPr lang="pt-BR" smtClean="0"/>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4994" name="Slide Image Placeholder 1"/>
          <p:cNvSpPr>
            <a:spLocks noGrp="1" noRot="1" noChangeAspect="1" noTextEdit="1"/>
          </p:cNvSpPr>
          <p:nvPr>
            <p:ph type="sldImg"/>
          </p:nvPr>
        </p:nvSpPr>
        <p:spPr>
          <a:ln/>
        </p:spPr>
      </p:sp>
      <p:sp>
        <p:nvSpPr>
          <p:cNvPr id="724995" name="Notes Placeholder 2"/>
          <p:cNvSpPr>
            <a:spLocks noGrp="1"/>
          </p:cNvSpPr>
          <p:nvPr>
            <p:ph type="body" idx="1"/>
          </p:nvPr>
        </p:nvSpPr>
        <p:spPr>
          <a:noFill/>
          <a:ln/>
        </p:spPr>
        <p:txBody>
          <a:bodyPr/>
          <a:lstStyle/>
          <a:p>
            <a:pPr>
              <a:spcBef>
                <a:spcPct val="0"/>
              </a:spcBef>
            </a:pPr>
            <a:endParaRPr lang="pt-BR" smtClean="0"/>
          </a:p>
        </p:txBody>
      </p:sp>
      <p:sp>
        <p:nvSpPr>
          <p:cNvPr id="724996" name="Slide Number Placeholder 3"/>
          <p:cNvSpPr>
            <a:spLocks noGrp="1"/>
          </p:cNvSpPr>
          <p:nvPr>
            <p:ph type="sldNum" sz="quarter" idx="5"/>
          </p:nvPr>
        </p:nvSpPr>
        <p:spPr>
          <a:noFill/>
        </p:spPr>
        <p:txBody>
          <a:bodyPr/>
          <a:lstStyle/>
          <a:p>
            <a:fld id="{4E08A906-DD94-4FC5-B2B0-9AAC24F09FED}" type="slidenum">
              <a:rPr lang="pt-BR" smtClean="0"/>
              <a:pPr/>
              <a:t>82</a:t>
            </a:fld>
            <a:endParaRPr lang="pt-BR" smtClean="0"/>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6018" name="Slide Image Placeholder 1"/>
          <p:cNvSpPr>
            <a:spLocks noGrp="1" noRot="1" noChangeAspect="1" noTextEdit="1"/>
          </p:cNvSpPr>
          <p:nvPr>
            <p:ph type="sldImg"/>
          </p:nvPr>
        </p:nvSpPr>
        <p:spPr>
          <a:ln/>
        </p:spPr>
      </p:sp>
      <p:sp>
        <p:nvSpPr>
          <p:cNvPr id="726019" name="Notes Placeholder 2"/>
          <p:cNvSpPr>
            <a:spLocks noGrp="1"/>
          </p:cNvSpPr>
          <p:nvPr>
            <p:ph type="body" idx="1"/>
          </p:nvPr>
        </p:nvSpPr>
        <p:spPr>
          <a:noFill/>
          <a:ln/>
        </p:spPr>
        <p:txBody>
          <a:bodyPr/>
          <a:lstStyle/>
          <a:p>
            <a:endParaRPr lang="pt-BR" smtClean="0"/>
          </a:p>
        </p:txBody>
      </p:sp>
      <p:sp>
        <p:nvSpPr>
          <p:cNvPr id="726020" name="Slide Number Placeholder 3"/>
          <p:cNvSpPr>
            <a:spLocks noGrp="1"/>
          </p:cNvSpPr>
          <p:nvPr>
            <p:ph type="sldNum" sz="quarter" idx="5"/>
          </p:nvPr>
        </p:nvSpPr>
        <p:spPr>
          <a:noFill/>
        </p:spPr>
        <p:txBody>
          <a:bodyPr/>
          <a:lstStyle/>
          <a:p>
            <a:fld id="{DAADF9C3-FB38-4F13-88E4-4FB5DF931349}" type="slidenum">
              <a:rPr lang="pt-BR" smtClean="0">
                <a:solidFill>
                  <a:srgbClr val="000000"/>
                </a:solidFill>
              </a:rPr>
              <a:pPr/>
              <a:t>83</a:t>
            </a:fld>
            <a:endParaRPr lang="pt-BR" smtClean="0">
              <a:solidFill>
                <a:srgbClr val="000000"/>
              </a:solidFill>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42" name="Slide Image Placeholder 1"/>
          <p:cNvSpPr>
            <a:spLocks noGrp="1" noRot="1" noChangeAspect="1" noTextEdit="1"/>
          </p:cNvSpPr>
          <p:nvPr>
            <p:ph type="sldImg"/>
          </p:nvPr>
        </p:nvSpPr>
        <p:spPr>
          <a:ln/>
        </p:spPr>
      </p:sp>
      <p:sp>
        <p:nvSpPr>
          <p:cNvPr id="727043" name="Notes Placeholder 2"/>
          <p:cNvSpPr>
            <a:spLocks noGrp="1"/>
          </p:cNvSpPr>
          <p:nvPr>
            <p:ph type="body" idx="1"/>
          </p:nvPr>
        </p:nvSpPr>
        <p:spPr>
          <a:noFill/>
          <a:ln/>
        </p:spPr>
        <p:txBody>
          <a:bodyPr/>
          <a:lstStyle/>
          <a:p>
            <a:pPr>
              <a:spcBef>
                <a:spcPct val="0"/>
              </a:spcBef>
            </a:pPr>
            <a:endParaRPr lang="pt-BR" smtClean="0"/>
          </a:p>
        </p:txBody>
      </p:sp>
      <p:sp>
        <p:nvSpPr>
          <p:cNvPr id="727044" name="Slide Number Placeholder 3"/>
          <p:cNvSpPr>
            <a:spLocks noGrp="1"/>
          </p:cNvSpPr>
          <p:nvPr>
            <p:ph type="sldNum" sz="quarter" idx="5"/>
          </p:nvPr>
        </p:nvSpPr>
        <p:spPr>
          <a:noFill/>
        </p:spPr>
        <p:txBody>
          <a:bodyPr/>
          <a:lstStyle/>
          <a:p>
            <a:fld id="{1F940C41-11EC-4E06-8DFA-D916A7E2CA64}" type="slidenum">
              <a:rPr lang="pt-BR" smtClean="0"/>
              <a:pPr/>
              <a:t>84</a:t>
            </a:fld>
            <a:endParaRPr lang="pt-BR" smtClean="0"/>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8066" name="Slide Image Placeholder 1"/>
          <p:cNvSpPr>
            <a:spLocks noGrp="1" noRot="1" noChangeAspect="1" noTextEdit="1"/>
          </p:cNvSpPr>
          <p:nvPr>
            <p:ph type="sldImg"/>
          </p:nvPr>
        </p:nvSpPr>
        <p:spPr>
          <a:ln/>
        </p:spPr>
      </p:sp>
      <p:sp>
        <p:nvSpPr>
          <p:cNvPr id="728067" name="Notes Placeholder 2"/>
          <p:cNvSpPr>
            <a:spLocks noGrp="1"/>
          </p:cNvSpPr>
          <p:nvPr>
            <p:ph type="body" idx="1"/>
          </p:nvPr>
        </p:nvSpPr>
        <p:spPr>
          <a:noFill/>
          <a:ln/>
        </p:spPr>
        <p:txBody>
          <a:bodyPr/>
          <a:lstStyle/>
          <a:p>
            <a:pPr>
              <a:spcBef>
                <a:spcPct val="0"/>
              </a:spcBef>
            </a:pPr>
            <a:endParaRPr lang="pt-BR" smtClean="0"/>
          </a:p>
        </p:txBody>
      </p:sp>
      <p:sp>
        <p:nvSpPr>
          <p:cNvPr id="728068" name="Slide Number Placeholder 3"/>
          <p:cNvSpPr>
            <a:spLocks noGrp="1"/>
          </p:cNvSpPr>
          <p:nvPr>
            <p:ph type="sldNum" sz="quarter" idx="5"/>
          </p:nvPr>
        </p:nvSpPr>
        <p:spPr>
          <a:noFill/>
        </p:spPr>
        <p:txBody>
          <a:bodyPr/>
          <a:lstStyle/>
          <a:p>
            <a:fld id="{6F6CA637-5FB4-402B-A8D4-E8664A0EE8C7}" type="slidenum">
              <a:rPr lang="pt-BR" smtClean="0">
                <a:solidFill>
                  <a:srgbClr val="000000"/>
                </a:solidFill>
              </a:rPr>
              <a:pPr/>
              <a:t>85</a:t>
            </a:fld>
            <a:endParaRPr lang="pt-BR" smtClean="0">
              <a:solidFill>
                <a:srgbClr val="000000"/>
              </a:solidFill>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9090" name="Slide Image Placeholder 1"/>
          <p:cNvSpPr>
            <a:spLocks noGrp="1" noRot="1" noChangeAspect="1" noTextEdit="1"/>
          </p:cNvSpPr>
          <p:nvPr>
            <p:ph type="sldImg"/>
          </p:nvPr>
        </p:nvSpPr>
        <p:spPr>
          <a:ln/>
        </p:spPr>
      </p:sp>
      <p:sp>
        <p:nvSpPr>
          <p:cNvPr id="729091" name="Notes Placeholder 2"/>
          <p:cNvSpPr>
            <a:spLocks noGrp="1"/>
          </p:cNvSpPr>
          <p:nvPr>
            <p:ph type="body" idx="1"/>
          </p:nvPr>
        </p:nvSpPr>
        <p:spPr>
          <a:noFill/>
          <a:ln/>
        </p:spPr>
        <p:txBody>
          <a:bodyPr/>
          <a:lstStyle/>
          <a:p>
            <a:pPr eaLnBrk="1" hangingPunct="1"/>
            <a:endParaRPr lang="pt-BR" smtClean="0"/>
          </a:p>
        </p:txBody>
      </p:sp>
      <p:sp>
        <p:nvSpPr>
          <p:cNvPr id="729092" name="Slide Number Placeholder 3"/>
          <p:cNvSpPr>
            <a:spLocks noGrp="1"/>
          </p:cNvSpPr>
          <p:nvPr>
            <p:ph type="sldNum" sz="quarter" idx="5"/>
          </p:nvPr>
        </p:nvSpPr>
        <p:spPr>
          <a:noFill/>
        </p:spPr>
        <p:txBody>
          <a:bodyPr/>
          <a:lstStyle/>
          <a:p>
            <a:fld id="{21D44C95-25BE-4950-8986-4F0EE0493057}" type="slidenum">
              <a:rPr lang="pt-BR" smtClean="0">
                <a:solidFill>
                  <a:srgbClr val="000000"/>
                </a:solidFill>
              </a:rPr>
              <a:pPr/>
              <a:t>86</a:t>
            </a:fld>
            <a:endParaRPr lang="pt-BR" smtClean="0">
              <a:solidFill>
                <a:srgbClr val="000000"/>
              </a:solidFill>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0114" name="Slide Image Placeholder 1"/>
          <p:cNvSpPr>
            <a:spLocks noGrp="1" noRot="1" noChangeAspect="1" noTextEdit="1"/>
          </p:cNvSpPr>
          <p:nvPr>
            <p:ph type="sldImg"/>
          </p:nvPr>
        </p:nvSpPr>
        <p:spPr>
          <a:ln/>
        </p:spPr>
      </p:sp>
      <p:sp>
        <p:nvSpPr>
          <p:cNvPr id="730115" name="Notes Placeholder 2"/>
          <p:cNvSpPr>
            <a:spLocks noGrp="1"/>
          </p:cNvSpPr>
          <p:nvPr>
            <p:ph type="body" idx="1"/>
          </p:nvPr>
        </p:nvSpPr>
        <p:spPr>
          <a:noFill/>
          <a:ln/>
        </p:spPr>
        <p:txBody>
          <a:bodyPr/>
          <a:lstStyle/>
          <a:p>
            <a:pPr eaLnBrk="1" hangingPunct="1"/>
            <a:endParaRPr lang="pt-BR" smtClean="0"/>
          </a:p>
        </p:txBody>
      </p:sp>
      <p:sp>
        <p:nvSpPr>
          <p:cNvPr id="730116" name="Slide Number Placeholder 3"/>
          <p:cNvSpPr>
            <a:spLocks noGrp="1"/>
          </p:cNvSpPr>
          <p:nvPr>
            <p:ph type="sldNum" sz="quarter" idx="5"/>
          </p:nvPr>
        </p:nvSpPr>
        <p:spPr>
          <a:noFill/>
        </p:spPr>
        <p:txBody>
          <a:bodyPr/>
          <a:lstStyle/>
          <a:p>
            <a:fld id="{DBE8FBFF-BF59-497E-A845-184BB47B9944}" type="slidenum">
              <a:rPr lang="pt-BR" smtClean="0">
                <a:solidFill>
                  <a:srgbClr val="000000"/>
                </a:solidFill>
              </a:rPr>
              <a:pPr/>
              <a:t>87</a:t>
            </a:fld>
            <a:endParaRPr lang="pt-BR" smtClean="0">
              <a:solidFill>
                <a:srgbClr val="000000"/>
              </a:solidFill>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1138" name="Slide Image Placeholder 1"/>
          <p:cNvSpPr>
            <a:spLocks noGrp="1" noRot="1" noChangeAspect="1" noTextEdit="1"/>
          </p:cNvSpPr>
          <p:nvPr>
            <p:ph type="sldImg"/>
          </p:nvPr>
        </p:nvSpPr>
        <p:spPr>
          <a:ln/>
        </p:spPr>
      </p:sp>
      <p:sp>
        <p:nvSpPr>
          <p:cNvPr id="731139" name="Notes Placeholder 2"/>
          <p:cNvSpPr>
            <a:spLocks noGrp="1"/>
          </p:cNvSpPr>
          <p:nvPr>
            <p:ph type="body" idx="1"/>
          </p:nvPr>
        </p:nvSpPr>
        <p:spPr>
          <a:noFill/>
          <a:ln/>
        </p:spPr>
        <p:txBody>
          <a:bodyPr/>
          <a:lstStyle/>
          <a:p>
            <a:pPr eaLnBrk="1" hangingPunct="1"/>
            <a:endParaRPr lang="pt-BR" smtClean="0"/>
          </a:p>
        </p:txBody>
      </p:sp>
      <p:sp>
        <p:nvSpPr>
          <p:cNvPr id="731140" name="Slide Number Placeholder 3"/>
          <p:cNvSpPr>
            <a:spLocks noGrp="1"/>
          </p:cNvSpPr>
          <p:nvPr>
            <p:ph type="sldNum" sz="quarter" idx="5"/>
          </p:nvPr>
        </p:nvSpPr>
        <p:spPr>
          <a:noFill/>
        </p:spPr>
        <p:txBody>
          <a:bodyPr/>
          <a:lstStyle/>
          <a:p>
            <a:fld id="{7EC99330-CE7A-41DA-A938-9FFD6B34E47C}" type="slidenum">
              <a:rPr lang="pt-BR" smtClean="0">
                <a:solidFill>
                  <a:srgbClr val="000000"/>
                </a:solidFill>
              </a:rPr>
              <a:pPr/>
              <a:t>88</a:t>
            </a:fld>
            <a:endParaRPr lang="pt-BR" smtClean="0">
              <a:solidFill>
                <a:srgbClr val="000000"/>
              </a:solidFill>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2162" name="Slide Image Placeholder 1"/>
          <p:cNvSpPr>
            <a:spLocks noGrp="1" noRot="1" noChangeAspect="1" noTextEdit="1"/>
          </p:cNvSpPr>
          <p:nvPr>
            <p:ph type="sldImg"/>
          </p:nvPr>
        </p:nvSpPr>
        <p:spPr>
          <a:ln/>
        </p:spPr>
      </p:sp>
      <p:sp>
        <p:nvSpPr>
          <p:cNvPr id="732163" name="Notes Placeholder 2"/>
          <p:cNvSpPr>
            <a:spLocks noGrp="1"/>
          </p:cNvSpPr>
          <p:nvPr>
            <p:ph type="body" idx="1"/>
          </p:nvPr>
        </p:nvSpPr>
        <p:spPr>
          <a:noFill/>
          <a:ln/>
        </p:spPr>
        <p:txBody>
          <a:bodyPr/>
          <a:lstStyle/>
          <a:p>
            <a:pPr eaLnBrk="1" hangingPunct="1"/>
            <a:endParaRPr lang="pt-BR" smtClean="0"/>
          </a:p>
        </p:txBody>
      </p:sp>
      <p:sp>
        <p:nvSpPr>
          <p:cNvPr id="732164" name="Slide Number Placeholder 3"/>
          <p:cNvSpPr>
            <a:spLocks noGrp="1"/>
          </p:cNvSpPr>
          <p:nvPr>
            <p:ph type="sldNum" sz="quarter" idx="5"/>
          </p:nvPr>
        </p:nvSpPr>
        <p:spPr>
          <a:noFill/>
        </p:spPr>
        <p:txBody>
          <a:bodyPr/>
          <a:lstStyle/>
          <a:p>
            <a:fld id="{41737218-58CB-40D5-A85C-D3D07E0B066E}" type="slidenum">
              <a:rPr lang="pt-BR" smtClean="0">
                <a:solidFill>
                  <a:srgbClr val="000000"/>
                </a:solidFill>
              </a:rPr>
              <a:pPr/>
              <a:t>89</a:t>
            </a:fld>
            <a:endParaRPr lang="pt-BR" smtClean="0">
              <a:solidFill>
                <a:srgbClr val="000000"/>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0242" name="Slide Image Placeholder 1"/>
          <p:cNvSpPr>
            <a:spLocks noGrp="1" noRot="1" noChangeAspect="1" noTextEdit="1"/>
          </p:cNvSpPr>
          <p:nvPr>
            <p:ph type="sldImg"/>
          </p:nvPr>
        </p:nvSpPr>
        <p:spPr>
          <a:ln/>
        </p:spPr>
      </p:sp>
      <p:sp>
        <p:nvSpPr>
          <p:cNvPr id="650243" name="Notes Placeholder 2"/>
          <p:cNvSpPr>
            <a:spLocks noGrp="1"/>
          </p:cNvSpPr>
          <p:nvPr>
            <p:ph type="body" idx="1"/>
          </p:nvPr>
        </p:nvSpPr>
        <p:spPr>
          <a:noFill/>
          <a:ln/>
        </p:spPr>
        <p:txBody>
          <a:bodyPr/>
          <a:lstStyle/>
          <a:p>
            <a:pPr>
              <a:spcBef>
                <a:spcPct val="0"/>
              </a:spcBef>
            </a:pPr>
            <a:endParaRPr lang="pt-BR" smtClean="0"/>
          </a:p>
        </p:txBody>
      </p:sp>
      <p:sp>
        <p:nvSpPr>
          <p:cNvPr id="650244" name="Slide Number Placeholder 3"/>
          <p:cNvSpPr>
            <a:spLocks noGrp="1"/>
          </p:cNvSpPr>
          <p:nvPr>
            <p:ph type="sldNum" sz="quarter" idx="5"/>
          </p:nvPr>
        </p:nvSpPr>
        <p:spPr>
          <a:noFill/>
        </p:spPr>
        <p:txBody>
          <a:bodyPr/>
          <a:lstStyle/>
          <a:p>
            <a:fld id="{54EB6684-A2F9-40B6-AC04-725B5B4CBC4A}" type="slidenum">
              <a:rPr lang="pt-BR" smtClean="0"/>
              <a:pPr/>
              <a:t>9</a:t>
            </a:fld>
            <a:endParaRPr lang="pt-BR" smtClean="0"/>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3186" name="Slide Image Placeholder 1"/>
          <p:cNvSpPr>
            <a:spLocks noGrp="1" noRot="1" noChangeAspect="1" noTextEdit="1"/>
          </p:cNvSpPr>
          <p:nvPr>
            <p:ph type="sldImg"/>
          </p:nvPr>
        </p:nvSpPr>
        <p:spPr>
          <a:ln/>
        </p:spPr>
      </p:sp>
      <p:sp>
        <p:nvSpPr>
          <p:cNvPr id="733187" name="Notes Placeholder 2"/>
          <p:cNvSpPr>
            <a:spLocks noGrp="1"/>
          </p:cNvSpPr>
          <p:nvPr>
            <p:ph type="body" idx="1"/>
          </p:nvPr>
        </p:nvSpPr>
        <p:spPr>
          <a:noFill/>
          <a:ln/>
        </p:spPr>
        <p:txBody>
          <a:bodyPr/>
          <a:lstStyle/>
          <a:p>
            <a:pPr eaLnBrk="1" hangingPunct="1"/>
            <a:endParaRPr lang="pt-BR" smtClean="0"/>
          </a:p>
        </p:txBody>
      </p:sp>
      <p:sp>
        <p:nvSpPr>
          <p:cNvPr id="733188" name="Slide Number Placeholder 3"/>
          <p:cNvSpPr>
            <a:spLocks noGrp="1"/>
          </p:cNvSpPr>
          <p:nvPr>
            <p:ph type="sldNum" sz="quarter" idx="5"/>
          </p:nvPr>
        </p:nvSpPr>
        <p:spPr>
          <a:noFill/>
        </p:spPr>
        <p:txBody>
          <a:bodyPr/>
          <a:lstStyle/>
          <a:p>
            <a:fld id="{4A1796E0-2EEF-455B-9060-26DDCFDA62B6}" type="slidenum">
              <a:rPr lang="pt-BR" smtClean="0">
                <a:solidFill>
                  <a:srgbClr val="000000"/>
                </a:solidFill>
              </a:rPr>
              <a:pPr/>
              <a:t>90</a:t>
            </a:fld>
            <a:endParaRPr lang="pt-BR" smtClean="0">
              <a:solidFill>
                <a:srgbClr val="000000"/>
              </a:solidFill>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4210" name="Slide Image Placeholder 1"/>
          <p:cNvSpPr>
            <a:spLocks noGrp="1" noRot="1" noChangeAspect="1" noTextEdit="1"/>
          </p:cNvSpPr>
          <p:nvPr>
            <p:ph type="sldImg"/>
          </p:nvPr>
        </p:nvSpPr>
        <p:spPr>
          <a:ln/>
        </p:spPr>
      </p:sp>
      <p:sp>
        <p:nvSpPr>
          <p:cNvPr id="734211" name="Notes Placeholder 2"/>
          <p:cNvSpPr>
            <a:spLocks noGrp="1"/>
          </p:cNvSpPr>
          <p:nvPr>
            <p:ph type="body" idx="1"/>
          </p:nvPr>
        </p:nvSpPr>
        <p:spPr>
          <a:noFill/>
          <a:ln/>
        </p:spPr>
        <p:txBody>
          <a:bodyPr/>
          <a:lstStyle/>
          <a:p>
            <a:pPr eaLnBrk="1" hangingPunct="1"/>
            <a:endParaRPr lang="pt-BR" smtClean="0"/>
          </a:p>
        </p:txBody>
      </p:sp>
      <p:sp>
        <p:nvSpPr>
          <p:cNvPr id="734212" name="Slide Number Placeholder 3"/>
          <p:cNvSpPr>
            <a:spLocks noGrp="1"/>
          </p:cNvSpPr>
          <p:nvPr>
            <p:ph type="sldNum" sz="quarter" idx="5"/>
          </p:nvPr>
        </p:nvSpPr>
        <p:spPr>
          <a:noFill/>
        </p:spPr>
        <p:txBody>
          <a:bodyPr/>
          <a:lstStyle/>
          <a:p>
            <a:fld id="{E44B2D92-286A-45B2-B977-41D65F830173}" type="slidenum">
              <a:rPr lang="pt-BR" smtClean="0">
                <a:solidFill>
                  <a:srgbClr val="000000"/>
                </a:solidFill>
              </a:rPr>
              <a:pPr/>
              <a:t>91</a:t>
            </a:fld>
            <a:endParaRPr lang="pt-BR" smtClean="0">
              <a:solidFill>
                <a:srgbClr val="000000"/>
              </a:solidFill>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5234" name="Slide Image Placeholder 1"/>
          <p:cNvSpPr>
            <a:spLocks noGrp="1" noRot="1" noChangeAspect="1" noTextEdit="1"/>
          </p:cNvSpPr>
          <p:nvPr>
            <p:ph type="sldImg"/>
          </p:nvPr>
        </p:nvSpPr>
        <p:spPr>
          <a:ln/>
        </p:spPr>
      </p:sp>
      <p:sp>
        <p:nvSpPr>
          <p:cNvPr id="735235" name="Notes Placeholder 2"/>
          <p:cNvSpPr>
            <a:spLocks noGrp="1"/>
          </p:cNvSpPr>
          <p:nvPr>
            <p:ph type="body" idx="1"/>
          </p:nvPr>
        </p:nvSpPr>
        <p:spPr>
          <a:noFill/>
          <a:ln/>
        </p:spPr>
        <p:txBody>
          <a:bodyPr/>
          <a:lstStyle/>
          <a:p>
            <a:pPr eaLnBrk="1" hangingPunct="1"/>
            <a:endParaRPr lang="pt-BR" smtClean="0"/>
          </a:p>
        </p:txBody>
      </p:sp>
      <p:sp>
        <p:nvSpPr>
          <p:cNvPr id="735236" name="Slide Number Placeholder 3"/>
          <p:cNvSpPr>
            <a:spLocks noGrp="1"/>
          </p:cNvSpPr>
          <p:nvPr>
            <p:ph type="sldNum" sz="quarter" idx="5"/>
          </p:nvPr>
        </p:nvSpPr>
        <p:spPr>
          <a:noFill/>
        </p:spPr>
        <p:txBody>
          <a:bodyPr/>
          <a:lstStyle/>
          <a:p>
            <a:fld id="{59A93816-9FC9-4F54-8B01-D4442AAF19BA}" type="slidenum">
              <a:rPr lang="pt-BR" smtClean="0">
                <a:solidFill>
                  <a:srgbClr val="000000"/>
                </a:solidFill>
              </a:rPr>
              <a:pPr/>
              <a:t>92</a:t>
            </a:fld>
            <a:endParaRPr lang="pt-BR" smtClean="0">
              <a:solidFill>
                <a:srgbClr val="000000"/>
              </a:solidFill>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6258" name="Slide Image Placeholder 1"/>
          <p:cNvSpPr>
            <a:spLocks noGrp="1" noRot="1" noChangeAspect="1" noTextEdit="1"/>
          </p:cNvSpPr>
          <p:nvPr>
            <p:ph type="sldImg"/>
          </p:nvPr>
        </p:nvSpPr>
        <p:spPr>
          <a:ln/>
        </p:spPr>
      </p:sp>
      <p:sp>
        <p:nvSpPr>
          <p:cNvPr id="736259" name="Notes Placeholder 2"/>
          <p:cNvSpPr>
            <a:spLocks noGrp="1"/>
          </p:cNvSpPr>
          <p:nvPr>
            <p:ph type="body" idx="1"/>
          </p:nvPr>
        </p:nvSpPr>
        <p:spPr>
          <a:noFill/>
          <a:ln/>
        </p:spPr>
        <p:txBody>
          <a:bodyPr/>
          <a:lstStyle/>
          <a:p>
            <a:pPr eaLnBrk="1" hangingPunct="1"/>
            <a:endParaRPr lang="pt-BR" smtClean="0"/>
          </a:p>
        </p:txBody>
      </p:sp>
      <p:sp>
        <p:nvSpPr>
          <p:cNvPr id="736260" name="Slide Number Placeholder 3"/>
          <p:cNvSpPr>
            <a:spLocks noGrp="1"/>
          </p:cNvSpPr>
          <p:nvPr>
            <p:ph type="sldNum" sz="quarter" idx="5"/>
          </p:nvPr>
        </p:nvSpPr>
        <p:spPr>
          <a:noFill/>
        </p:spPr>
        <p:txBody>
          <a:bodyPr/>
          <a:lstStyle/>
          <a:p>
            <a:fld id="{5193DA6D-6F20-47CE-8976-569C41368720}" type="slidenum">
              <a:rPr lang="pt-BR" smtClean="0">
                <a:solidFill>
                  <a:srgbClr val="000000"/>
                </a:solidFill>
              </a:rPr>
              <a:pPr/>
              <a:t>93</a:t>
            </a:fld>
            <a:endParaRPr lang="pt-BR" smtClean="0">
              <a:solidFill>
                <a:srgbClr val="000000"/>
              </a:solidFill>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82" name="Slide Image Placeholder 1"/>
          <p:cNvSpPr>
            <a:spLocks noGrp="1" noRot="1" noChangeAspect="1" noTextEdit="1"/>
          </p:cNvSpPr>
          <p:nvPr>
            <p:ph type="sldImg"/>
          </p:nvPr>
        </p:nvSpPr>
        <p:spPr>
          <a:ln/>
        </p:spPr>
      </p:sp>
      <p:sp>
        <p:nvSpPr>
          <p:cNvPr id="737283" name="Notes Placeholder 2"/>
          <p:cNvSpPr>
            <a:spLocks noGrp="1"/>
          </p:cNvSpPr>
          <p:nvPr>
            <p:ph type="body" idx="1"/>
          </p:nvPr>
        </p:nvSpPr>
        <p:spPr>
          <a:noFill/>
          <a:ln/>
        </p:spPr>
        <p:txBody>
          <a:bodyPr/>
          <a:lstStyle/>
          <a:p>
            <a:pPr eaLnBrk="1" hangingPunct="1"/>
            <a:endParaRPr lang="pt-BR" smtClean="0"/>
          </a:p>
        </p:txBody>
      </p:sp>
      <p:sp>
        <p:nvSpPr>
          <p:cNvPr id="737284" name="Slide Number Placeholder 3"/>
          <p:cNvSpPr>
            <a:spLocks noGrp="1"/>
          </p:cNvSpPr>
          <p:nvPr>
            <p:ph type="sldNum" sz="quarter" idx="5"/>
          </p:nvPr>
        </p:nvSpPr>
        <p:spPr>
          <a:noFill/>
        </p:spPr>
        <p:txBody>
          <a:bodyPr/>
          <a:lstStyle/>
          <a:p>
            <a:fld id="{B0112BFE-0498-460B-AA6E-3834A1E8865A}" type="slidenum">
              <a:rPr lang="pt-BR" smtClean="0">
                <a:solidFill>
                  <a:srgbClr val="000000"/>
                </a:solidFill>
              </a:rPr>
              <a:pPr/>
              <a:t>94</a:t>
            </a:fld>
            <a:endParaRPr lang="pt-BR" smtClean="0">
              <a:solidFill>
                <a:srgbClr val="000000"/>
              </a:solidFill>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8306" name="Slide Image Placeholder 1"/>
          <p:cNvSpPr>
            <a:spLocks noGrp="1" noRot="1" noChangeAspect="1" noTextEdit="1"/>
          </p:cNvSpPr>
          <p:nvPr>
            <p:ph type="sldImg"/>
          </p:nvPr>
        </p:nvSpPr>
        <p:spPr>
          <a:ln/>
        </p:spPr>
      </p:sp>
      <p:sp>
        <p:nvSpPr>
          <p:cNvPr id="738307" name="Notes Placeholder 2"/>
          <p:cNvSpPr>
            <a:spLocks noGrp="1"/>
          </p:cNvSpPr>
          <p:nvPr>
            <p:ph type="body" idx="1"/>
          </p:nvPr>
        </p:nvSpPr>
        <p:spPr>
          <a:noFill/>
          <a:ln/>
        </p:spPr>
        <p:txBody>
          <a:bodyPr/>
          <a:lstStyle/>
          <a:p>
            <a:pPr eaLnBrk="1" hangingPunct="1"/>
            <a:endParaRPr lang="pt-BR" smtClean="0"/>
          </a:p>
        </p:txBody>
      </p:sp>
      <p:sp>
        <p:nvSpPr>
          <p:cNvPr id="738308" name="Slide Number Placeholder 3"/>
          <p:cNvSpPr>
            <a:spLocks noGrp="1"/>
          </p:cNvSpPr>
          <p:nvPr>
            <p:ph type="sldNum" sz="quarter" idx="5"/>
          </p:nvPr>
        </p:nvSpPr>
        <p:spPr>
          <a:noFill/>
        </p:spPr>
        <p:txBody>
          <a:bodyPr/>
          <a:lstStyle/>
          <a:p>
            <a:fld id="{83B94CFD-33F1-47F4-95AB-C0FBEBCE527E}" type="slidenum">
              <a:rPr lang="pt-BR" smtClean="0">
                <a:solidFill>
                  <a:srgbClr val="000000"/>
                </a:solidFill>
              </a:rPr>
              <a:pPr/>
              <a:t>95</a:t>
            </a:fld>
            <a:endParaRPr lang="pt-BR" smtClean="0">
              <a:solidFill>
                <a:srgbClr val="000000"/>
              </a:solidFill>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9330" name="Slide Image Placeholder 1"/>
          <p:cNvSpPr>
            <a:spLocks noGrp="1" noRot="1" noChangeAspect="1" noTextEdit="1"/>
          </p:cNvSpPr>
          <p:nvPr>
            <p:ph type="sldImg"/>
          </p:nvPr>
        </p:nvSpPr>
        <p:spPr>
          <a:ln/>
        </p:spPr>
      </p:sp>
      <p:sp>
        <p:nvSpPr>
          <p:cNvPr id="739331" name="Notes Placeholder 2"/>
          <p:cNvSpPr>
            <a:spLocks noGrp="1"/>
          </p:cNvSpPr>
          <p:nvPr>
            <p:ph type="body" idx="1"/>
          </p:nvPr>
        </p:nvSpPr>
        <p:spPr>
          <a:noFill/>
          <a:ln/>
        </p:spPr>
        <p:txBody>
          <a:bodyPr/>
          <a:lstStyle/>
          <a:p>
            <a:pPr eaLnBrk="1" hangingPunct="1"/>
            <a:endParaRPr lang="pt-BR" smtClean="0"/>
          </a:p>
        </p:txBody>
      </p:sp>
      <p:sp>
        <p:nvSpPr>
          <p:cNvPr id="739332" name="Slide Number Placeholder 3"/>
          <p:cNvSpPr>
            <a:spLocks noGrp="1"/>
          </p:cNvSpPr>
          <p:nvPr>
            <p:ph type="sldNum" sz="quarter" idx="5"/>
          </p:nvPr>
        </p:nvSpPr>
        <p:spPr>
          <a:noFill/>
        </p:spPr>
        <p:txBody>
          <a:bodyPr/>
          <a:lstStyle/>
          <a:p>
            <a:fld id="{C1E4E29E-2794-409F-BAC7-E8BF9D278A9C}" type="slidenum">
              <a:rPr lang="pt-BR" smtClean="0">
                <a:solidFill>
                  <a:srgbClr val="000000"/>
                </a:solidFill>
              </a:rPr>
              <a:pPr/>
              <a:t>96</a:t>
            </a:fld>
            <a:endParaRPr lang="pt-BR" smtClean="0">
              <a:solidFill>
                <a:srgbClr val="000000"/>
              </a:solidFill>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0354" name="Slide Image Placeholder 1"/>
          <p:cNvSpPr>
            <a:spLocks noGrp="1" noRot="1" noChangeAspect="1" noTextEdit="1"/>
          </p:cNvSpPr>
          <p:nvPr>
            <p:ph type="sldImg"/>
          </p:nvPr>
        </p:nvSpPr>
        <p:spPr>
          <a:ln/>
        </p:spPr>
      </p:sp>
      <p:sp>
        <p:nvSpPr>
          <p:cNvPr id="740355" name="Notes Placeholder 2"/>
          <p:cNvSpPr>
            <a:spLocks noGrp="1"/>
          </p:cNvSpPr>
          <p:nvPr>
            <p:ph type="body" idx="1"/>
          </p:nvPr>
        </p:nvSpPr>
        <p:spPr>
          <a:noFill/>
          <a:ln/>
        </p:spPr>
        <p:txBody>
          <a:bodyPr/>
          <a:lstStyle/>
          <a:p>
            <a:pPr eaLnBrk="1" hangingPunct="1"/>
            <a:endParaRPr lang="pt-BR" smtClean="0"/>
          </a:p>
        </p:txBody>
      </p:sp>
      <p:sp>
        <p:nvSpPr>
          <p:cNvPr id="740356" name="Slide Number Placeholder 3"/>
          <p:cNvSpPr>
            <a:spLocks noGrp="1"/>
          </p:cNvSpPr>
          <p:nvPr>
            <p:ph type="sldNum" sz="quarter" idx="5"/>
          </p:nvPr>
        </p:nvSpPr>
        <p:spPr>
          <a:noFill/>
        </p:spPr>
        <p:txBody>
          <a:bodyPr/>
          <a:lstStyle/>
          <a:p>
            <a:fld id="{48248934-9018-4DF3-9284-64999EFDD93D}" type="slidenum">
              <a:rPr lang="pt-BR" smtClean="0">
                <a:solidFill>
                  <a:srgbClr val="000000"/>
                </a:solidFill>
              </a:rPr>
              <a:pPr/>
              <a:t>97</a:t>
            </a:fld>
            <a:endParaRPr lang="pt-BR" smtClean="0">
              <a:solidFill>
                <a:srgbClr val="000000"/>
              </a:solidFill>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1378" name="Slide Image Placeholder 1"/>
          <p:cNvSpPr>
            <a:spLocks noGrp="1" noRot="1" noChangeAspect="1" noTextEdit="1"/>
          </p:cNvSpPr>
          <p:nvPr>
            <p:ph type="sldImg"/>
          </p:nvPr>
        </p:nvSpPr>
        <p:spPr>
          <a:ln/>
        </p:spPr>
      </p:sp>
      <p:sp>
        <p:nvSpPr>
          <p:cNvPr id="741379" name="Notes Placeholder 2"/>
          <p:cNvSpPr>
            <a:spLocks noGrp="1"/>
          </p:cNvSpPr>
          <p:nvPr>
            <p:ph type="body" idx="1"/>
          </p:nvPr>
        </p:nvSpPr>
        <p:spPr>
          <a:noFill/>
          <a:ln/>
        </p:spPr>
        <p:txBody>
          <a:bodyPr/>
          <a:lstStyle/>
          <a:p>
            <a:pPr eaLnBrk="1" hangingPunct="1"/>
            <a:endParaRPr lang="pt-BR" smtClean="0"/>
          </a:p>
        </p:txBody>
      </p:sp>
      <p:sp>
        <p:nvSpPr>
          <p:cNvPr id="741380" name="Slide Number Placeholder 3"/>
          <p:cNvSpPr>
            <a:spLocks noGrp="1"/>
          </p:cNvSpPr>
          <p:nvPr>
            <p:ph type="sldNum" sz="quarter" idx="5"/>
          </p:nvPr>
        </p:nvSpPr>
        <p:spPr>
          <a:noFill/>
        </p:spPr>
        <p:txBody>
          <a:bodyPr/>
          <a:lstStyle/>
          <a:p>
            <a:fld id="{68030A6D-407B-4F66-93E7-D7D7D2B3030F}" type="slidenum">
              <a:rPr lang="pt-BR" smtClean="0">
                <a:solidFill>
                  <a:srgbClr val="000000"/>
                </a:solidFill>
              </a:rPr>
              <a:pPr/>
              <a:t>98</a:t>
            </a:fld>
            <a:endParaRPr lang="pt-BR" smtClean="0">
              <a:solidFill>
                <a:srgbClr val="000000"/>
              </a:solidFill>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2402" name="Slide Image Placeholder 1"/>
          <p:cNvSpPr>
            <a:spLocks noGrp="1" noRot="1" noChangeAspect="1" noTextEdit="1"/>
          </p:cNvSpPr>
          <p:nvPr>
            <p:ph type="sldImg"/>
          </p:nvPr>
        </p:nvSpPr>
        <p:spPr>
          <a:ln/>
        </p:spPr>
      </p:sp>
      <p:sp>
        <p:nvSpPr>
          <p:cNvPr id="742403" name="Notes Placeholder 2"/>
          <p:cNvSpPr>
            <a:spLocks noGrp="1"/>
          </p:cNvSpPr>
          <p:nvPr>
            <p:ph type="body" idx="1"/>
          </p:nvPr>
        </p:nvSpPr>
        <p:spPr>
          <a:noFill/>
          <a:ln/>
        </p:spPr>
        <p:txBody>
          <a:bodyPr/>
          <a:lstStyle/>
          <a:p>
            <a:endParaRPr lang="pt-BR" smtClean="0"/>
          </a:p>
        </p:txBody>
      </p:sp>
      <p:sp>
        <p:nvSpPr>
          <p:cNvPr id="742404" name="Slide Number Placeholder 3"/>
          <p:cNvSpPr>
            <a:spLocks noGrp="1"/>
          </p:cNvSpPr>
          <p:nvPr>
            <p:ph type="sldNum" sz="quarter" idx="5"/>
          </p:nvPr>
        </p:nvSpPr>
        <p:spPr>
          <a:noFill/>
        </p:spPr>
        <p:txBody>
          <a:bodyPr/>
          <a:lstStyle/>
          <a:p>
            <a:fld id="{76DF85C4-3F67-45A6-88C1-AD4635D6CEBD}" type="slidenum">
              <a:rPr lang="pt-BR" smtClean="0"/>
              <a:pPr/>
              <a:t>99</a:t>
            </a:fld>
            <a:endParaRPr lang="pt-BR"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hemeOverride" Target="../theme/themeOverride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hemeOverride" Target="../theme/themeOverride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42950" y="2130559"/>
            <a:ext cx="8420100" cy="1470025"/>
          </a:xfrm>
        </p:spPr>
        <p:txBody>
          <a:bodyPr/>
          <a:lstStyle/>
          <a:p>
            <a:r>
              <a:rPr lang="en-US" smtClean="0"/>
              <a:t>Click to edit Master title style</a:t>
            </a:r>
            <a:endParaRPr lang="pt-BR"/>
          </a:p>
        </p:txBody>
      </p:sp>
      <p:sp>
        <p:nvSpPr>
          <p:cNvPr id="3" name="Subtitle 2"/>
          <p:cNvSpPr>
            <a:spLocks noGrp="1"/>
          </p:cNvSpPr>
          <p:nvPr>
            <p:ph type="subTitle" idx="1"/>
          </p:nvPr>
        </p:nvSpPr>
        <p:spPr>
          <a:xfrm>
            <a:off x="1485900" y="3886200"/>
            <a:ext cx="69342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pt-BR"/>
          </a:p>
        </p:txBody>
      </p:sp>
      <p:sp>
        <p:nvSpPr>
          <p:cNvPr id="4" name="Rectangle 4"/>
          <p:cNvSpPr>
            <a:spLocks noGrp="1" noChangeArrowheads="1"/>
          </p:cNvSpPr>
          <p:nvPr>
            <p:ph type="dt" sz="half" idx="10"/>
          </p:nvPr>
        </p:nvSpPr>
        <p:spPr>
          <a:ln/>
        </p:spPr>
        <p:txBody>
          <a:bodyPr/>
          <a:lstStyle>
            <a:lvl1pPr>
              <a:defRPr/>
            </a:lvl1pPr>
          </a:lstStyle>
          <a:p>
            <a:pPr>
              <a:defRPr/>
            </a:pPr>
            <a:endParaRPr lang="pt-BR"/>
          </a:p>
        </p:txBody>
      </p:sp>
      <p:sp>
        <p:nvSpPr>
          <p:cNvPr id="5" name="Rectangle 5"/>
          <p:cNvSpPr>
            <a:spLocks noGrp="1" noChangeArrowheads="1"/>
          </p:cNvSpPr>
          <p:nvPr>
            <p:ph type="ftr" sz="quarter" idx="11"/>
          </p:nvPr>
        </p:nvSpPr>
        <p:spPr>
          <a:ln/>
        </p:spPr>
        <p:txBody>
          <a:bodyPr/>
          <a:lstStyle>
            <a:lvl1pPr>
              <a:defRPr/>
            </a:lvl1pPr>
          </a:lstStyle>
          <a:p>
            <a:pPr>
              <a:defRPr/>
            </a:pPr>
            <a:endParaRPr lang="pt-BR"/>
          </a:p>
        </p:txBody>
      </p:sp>
      <p:sp>
        <p:nvSpPr>
          <p:cNvPr id="6" name="Rectangle 6"/>
          <p:cNvSpPr>
            <a:spLocks noGrp="1" noChangeArrowheads="1"/>
          </p:cNvSpPr>
          <p:nvPr>
            <p:ph type="sldNum" sz="quarter" idx="12"/>
          </p:nvPr>
        </p:nvSpPr>
        <p:spPr>
          <a:ln/>
        </p:spPr>
        <p:txBody>
          <a:bodyPr/>
          <a:lstStyle>
            <a:lvl1pPr>
              <a:defRPr/>
            </a:lvl1pPr>
          </a:lstStyle>
          <a:p>
            <a:pPr>
              <a:defRPr/>
            </a:pPr>
            <a:fld id="{73BA649B-2817-482C-93AC-405A3AC1D8EF}" type="slidenum">
              <a:rPr lang="pt-BR"/>
              <a:pPr>
                <a:defRPr/>
              </a:pPr>
              <a:t>‹nº›</a:t>
            </a:fld>
            <a:endParaRPr lang="pt-B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pt-B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4" name="Rectangle 4"/>
          <p:cNvSpPr>
            <a:spLocks noGrp="1" noChangeArrowheads="1"/>
          </p:cNvSpPr>
          <p:nvPr>
            <p:ph type="dt" sz="half" idx="10"/>
          </p:nvPr>
        </p:nvSpPr>
        <p:spPr>
          <a:ln/>
        </p:spPr>
        <p:txBody>
          <a:bodyPr/>
          <a:lstStyle>
            <a:lvl1pPr>
              <a:defRPr/>
            </a:lvl1pPr>
          </a:lstStyle>
          <a:p>
            <a:pPr>
              <a:defRPr/>
            </a:pPr>
            <a:endParaRPr lang="pt-BR"/>
          </a:p>
        </p:txBody>
      </p:sp>
      <p:sp>
        <p:nvSpPr>
          <p:cNvPr id="5" name="Rectangle 5"/>
          <p:cNvSpPr>
            <a:spLocks noGrp="1" noChangeArrowheads="1"/>
          </p:cNvSpPr>
          <p:nvPr>
            <p:ph type="ftr" sz="quarter" idx="11"/>
          </p:nvPr>
        </p:nvSpPr>
        <p:spPr>
          <a:ln/>
        </p:spPr>
        <p:txBody>
          <a:bodyPr/>
          <a:lstStyle>
            <a:lvl1pPr>
              <a:defRPr/>
            </a:lvl1pPr>
          </a:lstStyle>
          <a:p>
            <a:pPr>
              <a:defRPr/>
            </a:pPr>
            <a:endParaRPr lang="pt-BR"/>
          </a:p>
        </p:txBody>
      </p:sp>
      <p:sp>
        <p:nvSpPr>
          <p:cNvPr id="6" name="Rectangle 6"/>
          <p:cNvSpPr>
            <a:spLocks noGrp="1" noChangeArrowheads="1"/>
          </p:cNvSpPr>
          <p:nvPr>
            <p:ph type="sldNum" sz="quarter" idx="12"/>
          </p:nvPr>
        </p:nvSpPr>
        <p:spPr>
          <a:ln/>
        </p:spPr>
        <p:txBody>
          <a:bodyPr/>
          <a:lstStyle>
            <a:lvl1pPr>
              <a:defRPr/>
            </a:lvl1pPr>
          </a:lstStyle>
          <a:p>
            <a:pPr>
              <a:defRPr/>
            </a:pPr>
            <a:fld id="{36E2E4AE-99FF-4CA7-8AFD-435A518CE656}" type="slidenum">
              <a:rPr lang="pt-BR"/>
              <a:pPr>
                <a:defRPr/>
              </a:pPr>
              <a:t>‹nº›</a:t>
            </a:fld>
            <a:endParaRPr lang="pt-B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2218" y="4800600"/>
            <a:ext cx="5943600" cy="567104"/>
          </a:xfrm>
        </p:spPr>
        <p:txBody>
          <a:bodyPr anchor="b"/>
          <a:lstStyle>
            <a:lvl1pPr algn="l">
              <a:defRPr sz="2000" b="1"/>
            </a:lvl1pPr>
          </a:lstStyle>
          <a:p>
            <a:r>
              <a:rPr lang="en-US" smtClean="0"/>
              <a:t>Click to edit Master title style</a:t>
            </a:r>
            <a:endParaRPr lang="pt-BR"/>
          </a:p>
        </p:txBody>
      </p:sp>
      <p:sp>
        <p:nvSpPr>
          <p:cNvPr id="3" name="Picture Placeholder 2"/>
          <p:cNvSpPr>
            <a:spLocks noGrp="1"/>
          </p:cNvSpPr>
          <p:nvPr>
            <p:ph type="pic" idx="1"/>
          </p:nvPr>
        </p:nvSpPr>
        <p:spPr>
          <a:xfrm>
            <a:off x="1942218" y="613263"/>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t-BR" noProof="0" smtClean="0"/>
          </a:p>
        </p:txBody>
      </p:sp>
      <p:sp>
        <p:nvSpPr>
          <p:cNvPr id="4" name="Text Placeholder 3"/>
          <p:cNvSpPr>
            <a:spLocks noGrp="1"/>
          </p:cNvSpPr>
          <p:nvPr>
            <p:ph type="body" sz="half" idx="2"/>
          </p:nvPr>
        </p:nvSpPr>
        <p:spPr>
          <a:xfrm>
            <a:off x="1942218" y="5367704"/>
            <a:ext cx="5943600" cy="80449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lgn="ctr" eaLnBrk="1" hangingPunct="1">
              <a:defRPr>
                <a:latin typeface="Arial" charset="0"/>
              </a:defRPr>
            </a:lvl1pPr>
          </a:lstStyle>
          <a:p>
            <a:pPr>
              <a:defRPr/>
            </a:pPr>
            <a:endParaRPr lang="pt-BR"/>
          </a:p>
        </p:txBody>
      </p:sp>
      <p:sp>
        <p:nvSpPr>
          <p:cNvPr id="6" name="Footer Placeholder 5"/>
          <p:cNvSpPr>
            <a:spLocks noGrp="1"/>
          </p:cNvSpPr>
          <p:nvPr>
            <p:ph type="ftr" sz="quarter" idx="11"/>
          </p:nvPr>
        </p:nvSpPr>
        <p:spPr/>
        <p:txBody>
          <a:bodyPr/>
          <a:lstStyle>
            <a:lvl1pPr eaLnBrk="1" hangingPunct="1">
              <a:defRPr>
                <a:latin typeface="Arial" charset="0"/>
              </a:defRPr>
            </a:lvl1pPr>
          </a:lstStyle>
          <a:p>
            <a:pPr>
              <a:defRPr/>
            </a:pPr>
            <a:endParaRPr lang="pt-BR"/>
          </a:p>
        </p:txBody>
      </p:sp>
      <p:sp>
        <p:nvSpPr>
          <p:cNvPr id="7" name="Slide Number Placeholder 6"/>
          <p:cNvSpPr>
            <a:spLocks noGrp="1"/>
          </p:cNvSpPr>
          <p:nvPr>
            <p:ph type="sldNum" sz="quarter" idx="12"/>
          </p:nvPr>
        </p:nvSpPr>
        <p:spPr/>
        <p:txBody>
          <a:bodyPr/>
          <a:lstStyle>
            <a:lvl1pPr eaLnBrk="1" hangingPunct="1">
              <a:defRPr>
                <a:latin typeface="Arial" charset="0"/>
              </a:defRPr>
            </a:lvl1pPr>
          </a:lstStyle>
          <a:p>
            <a:pPr>
              <a:defRPr/>
            </a:pPr>
            <a:fld id="{780D0691-A5DA-45E3-A8D5-CB82F790ECA6}" type="slidenum">
              <a:rPr lang="pt-BR"/>
              <a:pPr>
                <a:defRPr/>
              </a:pPr>
              <a:t>‹nº›</a:t>
            </a:fld>
            <a:endParaRPr lang="pt-B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pt-B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4" name="Date Placeholder 3"/>
          <p:cNvSpPr>
            <a:spLocks noGrp="1"/>
          </p:cNvSpPr>
          <p:nvPr>
            <p:ph type="dt" sz="half" idx="10"/>
          </p:nvPr>
        </p:nvSpPr>
        <p:spPr/>
        <p:txBody>
          <a:bodyPr/>
          <a:lstStyle>
            <a:lvl1pPr algn="ctr" eaLnBrk="1" hangingPunct="1">
              <a:defRPr>
                <a:latin typeface="Arial" charset="0"/>
              </a:defRPr>
            </a:lvl1pPr>
          </a:lstStyle>
          <a:p>
            <a:pPr>
              <a:defRPr/>
            </a:pPr>
            <a:endParaRPr lang="pt-BR"/>
          </a:p>
        </p:txBody>
      </p:sp>
      <p:sp>
        <p:nvSpPr>
          <p:cNvPr id="5" name="Footer Placeholder 4"/>
          <p:cNvSpPr>
            <a:spLocks noGrp="1"/>
          </p:cNvSpPr>
          <p:nvPr>
            <p:ph type="ftr" sz="quarter" idx="11"/>
          </p:nvPr>
        </p:nvSpPr>
        <p:spPr/>
        <p:txBody>
          <a:bodyPr/>
          <a:lstStyle>
            <a:lvl1pPr eaLnBrk="1" hangingPunct="1">
              <a:defRPr>
                <a:latin typeface="Arial" charset="0"/>
              </a:defRPr>
            </a:lvl1pPr>
          </a:lstStyle>
          <a:p>
            <a:pPr>
              <a:defRPr/>
            </a:pPr>
            <a:endParaRPr lang="pt-BR"/>
          </a:p>
        </p:txBody>
      </p:sp>
      <p:sp>
        <p:nvSpPr>
          <p:cNvPr id="6" name="Slide Number Placeholder 5"/>
          <p:cNvSpPr>
            <a:spLocks noGrp="1"/>
          </p:cNvSpPr>
          <p:nvPr>
            <p:ph type="sldNum" sz="quarter" idx="12"/>
          </p:nvPr>
        </p:nvSpPr>
        <p:spPr/>
        <p:txBody>
          <a:bodyPr/>
          <a:lstStyle>
            <a:lvl1pPr eaLnBrk="1" hangingPunct="1">
              <a:defRPr>
                <a:latin typeface="Arial" charset="0"/>
              </a:defRPr>
            </a:lvl1pPr>
          </a:lstStyle>
          <a:p>
            <a:pPr>
              <a:defRPr/>
            </a:pPr>
            <a:fld id="{CFCB6547-ADCB-458F-BF5D-6D55E8A923D3}" type="slidenum">
              <a:rPr lang="pt-BR"/>
              <a:pPr>
                <a:defRPr/>
              </a:pPr>
              <a:t>‹nº›</a:t>
            </a:fld>
            <a:endParaRPr lang="pt-B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58026" y="609967"/>
            <a:ext cx="2105025" cy="5486400"/>
          </a:xfrm>
        </p:spPr>
        <p:txBody>
          <a:bodyPr vert="eaVert"/>
          <a:lstStyle/>
          <a:p>
            <a:r>
              <a:rPr lang="en-US" smtClean="0"/>
              <a:t>Click to edit Master title style</a:t>
            </a:r>
            <a:endParaRPr lang="pt-BR"/>
          </a:p>
        </p:txBody>
      </p:sp>
      <p:sp>
        <p:nvSpPr>
          <p:cNvPr id="3" name="Vertical Text Placeholder 2"/>
          <p:cNvSpPr>
            <a:spLocks noGrp="1"/>
          </p:cNvSpPr>
          <p:nvPr>
            <p:ph type="body" orient="vert" idx="1"/>
          </p:nvPr>
        </p:nvSpPr>
        <p:spPr>
          <a:xfrm>
            <a:off x="742951" y="609967"/>
            <a:ext cx="6094942"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4" name="Date Placeholder 3"/>
          <p:cNvSpPr>
            <a:spLocks noGrp="1"/>
          </p:cNvSpPr>
          <p:nvPr>
            <p:ph type="dt" sz="half" idx="10"/>
          </p:nvPr>
        </p:nvSpPr>
        <p:spPr/>
        <p:txBody>
          <a:bodyPr/>
          <a:lstStyle>
            <a:lvl1pPr algn="ctr" eaLnBrk="1" hangingPunct="1">
              <a:defRPr>
                <a:latin typeface="Arial" charset="0"/>
              </a:defRPr>
            </a:lvl1pPr>
          </a:lstStyle>
          <a:p>
            <a:pPr>
              <a:defRPr/>
            </a:pPr>
            <a:endParaRPr lang="pt-BR"/>
          </a:p>
        </p:txBody>
      </p:sp>
      <p:sp>
        <p:nvSpPr>
          <p:cNvPr id="5" name="Footer Placeholder 4"/>
          <p:cNvSpPr>
            <a:spLocks noGrp="1"/>
          </p:cNvSpPr>
          <p:nvPr>
            <p:ph type="ftr" sz="quarter" idx="11"/>
          </p:nvPr>
        </p:nvSpPr>
        <p:spPr/>
        <p:txBody>
          <a:bodyPr/>
          <a:lstStyle>
            <a:lvl1pPr eaLnBrk="1" hangingPunct="1">
              <a:defRPr>
                <a:latin typeface="Arial" charset="0"/>
              </a:defRPr>
            </a:lvl1pPr>
          </a:lstStyle>
          <a:p>
            <a:pPr>
              <a:defRPr/>
            </a:pPr>
            <a:endParaRPr lang="pt-BR"/>
          </a:p>
        </p:txBody>
      </p:sp>
      <p:sp>
        <p:nvSpPr>
          <p:cNvPr id="6" name="Slide Number Placeholder 5"/>
          <p:cNvSpPr>
            <a:spLocks noGrp="1"/>
          </p:cNvSpPr>
          <p:nvPr>
            <p:ph type="sldNum" sz="quarter" idx="12"/>
          </p:nvPr>
        </p:nvSpPr>
        <p:spPr/>
        <p:txBody>
          <a:bodyPr/>
          <a:lstStyle>
            <a:lvl1pPr eaLnBrk="1" hangingPunct="1">
              <a:defRPr>
                <a:latin typeface="Arial" charset="0"/>
              </a:defRPr>
            </a:lvl1pPr>
          </a:lstStyle>
          <a:p>
            <a:pPr>
              <a:defRPr/>
            </a:pPr>
            <a:fld id="{49404138-5243-49F9-ADD8-214E5ECAEFB7}" type="slidenum">
              <a:rPr lang="pt-BR"/>
              <a:pPr>
                <a:defRPr/>
              </a:pPr>
              <a:t>‹nº›</a:t>
            </a:fld>
            <a:endParaRPr lang="pt-B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42950" y="2130600"/>
            <a:ext cx="8420100" cy="1470025"/>
          </a:xfrm>
        </p:spPr>
        <p:txBody>
          <a:bodyPr/>
          <a:lstStyle/>
          <a:p>
            <a:r>
              <a:rPr lang="en-US" smtClean="0"/>
              <a:t>Click to edit Master title style</a:t>
            </a:r>
            <a:endParaRPr lang="pt-BR"/>
          </a:p>
        </p:txBody>
      </p:sp>
      <p:sp>
        <p:nvSpPr>
          <p:cNvPr id="3" name="Subtitle 2"/>
          <p:cNvSpPr>
            <a:spLocks noGrp="1"/>
          </p:cNvSpPr>
          <p:nvPr>
            <p:ph type="subTitle" idx="1"/>
          </p:nvPr>
        </p:nvSpPr>
        <p:spPr>
          <a:xfrm>
            <a:off x="1485900" y="3886200"/>
            <a:ext cx="69342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pt-BR"/>
          </a:p>
        </p:txBody>
      </p:sp>
      <p:sp>
        <p:nvSpPr>
          <p:cNvPr id="4" name="Rectangle 4"/>
          <p:cNvSpPr>
            <a:spLocks noGrp="1" noChangeArrowheads="1"/>
          </p:cNvSpPr>
          <p:nvPr>
            <p:ph type="dt" sz="half" idx="10"/>
          </p:nvPr>
        </p:nvSpPr>
        <p:spPr/>
        <p:txBody>
          <a:bodyPr/>
          <a:lstStyle>
            <a:lvl1pPr algn="ctr">
              <a:defRPr/>
            </a:lvl1pPr>
          </a:lstStyle>
          <a:p>
            <a:pPr>
              <a:defRPr/>
            </a:pPr>
            <a:endParaRPr lang="pt-BR"/>
          </a:p>
        </p:txBody>
      </p:sp>
      <p:sp>
        <p:nvSpPr>
          <p:cNvPr id="5" name="Rectangle 5"/>
          <p:cNvSpPr>
            <a:spLocks noGrp="1" noChangeArrowheads="1"/>
          </p:cNvSpPr>
          <p:nvPr>
            <p:ph type="ftr" sz="quarter" idx="11"/>
          </p:nvPr>
        </p:nvSpPr>
        <p:spPr/>
        <p:txBody>
          <a:bodyPr/>
          <a:lstStyle>
            <a:lvl1pPr>
              <a:defRPr/>
            </a:lvl1pPr>
          </a:lstStyle>
          <a:p>
            <a:pPr>
              <a:defRPr/>
            </a:pPr>
            <a:endParaRPr lang="pt-BR"/>
          </a:p>
        </p:txBody>
      </p:sp>
      <p:sp>
        <p:nvSpPr>
          <p:cNvPr id="6" name="Rectangle 6"/>
          <p:cNvSpPr>
            <a:spLocks noGrp="1" noChangeArrowheads="1"/>
          </p:cNvSpPr>
          <p:nvPr>
            <p:ph type="sldNum" sz="quarter" idx="12"/>
          </p:nvPr>
        </p:nvSpPr>
        <p:spPr/>
        <p:txBody>
          <a:bodyPr/>
          <a:lstStyle>
            <a:lvl1pPr>
              <a:defRPr/>
            </a:lvl1pPr>
          </a:lstStyle>
          <a:p>
            <a:pPr>
              <a:defRPr/>
            </a:pPr>
            <a:fld id="{CEA50997-853A-44CB-B30E-C4FBDE7E5ECA}" type="slidenum">
              <a:rPr lang="pt-BR"/>
              <a:pPr>
                <a:defRPr/>
              </a:pPr>
              <a:t>‹nº›</a:t>
            </a:fld>
            <a:endParaRPr lang="pt-B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pt-B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4" name="Rectangle 4"/>
          <p:cNvSpPr>
            <a:spLocks noGrp="1" noChangeArrowheads="1"/>
          </p:cNvSpPr>
          <p:nvPr>
            <p:ph type="dt" sz="half" idx="10"/>
          </p:nvPr>
        </p:nvSpPr>
        <p:spPr/>
        <p:txBody>
          <a:bodyPr/>
          <a:lstStyle>
            <a:lvl1pPr algn="ctr">
              <a:defRPr/>
            </a:lvl1pPr>
          </a:lstStyle>
          <a:p>
            <a:pPr>
              <a:defRPr/>
            </a:pPr>
            <a:endParaRPr lang="pt-BR"/>
          </a:p>
        </p:txBody>
      </p:sp>
      <p:sp>
        <p:nvSpPr>
          <p:cNvPr id="5" name="Rectangle 5"/>
          <p:cNvSpPr>
            <a:spLocks noGrp="1" noChangeArrowheads="1"/>
          </p:cNvSpPr>
          <p:nvPr>
            <p:ph type="ftr" sz="quarter" idx="11"/>
          </p:nvPr>
        </p:nvSpPr>
        <p:spPr/>
        <p:txBody>
          <a:bodyPr/>
          <a:lstStyle>
            <a:lvl1pPr>
              <a:defRPr/>
            </a:lvl1pPr>
          </a:lstStyle>
          <a:p>
            <a:pPr>
              <a:defRPr/>
            </a:pPr>
            <a:endParaRPr lang="pt-BR"/>
          </a:p>
        </p:txBody>
      </p:sp>
      <p:sp>
        <p:nvSpPr>
          <p:cNvPr id="6" name="Rectangle 6"/>
          <p:cNvSpPr>
            <a:spLocks noGrp="1" noChangeArrowheads="1"/>
          </p:cNvSpPr>
          <p:nvPr>
            <p:ph type="sldNum" sz="quarter" idx="12"/>
          </p:nvPr>
        </p:nvSpPr>
        <p:spPr/>
        <p:txBody>
          <a:bodyPr/>
          <a:lstStyle>
            <a:lvl1pPr>
              <a:defRPr/>
            </a:lvl1pPr>
          </a:lstStyle>
          <a:p>
            <a:pPr>
              <a:defRPr/>
            </a:pPr>
            <a:fld id="{65A135E8-3F2A-438C-8528-67A541003FC1}" type="slidenum">
              <a:rPr lang="pt-BR"/>
              <a:pPr>
                <a:defRPr/>
              </a:pPr>
              <a:t>‹nº›</a:t>
            </a:fld>
            <a:endParaRPr lang="pt-B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82506" y="4407075"/>
            <a:ext cx="8420100" cy="1362075"/>
          </a:xfrm>
        </p:spPr>
        <p:txBody>
          <a:bodyPr anchor="t"/>
          <a:lstStyle>
            <a:lvl1pPr algn="l">
              <a:defRPr sz="4000" b="1" cap="all"/>
            </a:lvl1pPr>
          </a:lstStyle>
          <a:p>
            <a:r>
              <a:rPr lang="en-US" smtClean="0"/>
              <a:t>Click to edit Master title style</a:t>
            </a:r>
            <a:endParaRPr lang="pt-BR"/>
          </a:p>
        </p:txBody>
      </p:sp>
      <p:sp>
        <p:nvSpPr>
          <p:cNvPr id="3" name="Text Placeholder 2"/>
          <p:cNvSpPr>
            <a:spLocks noGrp="1"/>
          </p:cNvSpPr>
          <p:nvPr>
            <p:ph type="body" idx="1"/>
          </p:nvPr>
        </p:nvSpPr>
        <p:spPr>
          <a:xfrm>
            <a:off x="782506"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pt-BR"/>
          </a:p>
        </p:txBody>
      </p:sp>
      <p:sp>
        <p:nvSpPr>
          <p:cNvPr id="5" name="Rectangle 5"/>
          <p:cNvSpPr>
            <a:spLocks noGrp="1" noChangeArrowheads="1"/>
          </p:cNvSpPr>
          <p:nvPr>
            <p:ph type="ftr" sz="quarter" idx="11"/>
          </p:nvPr>
        </p:nvSpPr>
        <p:spPr/>
        <p:txBody>
          <a:bodyPr/>
          <a:lstStyle>
            <a:lvl1pPr>
              <a:defRPr/>
            </a:lvl1pPr>
          </a:lstStyle>
          <a:p>
            <a:pPr>
              <a:defRPr/>
            </a:pPr>
            <a:endParaRPr lang="pt-BR"/>
          </a:p>
        </p:txBody>
      </p:sp>
      <p:sp>
        <p:nvSpPr>
          <p:cNvPr id="6" name="Rectangle 6"/>
          <p:cNvSpPr>
            <a:spLocks noGrp="1" noChangeArrowheads="1"/>
          </p:cNvSpPr>
          <p:nvPr>
            <p:ph type="sldNum" sz="quarter" idx="12"/>
          </p:nvPr>
        </p:nvSpPr>
        <p:spPr/>
        <p:txBody>
          <a:bodyPr/>
          <a:lstStyle>
            <a:lvl1pPr>
              <a:defRPr/>
            </a:lvl1pPr>
          </a:lstStyle>
          <a:p>
            <a:pPr>
              <a:defRPr/>
            </a:pPr>
            <a:fld id="{B49E818C-AAD3-4DED-A2CA-92EAAEBEE2B8}" type="slidenum">
              <a:rPr lang="pt-BR"/>
              <a:pPr>
                <a:defRPr/>
              </a:pPr>
              <a:t>‹nº›</a:t>
            </a:fld>
            <a:endParaRPr lang="pt-B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pt-BR"/>
          </a:p>
        </p:txBody>
      </p:sp>
      <p:sp>
        <p:nvSpPr>
          <p:cNvPr id="3" name="Content Placeholder 2"/>
          <p:cNvSpPr>
            <a:spLocks noGrp="1"/>
          </p:cNvSpPr>
          <p:nvPr>
            <p:ph sz="half" idx="1"/>
          </p:nvPr>
        </p:nvSpPr>
        <p:spPr>
          <a:xfrm>
            <a:off x="495300" y="1600206"/>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4" name="Content Placeholder 3"/>
          <p:cNvSpPr>
            <a:spLocks noGrp="1"/>
          </p:cNvSpPr>
          <p:nvPr>
            <p:ph sz="half" idx="2"/>
          </p:nvPr>
        </p:nvSpPr>
        <p:spPr>
          <a:xfrm>
            <a:off x="5035550" y="1600206"/>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5" name="Rectangle 6"/>
          <p:cNvSpPr>
            <a:spLocks noGrp="1" noChangeArrowheads="1"/>
          </p:cNvSpPr>
          <p:nvPr>
            <p:ph type="dt" sz="half" idx="10"/>
          </p:nvPr>
        </p:nvSpPr>
        <p:spPr/>
        <p:txBody>
          <a:bodyPr/>
          <a:lstStyle>
            <a:lvl1pPr algn="ctr">
              <a:defRPr/>
            </a:lvl1pPr>
          </a:lstStyle>
          <a:p>
            <a:pPr>
              <a:defRPr/>
            </a:pPr>
            <a:endParaRPr lang="pt-BR"/>
          </a:p>
        </p:txBody>
      </p:sp>
      <p:sp>
        <p:nvSpPr>
          <p:cNvPr id="6" name="Rectangle 7"/>
          <p:cNvSpPr>
            <a:spLocks noGrp="1" noChangeArrowheads="1"/>
          </p:cNvSpPr>
          <p:nvPr>
            <p:ph type="ftr" sz="quarter" idx="11"/>
          </p:nvPr>
        </p:nvSpPr>
        <p:spPr/>
        <p:txBody>
          <a:bodyPr/>
          <a:lstStyle>
            <a:lvl1pPr>
              <a:defRPr/>
            </a:lvl1pPr>
          </a:lstStyle>
          <a:p>
            <a:pPr>
              <a:defRPr/>
            </a:pPr>
            <a:endParaRPr lang="pt-BR"/>
          </a:p>
        </p:txBody>
      </p:sp>
      <p:sp>
        <p:nvSpPr>
          <p:cNvPr id="7" name="Rectangle 8"/>
          <p:cNvSpPr>
            <a:spLocks noGrp="1" noChangeArrowheads="1"/>
          </p:cNvSpPr>
          <p:nvPr>
            <p:ph type="sldNum" sz="quarter" idx="12"/>
          </p:nvPr>
        </p:nvSpPr>
        <p:spPr/>
        <p:txBody>
          <a:bodyPr/>
          <a:lstStyle>
            <a:lvl1pPr>
              <a:defRPr/>
            </a:lvl1pPr>
          </a:lstStyle>
          <a:p>
            <a:pPr>
              <a:defRPr/>
            </a:pPr>
            <a:fld id="{D6DE96D0-24AD-4CEB-9535-E40F9E4D050A}" type="slidenum">
              <a:rPr lang="pt-BR"/>
              <a:pPr>
                <a:defRPr/>
              </a:pPr>
              <a:t>‹nº›</a:t>
            </a:fld>
            <a:endParaRPr lang="pt-B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pt-BR"/>
          </a:p>
        </p:txBody>
      </p:sp>
      <p:sp>
        <p:nvSpPr>
          <p:cNvPr id="3" name="Text Placeholder 2"/>
          <p:cNvSpPr>
            <a:spLocks noGrp="1"/>
          </p:cNvSpPr>
          <p:nvPr>
            <p:ph type="body" idx="1"/>
          </p:nvPr>
        </p:nvSpPr>
        <p:spPr>
          <a:xfrm>
            <a:off x="495300" y="1535113"/>
            <a:ext cx="437687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95300"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5" name="Text Placeholder 4"/>
          <p:cNvSpPr>
            <a:spLocks noGrp="1"/>
          </p:cNvSpPr>
          <p:nvPr>
            <p:ph type="body" sz="quarter" idx="3"/>
          </p:nvPr>
        </p:nvSpPr>
        <p:spPr>
          <a:xfrm>
            <a:off x="5032115" y="1535113"/>
            <a:ext cx="437859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32115"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7" name="Rectangle 4"/>
          <p:cNvSpPr>
            <a:spLocks noGrp="1" noChangeArrowheads="1"/>
          </p:cNvSpPr>
          <p:nvPr>
            <p:ph type="dt" sz="half" idx="10"/>
          </p:nvPr>
        </p:nvSpPr>
        <p:spPr/>
        <p:txBody>
          <a:bodyPr/>
          <a:lstStyle>
            <a:lvl1pPr algn="ctr">
              <a:defRPr/>
            </a:lvl1pPr>
          </a:lstStyle>
          <a:p>
            <a:pPr>
              <a:defRPr/>
            </a:pPr>
            <a:endParaRPr lang="pt-BR"/>
          </a:p>
        </p:txBody>
      </p:sp>
      <p:sp>
        <p:nvSpPr>
          <p:cNvPr id="8" name="Rectangle 5"/>
          <p:cNvSpPr>
            <a:spLocks noGrp="1" noChangeArrowheads="1"/>
          </p:cNvSpPr>
          <p:nvPr>
            <p:ph type="ftr" sz="quarter" idx="11"/>
          </p:nvPr>
        </p:nvSpPr>
        <p:spPr/>
        <p:txBody>
          <a:bodyPr/>
          <a:lstStyle>
            <a:lvl1pPr>
              <a:defRPr/>
            </a:lvl1pPr>
          </a:lstStyle>
          <a:p>
            <a:pPr>
              <a:defRPr/>
            </a:pPr>
            <a:endParaRPr lang="pt-BR"/>
          </a:p>
        </p:txBody>
      </p:sp>
      <p:sp>
        <p:nvSpPr>
          <p:cNvPr id="9" name="Rectangle 6"/>
          <p:cNvSpPr>
            <a:spLocks noGrp="1" noChangeArrowheads="1"/>
          </p:cNvSpPr>
          <p:nvPr>
            <p:ph type="sldNum" sz="quarter" idx="12"/>
          </p:nvPr>
        </p:nvSpPr>
        <p:spPr/>
        <p:txBody>
          <a:bodyPr/>
          <a:lstStyle>
            <a:lvl1pPr>
              <a:defRPr/>
            </a:lvl1pPr>
          </a:lstStyle>
          <a:p>
            <a:pPr>
              <a:defRPr/>
            </a:pPr>
            <a:fld id="{ED218CB2-128E-4C9B-A1B7-8FEF0912AF8D}" type="slidenum">
              <a:rPr lang="pt-BR"/>
              <a:pPr>
                <a:defRPr/>
              </a:pPr>
              <a:t>‹nº›</a:t>
            </a:fld>
            <a:endParaRPr lang="pt-B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pt-BR"/>
          </a:p>
        </p:txBody>
      </p:sp>
      <p:sp>
        <p:nvSpPr>
          <p:cNvPr id="3" name="Rectangle 4"/>
          <p:cNvSpPr>
            <a:spLocks noGrp="1" noChangeArrowheads="1"/>
          </p:cNvSpPr>
          <p:nvPr>
            <p:ph type="dt" sz="half" idx="10"/>
          </p:nvPr>
        </p:nvSpPr>
        <p:spPr/>
        <p:txBody>
          <a:bodyPr/>
          <a:lstStyle>
            <a:lvl1pPr algn="ctr">
              <a:defRPr/>
            </a:lvl1pPr>
          </a:lstStyle>
          <a:p>
            <a:pPr>
              <a:defRPr/>
            </a:pPr>
            <a:endParaRPr lang="pt-BR"/>
          </a:p>
        </p:txBody>
      </p:sp>
      <p:sp>
        <p:nvSpPr>
          <p:cNvPr id="4" name="Rectangle 5"/>
          <p:cNvSpPr>
            <a:spLocks noGrp="1" noChangeArrowheads="1"/>
          </p:cNvSpPr>
          <p:nvPr>
            <p:ph type="ftr" sz="quarter" idx="11"/>
          </p:nvPr>
        </p:nvSpPr>
        <p:spPr/>
        <p:txBody>
          <a:bodyPr/>
          <a:lstStyle>
            <a:lvl1pPr>
              <a:defRPr/>
            </a:lvl1pPr>
          </a:lstStyle>
          <a:p>
            <a:pPr>
              <a:defRPr/>
            </a:pPr>
            <a:endParaRPr lang="pt-BR"/>
          </a:p>
        </p:txBody>
      </p:sp>
      <p:sp>
        <p:nvSpPr>
          <p:cNvPr id="5" name="Rectangle 6"/>
          <p:cNvSpPr>
            <a:spLocks noGrp="1" noChangeArrowheads="1"/>
          </p:cNvSpPr>
          <p:nvPr>
            <p:ph type="sldNum" sz="quarter" idx="12"/>
          </p:nvPr>
        </p:nvSpPr>
        <p:spPr/>
        <p:txBody>
          <a:bodyPr/>
          <a:lstStyle>
            <a:lvl1pPr>
              <a:defRPr/>
            </a:lvl1pPr>
          </a:lstStyle>
          <a:p>
            <a:pPr>
              <a:defRPr/>
            </a:pPr>
            <a:fld id="{3B6A9281-6706-4FC3-A065-26B452C18C02}" type="slidenum">
              <a:rPr lang="pt-BR"/>
              <a:pPr>
                <a:defRPr/>
              </a:pPr>
              <a:t>‹nº›</a:t>
            </a:fld>
            <a:endParaRPr lang="pt-B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pt-BR"/>
          </a:p>
        </p:txBody>
      </p:sp>
      <p:sp>
        <p:nvSpPr>
          <p:cNvPr id="3" name="Rectangle 5"/>
          <p:cNvSpPr>
            <a:spLocks noGrp="1" noChangeArrowheads="1"/>
          </p:cNvSpPr>
          <p:nvPr>
            <p:ph type="ftr" sz="quarter" idx="11"/>
          </p:nvPr>
        </p:nvSpPr>
        <p:spPr/>
        <p:txBody>
          <a:bodyPr/>
          <a:lstStyle>
            <a:lvl1pPr>
              <a:defRPr/>
            </a:lvl1pPr>
          </a:lstStyle>
          <a:p>
            <a:pPr>
              <a:defRPr/>
            </a:pPr>
            <a:endParaRPr lang="pt-BR"/>
          </a:p>
        </p:txBody>
      </p:sp>
      <p:sp>
        <p:nvSpPr>
          <p:cNvPr id="4" name="Rectangle 6"/>
          <p:cNvSpPr>
            <a:spLocks noGrp="1" noChangeArrowheads="1"/>
          </p:cNvSpPr>
          <p:nvPr>
            <p:ph type="sldNum" sz="quarter" idx="12"/>
          </p:nvPr>
        </p:nvSpPr>
        <p:spPr/>
        <p:txBody>
          <a:bodyPr/>
          <a:lstStyle>
            <a:lvl1pPr>
              <a:defRPr/>
            </a:lvl1pPr>
          </a:lstStyle>
          <a:p>
            <a:pPr>
              <a:defRPr/>
            </a:pPr>
            <a:fld id="{80E34405-98BA-4C99-9AD5-3D21AF123C9E}" type="slidenum">
              <a:rPr lang="pt-BR"/>
              <a:pPr>
                <a:defRPr/>
              </a:pPr>
              <a:t>‹nº›</a:t>
            </a:fld>
            <a:endParaRPr lang="pt-B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58025" y="609600"/>
            <a:ext cx="2105025" cy="5486400"/>
          </a:xfrm>
        </p:spPr>
        <p:txBody>
          <a:bodyPr vert="eaVert"/>
          <a:lstStyle/>
          <a:p>
            <a:r>
              <a:rPr lang="en-US" smtClean="0"/>
              <a:t>Click to edit Master title style</a:t>
            </a:r>
            <a:endParaRPr lang="pt-BR"/>
          </a:p>
        </p:txBody>
      </p:sp>
      <p:sp>
        <p:nvSpPr>
          <p:cNvPr id="3" name="Vertical Text Placeholder 2"/>
          <p:cNvSpPr>
            <a:spLocks noGrp="1"/>
          </p:cNvSpPr>
          <p:nvPr>
            <p:ph type="body" orient="vert" idx="1"/>
          </p:nvPr>
        </p:nvSpPr>
        <p:spPr>
          <a:xfrm>
            <a:off x="743008" y="609600"/>
            <a:ext cx="6162675"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4" name="Rectangle 4"/>
          <p:cNvSpPr>
            <a:spLocks noGrp="1" noChangeArrowheads="1"/>
          </p:cNvSpPr>
          <p:nvPr>
            <p:ph type="dt" sz="half" idx="10"/>
          </p:nvPr>
        </p:nvSpPr>
        <p:spPr>
          <a:ln/>
        </p:spPr>
        <p:txBody>
          <a:bodyPr/>
          <a:lstStyle>
            <a:lvl1pPr>
              <a:defRPr/>
            </a:lvl1pPr>
          </a:lstStyle>
          <a:p>
            <a:pPr>
              <a:defRPr/>
            </a:pPr>
            <a:endParaRPr lang="pt-BR"/>
          </a:p>
        </p:txBody>
      </p:sp>
      <p:sp>
        <p:nvSpPr>
          <p:cNvPr id="5" name="Rectangle 5"/>
          <p:cNvSpPr>
            <a:spLocks noGrp="1" noChangeArrowheads="1"/>
          </p:cNvSpPr>
          <p:nvPr>
            <p:ph type="ftr" sz="quarter" idx="11"/>
          </p:nvPr>
        </p:nvSpPr>
        <p:spPr>
          <a:ln/>
        </p:spPr>
        <p:txBody>
          <a:bodyPr/>
          <a:lstStyle>
            <a:lvl1pPr>
              <a:defRPr/>
            </a:lvl1pPr>
          </a:lstStyle>
          <a:p>
            <a:pPr>
              <a:defRPr/>
            </a:pPr>
            <a:endParaRPr lang="pt-BR"/>
          </a:p>
        </p:txBody>
      </p:sp>
      <p:sp>
        <p:nvSpPr>
          <p:cNvPr id="6" name="Rectangle 6"/>
          <p:cNvSpPr>
            <a:spLocks noGrp="1" noChangeArrowheads="1"/>
          </p:cNvSpPr>
          <p:nvPr>
            <p:ph type="sldNum" sz="quarter" idx="12"/>
          </p:nvPr>
        </p:nvSpPr>
        <p:spPr>
          <a:ln/>
        </p:spPr>
        <p:txBody>
          <a:bodyPr/>
          <a:lstStyle>
            <a:lvl1pPr>
              <a:defRPr/>
            </a:lvl1pPr>
          </a:lstStyle>
          <a:p>
            <a:pPr>
              <a:defRPr/>
            </a:pPr>
            <a:fld id="{E3B89C7C-46B1-4138-8D0B-419FFA67E13D}" type="slidenum">
              <a:rPr lang="pt-BR"/>
              <a:pPr>
                <a:defRPr/>
              </a:pPr>
              <a:t>‹nº›</a:t>
            </a:fld>
            <a:endParaRPr lang="pt-B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5300" y="273050"/>
            <a:ext cx="3259006" cy="1162050"/>
          </a:xfrm>
        </p:spPr>
        <p:txBody>
          <a:bodyPr anchor="b"/>
          <a:lstStyle>
            <a:lvl1pPr algn="l">
              <a:defRPr sz="2000" b="1"/>
            </a:lvl1pPr>
          </a:lstStyle>
          <a:p>
            <a:r>
              <a:rPr lang="en-US" smtClean="0"/>
              <a:t>Click to edit Master title style</a:t>
            </a:r>
            <a:endParaRPr lang="pt-BR"/>
          </a:p>
        </p:txBody>
      </p:sp>
      <p:sp>
        <p:nvSpPr>
          <p:cNvPr id="3" name="Content Placeholder 2"/>
          <p:cNvSpPr>
            <a:spLocks noGrp="1"/>
          </p:cNvSpPr>
          <p:nvPr>
            <p:ph idx="1"/>
          </p:nvPr>
        </p:nvSpPr>
        <p:spPr>
          <a:xfrm>
            <a:off x="3872972" y="273116"/>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4" name="Text Placeholder 3"/>
          <p:cNvSpPr>
            <a:spLocks noGrp="1"/>
          </p:cNvSpPr>
          <p:nvPr>
            <p:ph type="body" sz="half" idx="2"/>
          </p:nvPr>
        </p:nvSpPr>
        <p:spPr>
          <a:xfrm>
            <a:off x="495300" y="1435103"/>
            <a:ext cx="325900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dt" sz="half" idx="10"/>
          </p:nvPr>
        </p:nvSpPr>
        <p:spPr/>
        <p:txBody>
          <a:bodyPr/>
          <a:lstStyle>
            <a:lvl1pPr algn="ctr">
              <a:defRPr/>
            </a:lvl1pPr>
          </a:lstStyle>
          <a:p>
            <a:pPr>
              <a:defRPr/>
            </a:pPr>
            <a:endParaRPr lang="pt-BR"/>
          </a:p>
        </p:txBody>
      </p:sp>
      <p:sp>
        <p:nvSpPr>
          <p:cNvPr id="6" name="Rectangle 7"/>
          <p:cNvSpPr>
            <a:spLocks noGrp="1" noChangeArrowheads="1"/>
          </p:cNvSpPr>
          <p:nvPr>
            <p:ph type="ftr" sz="quarter" idx="11"/>
          </p:nvPr>
        </p:nvSpPr>
        <p:spPr/>
        <p:txBody>
          <a:bodyPr/>
          <a:lstStyle>
            <a:lvl1pPr>
              <a:defRPr/>
            </a:lvl1pPr>
          </a:lstStyle>
          <a:p>
            <a:pPr>
              <a:defRPr/>
            </a:pPr>
            <a:endParaRPr lang="pt-BR"/>
          </a:p>
        </p:txBody>
      </p:sp>
      <p:sp>
        <p:nvSpPr>
          <p:cNvPr id="7" name="Rectangle 8"/>
          <p:cNvSpPr>
            <a:spLocks noGrp="1" noChangeArrowheads="1"/>
          </p:cNvSpPr>
          <p:nvPr>
            <p:ph type="sldNum" sz="quarter" idx="12"/>
          </p:nvPr>
        </p:nvSpPr>
        <p:spPr/>
        <p:txBody>
          <a:bodyPr/>
          <a:lstStyle>
            <a:lvl1pPr>
              <a:defRPr/>
            </a:lvl1pPr>
          </a:lstStyle>
          <a:p>
            <a:pPr>
              <a:defRPr/>
            </a:pPr>
            <a:fld id="{CB519039-E734-45B6-9F97-4EE2F08C476B}" type="slidenum">
              <a:rPr lang="pt-BR"/>
              <a:pPr>
                <a:defRPr/>
              </a:pPr>
              <a:t>‹nº›</a:t>
            </a:fld>
            <a:endParaRPr lang="pt-BR"/>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645" y="4800600"/>
            <a:ext cx="5943600" cy="566738"/>
          </a:xfrm>
        </p:spPr>
        <p:txBody>
          <a:bodyPr anchor="b"/>
          <a:lstStyle>
            <a:lvl1pPr algn="l">
              <a:defRPr sz="2000" b="1"/>
            </a:lvl1pPr>
          </a:lstStyle>
          <a:p>
            <a:r>
              <a:rPr lang="en-US" smtClean="0"/>
              <a:t>Click to edit Master title style</a:t>
            </a:r>
            <a:endParaRPr lang="pt-BR"/>
          </a:p>
        </p:txBody>
      </p:sp>
      <p:sp>
        <p:nvSpPr>
          <p:cNvPr id="3" name="Picture Placeholder 2"/>
          <p:cNvSpPr>
            <a:spLocks noGrp="1"/>
          </p:cNvSpPr>
          <p:nvPr>
            <p:ph type="pic" idx="1"/>
          </p:nvPr>
        </p:nvSpPr>
        <p:spPr>
          <a:xfrm>
            <a:off x="1941645"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t-BR" noProof="0" smtClean="0"/>
          </a:p>
        </p:txBody>
      </p:sp>
      <p:sp>
        <p:nvSpPr>
          <p:cNvPr id="4" name="Text Placeholder 3"/>
          <p:cNvSpPr>
            <a:spLocks noGrp="1"/>
          </p:cNvSpPr>
          <p:nvPr>
            <p:ph type="body" sz="half" idx="2"/>
          </p:nvPr>
        </p:nvSpPr>
        <p:spPr>
          <a:xfrm>
            <a:off x="1941645"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dt" sz="half" idx="10"/>
          </p:nvPr>
        </p:nvSpPr>
        <p:spPr/>
        <p:txBody>
          <a:bodyPr/>
          <a:lstStyle>
            <a:lvl1pPr algn="ctr">
              <a:defRPr/>
            </a:lvl1pPr>
          </a:lstStyle>
          <a:p>
            <a:pPr>
              <a:defRPr/>
            </a:pPr>
            <a:endParaRPr lang="pt-BR"/>
          </a:p>
        </p:txBody>
      </p:sp>
      <p:sp>
        <p:nvSpPr>
          <p:cNvPr id="6" name="Rectangle 7"/>
          <p:cNvSpPr>
            <a:spLocks noGrp="1" noChangeArrowheads="1"/>
          </p:cNvSpPr>
          <p:nvPr>
            <p:ph type="ftr" sz="quarter" idx="11"/>
          </p:nvPr>
        </p:nvSpPr>
        <p:spPr/>
        <p:txBody>
          <a:bodyPr/>
          <a:lstStyle>
            <a:lvl1pPr>
              <a:defRPr/>
            </a:lvl1pPr>
          </a:lstStyle>
          <a:p>
            <a:pPr>
              <a:defRPr/>
            </a:pPr>
            <a:endParaRPr lang="pt-BR"/>
          </a:p>
        </p:txBody>
      </p:sp>
      <p:sp>
        <p:nvSpPr>
          <p:cNvPr id="7" name="Rectangle 8"/>
          <p:cNvSpPr>
            <a:spLocks noGrp="1" noChangeArrowheads="1"/>
          </p:cNvSpPr>
          <p:nvPr>
            <p:ph type="sldNum" sz="quarter" idx="12"/>
          </p:nvPr>
        </p:nvSpPr>
        <p:spPr/>
        <p:txBody>
          <a:bodyPr/>
          <a:lstStyle>
            <a:lvl1pPr>
              <a:defRPr/>
            </a:lvl1pPr>
          </a:lstStyle>
          <a:p>
            <a:pPr>
              <a:defRPr/>
            </a:pPr>
            <a:fld id="{9EFE2618-D29E-4039-8F8E-B11DC022247F}" type="slidenum">
              <a:rPr lang="pt-BR"/>
              <a:pPr>
                <a:defRPr/>
              </a:pPr>
              <a:t>‹nº›</a:t>
            </a:fld>
            <a:endParaRPr lang="pt-BR"/>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pt-B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4" name="Rectangle 4"/>
          <p:cNvSpPr>
            <a:spLocks noGrp="1" noChangeArrowheads="1"/>
          </p:cNvSpPr>
          <p:nvPr>
            <p:ph type="dt" sz="half" idx="10"/>
          </p:nvPr>
        </p:nvSpPr>
        <p:spPr/>
        <p:txBody>
          <a:bodyPr/>
          <a:lstStyle>
            <a:lvl1pPr algn="ctr">
              <a:defRPr/>
            </a:lvl1pPr>
          </a:lstStyle>
          <a:p>
            <a:pPr>
              <a:defRPr/>
            </a:pPr>
            <a:endParaRPr lang="pt-BR"/>
          </a:p>
        </p:txBody>
      </p:sp>
      <p:sp>
        <p:nvSpPr>
          <p:cNvPr id="5" name="Rectangle 5"/>
          <p:cNvSpPr>
            <a:spLocks noGrp="1" noChangeArrowheads="1"/>
          </p:cNvSpPr>
          <p:nvPr>
            <p:ph type="ftr" sz="quarter" idx="11"/>
          </p:nvPr>
        </p:nvSpPr>
        <p:spPr/>
        <p:txBody>
          <a:bodyPr/>
          <a:lstStyle>
            <a:lvl1pPr>
              <a:defRPr/>
            </a:lvl1pPr>
          </a:lstStyle>
          <a:p>
            <a:pPr>
              <a:defRPr/>
            </a:pPr>
            <a:endParaRPr lang="pt-BR"/>
          </a:p>
        </p:txBody>
      </p:sp>
      <p:sp>
        <p:nvSpPr>
          <p:cNvPr id="6" name="Rectangle 6"/>
          <p:cNvSpPr>
            <a:spLocks noGrp="1" noChangeArrowheads="1"/>
          </p:cNvSpPr>
          <p:nvPr>
            <p:ph type="sldNum" sz="quarter" idx="12"/>
          </p:nvPr>
        </p:nvSpPr>
        <p:spPr/>
        <p:txBody>
          <a:bodyPr/>
          <a:lstStyle>
            <a:lvl1pPr>
              <a:defRPr/>
            </a:lvl1pPr>
          </a:lstStyle>
          <a:p>
            <a:pPr>
              <a:defRPr/>
            </a:pPr>
            <a:fld id="{DD48EBD1-EFE6-4837-A499-847451B71E3D}" type="slidenum">
              <a:rPr lang="pt-BR"/>
              <a:pPr>
                <a:defRPr/>
              </a:pPr>
              <a:t>‹nº›</a:t>
            </a:fld>
            <a:endParaRPr lang="pt-BR"/>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81850" y="274702"/>
            <a:ext cx="2228850" cy="5851525"/>
          </a:xfrm>
        </p:spPr>
        <p:txBody>
          <a:bodyPr vert="eaVert"/>
          <a:lstStyle/>
          <a:p>
            <a:r>
              <a:rPr lang="en-US" smtClean="0"/>
              <a:t>Click to edit Master title style</a:t>
            </a:r>
            <a:endParaRPr lang="pt-BR"/>
          </a:p>
        </p:txBody>
      </p:sp>
      <p:sp>
        <p:nvSpPr>
          <p:cNvPr id="3" name="Vertical Text Placeholder 2"/>
          <p:cNvSpPr>
            <a:spLocks noGrp="1"/>
          </p:cNvSpPr>
          <p:nvPr>
            <p:ph type="body" orient="vert" idx="1"/>
          </p:nvPr>
        </p:nvSpPr>
        <p:spPr>
          <a:xfrm>
            <a:off x="495300" y="274702"/>
            <a:ext cx="652145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4" name="Rectangle 4"/>
          <p:cNvSpPr>
            <a:spLocks noGrp="1" noChangeArrowheads="1"/>
          </p:cNvSpPr>
          <p:nvPr>
            <p:ph type="dt" sz="half" idx="10"/>
          </p:nvPr>
        </p:nvSpPr>
        <p:spPr/>
        <p:txBody>
          <a:bodyPr/>
          <a:lstStyle>
            <a:lvl1pPr algn="ctr">
              <a:defRPr/>
            </a:lvl1pPr>
          </a:lstStyle>
          <a:p>
            <a:pPr>
              <a:defRPr/>
            </a:pPr>
            <a:endParaRPr lang="pt-BR"/>
          </a:p>
        </p:txBody>
      </p:sp>
      <p:sp>
        <p:nvSpPr>
          <p:cNvPr id="5" name="Rectangle 5"/>
          <p:cNvSpPr>
            <a:spLocks noGrp="1" noChangeArrowheads="1"/>
          </p:cNvSpPr>
          <p:nvPr>
            <p:ph type="ftr" sz="quarter" idx="11"/>
          </p:nvPr>
        </p:nvSpPr>
        <p:spPr/>
        <p:txBody>
          <a:bodyPr/>
          <a:lstStyle>
            <a:lvl1pPr>
              <a:defRPr/>
            </a:lvl1pPr>
          </a:lstStyle>
          <a:p>
            <a:pPr>
              <a:defRPr/>
            </a:pPr>
            <a:endParaRPr lang="pt-BR"/>
          </a:p>
        </p:txBody>
      </p:sp>
      <p:sp>
        <p:nvSpPr>
          <p:cNvPr id="6" name="Rectangle 6"/>
          <p:cNvSpPr>
            <a:spLocks noGrp="1" noChangeArrowheads="1"/>
          </p:cNvSpPr>
          <p:nvPr>
            <p:ph type="sldNum" sz="quarter" idx="12"/>
          </p:nvPr>
        </p:nvSpPr>
        <p:spPr/>
        <p:txBody>
          <a:bodyPr/>
          <a:lstStyle>
            <a:lvl1pPr>
              <a:defRPr/>
            </a:lvl1pPr>
          </a:lstStyle>
          <a:p>
            <a:pPr>
              <a:defRPr/>
            </a:pPr>
            <a:fld id="{8D23B6D5-F9D7-481F-B2EF-E237C7BAC743}" type="slidenum">
              <a:rPr lang="pt-BR"/>
              <a:pPr>
                <a:defRPr/>
              </a:pPr>
              <a:t>‹nº›</a:t>
            </a:fld>
            <a:endParaRPr lang="pt-BR"/>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42950" y="2130607"/>
            <a:ext cx="8420100" cy="1470025"/>
          </a:xfrm>
        </p:spPr>
        <p:txBody>
          <a:bodyPr/>
          <a:lstStyle/>
          <a:p>
            <a:r>
              <a:rPr lang="en-US" smtClean="0"/>
              <a:t>Click to edit Master title style</a:t>
            </a:r>
            <a:endParaRPr lang="pt-BR"/>
          </a:p>
        </p:txBody>
      </p:sp>
      <p:sp>
        <p:nvSpPr>
          <p:cNvPr id="3" name="Subtitle 2"/>
          <p:cNvSpPr>
            <a:spLocks noGrp="1"/>
          </p:cNvSpPr>
          <p:nvPr>
            <p:ph type="subTitle" idx="1"/>
          </p:nvPr>
        </p:nvSpPr>
        <p:spPr>
          <a:xfrm>
            <a:off x="1485900" y="3886200"/>
            <a:ext cx="69342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pt-BR"/>
          </a:p>
        </p:txBody>
      </p:sp>
      <p:sp>
        <p:nvSpPr>
          <p:cNvPr id="4" name="Rectangle 4"/>
          <p:cNvSpPr>
            <a:spLocks noGrp="1" noChangeArrowheads="1"/>
          </p:cNvSpPr>
          <p:nvPr>
            <p:ph type="dt" sz="half" idx="10"/>
          </p:nvPr>
        </p:nvSpPr>
        <p:spPr/>
        <p:txBody>
          <a:bodyPr/>
          <a:lstStyle>
            <a:lvl1pPr algn="ctr">
              <a:defRPr>
                <a:cs typeface="Arial" charset="0"/>
              </a:defRPr>
            </a:lvl1pPr>
          </a:lstStyle>
          <a:p>
            <a:pPr>
              <a:defRPr/>
            </a:pPr>
            <a:endParaRPr lang="pt-BR"/>
          </a:p>
        </p:txBody>
      </p:sp>
      <p:sp>
        <p:nvSpPr>
          <p:cNvPr id="5" name="Rectangle 5"/>
          <p:cNvSpPr>
            <a:spLocks noGrp="1" noChangeArrowheads="1"/>
          </p:cNvSpPr>
          <p:nvPr>
            <p:ph type="ftr" sz="quarter" idx="11"/>
          </p:nvPr>
        </p:nvSpPr>
        <p:spPr/>
        <p:txBody>
          <a:bodyPr/>
          <a:lstStyle>
            <a:lvl1pPr>
              <a:defRPr>
                <a:cs typeface="Arial" charset="0"/>
              </a:defRPr>
            </a:lvl1pPr>
          </a:lstStyle>
          <a:p>
            <a:pPr>
              <a:defRPr/>
            </a:pPr>
            <a:endParaRPr lang="pt-BR"/>
          </a:p>
        </p:txBody>
      </p:sp>
      <p:sp>
        <p:nvSpPr>
          <p:cNvPr id="6" name="Rectangle 6"/>
          <p:cNvSpPr>
            <a:spLocks noGrp="1" noChangeArrowheads="1"/>
          </p:cNvSpPr>
          <p:nvPr>
            <p:ph type="sldNum" sz="quarter" idx="12"/>
          </p:nvPr>
        </p:nvSpPr>
        <p:spPr/>
        <p:txBody>
          <a:bodyPr/>
          <a:lstStyle>
            <a:lvl1pPr>
              <a:defRPr>
                <a:cs typeface="Arial" charset="0"/>
              </a:defRPr>
            </a:lvl1pPr>
          </a:lstStyle>
          <a:p>
            <a:pPr>
              <a:defRPr/>
            </a:pPr>
            <a:fld id="{CEC7F9ED-887F-4217-9D94-F6645072E90F}" type="slidenum">
              <a:rPr lang="pt-BR"/>
              <a:pPr>
                <a:defRPr/>
              </a:pPr>
              <a:t>‹nº›</a:t>
            </a:fld>
            <a:endParaRPr lang="pt-BR"/>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pt-B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4" name="Rectangle 4"/>
          <p:cNvSpPr>
            <a:spLocks noGrp="1" noChangeArrowheads="1"/>
          </p:cNvSpPr>
          <p:nvPr>
            <p:ph type="dt" sz="half" idx="10"/>
          </p:nvPr>
        </p:nvSpPr>
        <p:spPr/>
        <p:txBody>
          <a:bodyPr/>
          <a:lstStyle>
            <a:lvl1pPr algn="ctr">
              <a:defRPr>
                <a:cs typeface="Arial" charset="0"/>
              </a:defRPr>
            </a:lvl1pPr>
          </a:lstStyle>
          <a:p>
            <a:pPr>
              <a:defRPr/>
            </a:pPr>
            <a:endParaRPr lang="pt-BR"/>
          </a:p>
        </p:txBody>
      </p:sp>
      <p:sp>
        <p:nvSpPr>
          <p:cNvPr id="5" name="Rectangle 5"/>
          <p:cNvSpPr>
            <a:spLocks noGrp="1" noChangeArrowheads="1"/>
          </p:cNvSpPr>
          <p:nvPr>
            <p:ph type="ftr" sz="quarter" idx="11"/>
          </p:nvPr>
        </p:nvSpPr>
        <p:spPr/>
        <p:txBody>
          <a:bodyPr/>
          <a:lstStyle>
            <a:lvl1pPr>
              <a:defRPr>
                <a:cs typeface="Arial" charset="0"/>
              </a:defRPr>
            </a:lvl1pPr>
          </a:lstStyle>
          <a:p>
            <a:pPr>
              <a:defRPr/>
            </a:pPr>
            <a:endParaRPr lang="pt-BR"/>
          </a:p>
        </p:txBody>
      </p:sp>
      <p:sp>
        <p:nvSpPr>
          <p:cNvPr id="6" name="Rectangle 6"/>
          <p:cNvSpPr>
            <a:spLocks noGrp="1" noChangeArrowheads="1"/>
          </p:cNvSpPr>
          <p:nvPr>
            <p:ph type="sldNum" sz="quarter" idx="12"/>
          </p:nvPr>
        </p:nvSpPr>
        <p:spPr/>
        <p:txBody>
          <a:bodyPr/>
          <a:lstStyle>
            <a:lvl1pPr>
              <a:defRPr>
                <a:cs typeface="Arial" charset="0"/>
              </a:defRPr>
            </a:lvl1pPr>
          </a:lstStyle>
          <a:p>
            <a:pPr>
              <a:defRPr/>
            </a:pPr>
            <a:fld id="{B6073561-00C9-4E31-8E87-8389B396B010}" type="slidenum">
              <a:rPr lang="pt-BR"/>
              <a:pPr>
                <a:defRPr/>
              </a:pPr>
              <a:t>‹nº›</a:t>
            </a:fld>
            <a:endParaRPr lang="pt-BR"/>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82638" y="4407082"/>
            <a:ext cx="8420100" cy="1362075"/>
          </a:xfrm>
        </p:spPr>
        <p:txBody>
          <a:bodyPr anchor="t"/>
          <a:lstStyle>
            <a:lvl1pPr algn="l">
              <a:defRPr sz="4000" b="1" cap="all"/>
            </a:lvl1pPr>
          </a:lstStyle>
          <a:p>
            <a:r>
              <a:rPr lang="en-US" smtClean="0"/>
              <a:t>Click to edit Master title style</a:t>
            </a:r>
            <a:endParaRPr lang="pt-BR"/>
          </a:p>
        </p:txBody>
      </p:sp>
      <p:sp>
        <p:nvSpPr>
          <p:cNvPr id="3" name="Text Placeholder 2"/>
          <p:cNvSpPr>
            <a:spLocks noGrp="1"/>
          </p:cNvSpPr>
          <p:nvPr>
            <p:ph type="body" idx="1"/>
          </p:nvPr>
        </p:nvSpPr>
        <p:spPr>
          <a:xfrm>
            <a:off x="782638"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lgn="ctr">
              <a:defRPr>
                <a:cs typeface="Arial" charset="0"/>
              </a:defRPr>
            </a:lvl1pPr>
          </a:lstStyle>
          <a:p>
            <a:pPr>
              <a:defRPr/>
            </a:pPr>
            <a:endParaRPr lang="pt-BR"/>
          </a:p>
        </p:txBody>
      </p:sp>
      <p:sp>
        <p:nvSpPr>
          <p:cNvPr id="5" name="Rectangle 5"/>
          <p:cNvSpPr>
            <a:spLocks noGrp="1" noChangeArrowheads="1"/>
          </p:cNvSpPr>
          <p:nvPr>
            <p:ph type="ftr" sz="quarter" idx="11"/>
          </p:nvPr>
        </p:nvSpPr>
        <p:spPr/>
        <p:txBody>
          <a:bodyPr/>
          <a:lstStyle>
            <a:lvl1pPr>
              <a:defRPr>
                <a:cs typeface="Arial" charset="0"/>
              </a:defRPr>
            </a:lvl1pPr>
          </a:lstStyle>
          <a:p>
            <a:pPr>
              <a:defRPr/>
            </a:pPr>
            <a:endParaRPr lang="pt-BR"/>
          </a:p>
        </p:txBody>
      </p:sp>
      <p:sp>
        <p:nvSpPr>
          <p:cNvPr id="6" name="Rectangle 6"/>
          <p:cNvSpPr>
            <a:spLocks noGrp="1" noChangeArrowheads="1"/>
          </p:cNvSpPr>
          <p:nvPr>
            <p:ph type="sldNum" sz="quarter" idx="12"/>
          </p:nvPr>
        </p:nvSpPr>
        <p:spPr/>
        <p:txBody>
          <a:bodyPr/>
          <a:lstStyle>
            <a:lvl1pPr>
              <a:defRPr>
                <a:cs typeface="Arial" charset="0"/>
              </a:defRPr>
            </a:lvl1pPr>
          </a:lstStyle>
          <a:p>
            <a:pPr>
              <a:defRPr/>
            </a:pPr>
            <a:fld id="{0B3C9529-BEDB-452B-984E-AA0E7C94EB6C}" type="slidenum">
              <a:rPr lang="pt-BR"/>
              <a:pPr>
                <a:defRPr/>
              </a:pPr>
              <a:t>‹nº›</a:t>
            </a:fld>
            <a:endParaRPr lang="pt-BR"/>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pt-BR"/>
          </a:p>
        </p:txBody>
      </p:sp>
      <p:sp>
        <p:nvSpPr>
          <p:cNvPr id="3" name="Content Placeholder 2"/>
          <p:cNvSpPr>
            <a:spLocks noGrp="1"/>
          </p:cNvSpPr>
          <p:nvPr>
            <p:ph sz="half" idx="1"/>
          </p:nvPr>
        </p:nvSpPr>
        <p:spPr>
          <a:xfrm>
            <a:off x="742953" y="1981200"/>
            <a:ext cx="4133851"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4" name="Content Placeholder 3"/>
          <p:cNvSpPr>
            <a:spLocks noGrp="1"/>
          </p:cNvSpPr>
          <p:nvPr>
            <p:ph sz="half" idx="2"/>
          </p:nvPr>
        </p:nvSpPr>
        <p:spPr>
          <a:xfrm>
            <a:off x="5029199" y="1981200"/>
            <a:ext cx="4133851"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5" name="Rectangle 6"/>
          <p:cNvSpPr>
            <a:spLocks noGrp="1" noChangeArrowheads="1"/>
          </p:cNvSpPr>
          <p:nvPr>
            <p:ph type="dt" sz="half" idx="10"/>
          </p:nvPr>
        </p:nvSpPr>
        <p:spPr/>
        <p:txBody>
          <a:bodyPr/>
          <a:lstStyle>
            <a:lvl1pPr algn="ctr">
              <a:defRPr>
                <a:cs typeface="Arial" charset="0"/>
              </a:defRPr>
            </a:lvl1pPr>
          </a:lstStyle>
          <a:p>
            <a:pPr>
              <a:defRPr/>
            </a:pPr>
            <a:endParaRPr lang="pt-BR"/>
          </a:p>
        </p:txBody>
      </p:sp>
      <p:sp>
        <p:nvSpPr>
          <p:cNvPr id="6" name="Rectangle 7"/>
          <p:cNvSpPr>
            <a:spLocks noGrp="1" noChangeArrowheads="1"/>
          </p:cNvSpPr>
          <p:nvPr>
            <p:ph type="ftr" sz="quarter" idx="11"/>
          </p:nvPr>
        </p:nvSpPr>
        <p:spPr/>
        <p:txBody>
          <a:bodyPr/>
          <a:lstStyle>
            <a:lvl1pPr>
              <a:defRPr>
                <a:cs typeface="Arial" charset="0"/>
              </a:defRPr>
            </a:lvl1pPr>
          </a:lstStyle>
          <a:p>
            <a:pPr>
              <a:defRPr/>
            </a:pPr>
            <a:endParaRPr lang="pt-BR"/>
          </a:p>
        </p:txBody>
      </p:sp>
      <p:sp>
        <p:nvSpPr>
          <p:cNvPr id="7" name="Rectangle 8"/>
          <p:cNvSpPr>
            <a:spLocks noGrp="1" noChangeArrowheads="1"/>
          </p:cNvSpPr>
          <p:nvPr>
            <p:ph type="sldNum" sz="quarter" idx="12"/>
          </p:nvPr>
        </p:nvSpPr>
        <p:spPr/>
        <p:txBody>
          <a:bodyPr/>
          <a:lstStyle>
            <a:lvl1pPr>
              <a:defRPr>
                <a:cs typeface="Arial" charset="0"/>
              </a:defRPr>
            </a:lvl1pPr>
          </a:lstStyle>
          <a:p>
            <a:pPr>
              <a:defRPr/>
            </a:pPr>
            <a:fld id="{4C35169B-F023-4766-9568-7E4393FA5960}" type="slidenum">
              <a:rPr lang="pt-BR"/>
              <a:pPr>
                <a:defRPr/>
              </a:pPr>
              <a:t>‹nº›</a:t>
            </a:fld>
            <a:endParaRPr lang="pt-BR"/>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95300" y="274638"/>
            <a:ext cx="8915400" cy="1143000"/>
          </a:xfrm>
        </p:spPr>
        <p:txBody>
          <a:bodyPr/>
          <a:lstStyle>
            <a:lvl1pPr>
              <a:defRPr/>
            </a:lvl1pPr>
          </a:lstStyle>
          <a:p>
            <a:r>
              <a:rPr lang="en-US" smtClean="0"/>
              <a:t>Click to edit Master title style</a:t>
            </a:r>
            <a:endParaRPr lang="pt-BR"/>
          </a:p>
        </p:txBody>
      </p:sp>
      <p:sp>
        <p:nvSpPr>
          <p:cNvPr id="3" name="Text Placeholder 2"/>
          <p:cNvSpPr>
            <a:spLocks noGrp="1"/>
          </p:cNvSpPr>
          <p:nvPr>
            <p:ph type="body" idx="1"/>
          </p:nvPr>
        </p:nvSpPr>
        <p:spPr>
          <a:xfrm>
            <a:off x="495300" y="1535113"/>
            <a:ext cx="437673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95300" y="2174875"/>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5" name="Text Placeholder 4"/>
          <p:cNvSpPr>
            <a:spLocks noGrp="1"/>
          </p:cNvSpPr>
          <p:nvPr>
            <p:ph type="body" sz="quarter" idx="3"/>
          </p:nvPr>
        </p:nvSpPr>
        <p:spPr>
          <a:xfrm>
            <a:off x="5032415" y="1535113"/>
            <a:ext cx="437832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32415"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7" name="Rectangle 4"/>
          <p:cNvSpPr>
            <a:spLocks noGrp="1" noChangeArrowheads="1"/>
          </p:cNvSpPr>
          <p:nvPr>
            <p:ph type="dt" sz="half" idx="10"/>
          </p:nvPr>
        </p:nvSpPr>
        <p:spPr/>
        <p:txBody>
          <a:bodyPr/>
          <a:lstStyle>
            <a:lvl1pPr algn="ctr">
              <a:defRPr>
                <a:cs typeface="Arial" charset="0"/>
              </a:defRPr>
            </a:lvl1pPr>
          </a:lstStyle>
          <a:p>
            <a:pPr>
              <a:defRPr/>
            </a:pPr>
            <a:endParaRPr lang="pt-BR"/>
          </a:p>
        </p:txBody>
      </p:sp>
      <p:sp>
        <p:nvSpPr>
          <p:cNvPr id="8" name="Rectangle 5"/>
          <p:cNvSpPr>
            <a:spLocks noGrp="1" noChangeArrowheads="1"/>
          </p:cNvSpPr>
          <p:nvPr>
            <p:ph type="ftr" sz="quarter" idx="11"/>
          </p:nvPr>
        </p:nvSpPr>
        <p:spPr/>
        <p:txBody>
          <a:bodyPr/>
          <a:lstStyle>
            <a:lvl1pPr>
              <a:defRPr>
                <a:cs typeface="Arial" charset="0"/>
              </a:defRPr>
            </a:lvl1pPr>
          </a:lstStyle>
          <a:p>
            <a:pPr>
              <a:defRPr/>
            </a:pPr>
            <a:endParaRPr lang="pt-BR"/>
          </a:p>
        </p:txBody>
      </p:sp>
      <p:sp>
        <p:nvSpPr>
          <p:cNvPr id="9" name="Rectangle 6"/>
          <p:cNvSpPr>
            <a:spLocks noGrp="1" noChangeArrowheads="1"/>
          </p:cNvSpPr>
          <p:nvPr>
            <p:ph type="sldNum" sz="quarter" idx="12"/>
          </p:nvPr>
        </p:nvSpPr>
        <p:spPr/>
        <p:txBody>
          <a:bodyPr/>
          <a:lstStyle>
            <a:lvl1pPr>
              <a:defRPr>
                <a:cs typeface="Arial" charset="0"/>
              </a:defRPr>
            </a:lvl1pPr>
          </a:lstStyle>
          <a:p>
            <a:pPr>
              <a:defRPr/>
            </a:pPr>
            <a:fld id="{2B5A6A42-2131-45DB-8380-BCE01A922B53}" type="slidenum">
              <a:rPr lang="pt-BR"/>
              <a:pPr>
                <a:defRPr/>
              </a:pPr>
              <a:t>‹nº›</a:t>
            </a:fld>
            <a:endParaRPr lang="pt-BR"/>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pt-BR"/>
          </a:p>
        </p:txBody>
      </p:sp>
      <p:sp>
        <p:nvSpPr>
          <p:cNvPr id="3" name="Rectangle 4"/>
          <p:cNvSpPr>
            <a:spLocks noGrp="1" noChangeArrowheads="1"/>
          </p:cNvSpPr>
          <p:nvPr>
            <p:ph type="dt" sz="half" idx="10"/>
          </p:nvPr>
        </p:nvSpPr>
        <p:spPr/>
        <p:txBody>
          <a:bodyPr/>
          <a:lstStyle>
            <a:lvl1pPr algn="ctr">
              <a:defRPr>
                <a:cs typeface="Arial" charset="0"/>
              </a:defRPr>
            </a:lvl1pPr>
          </a:lstStyle>
          <a:p>
            <a:pPr>
              <a:defRPr/>
            </a:pPr>
            <a:endParaRPr lang="pt-BR"/>
          </a:p>
        </p:txBody>
      </p:sp>
      <p:sp>
        <p:nvSpPr>
          <p:cNvPr id="4" name="Rectangle 5"/>
          <p:cNvSpPr>
            <a:spLocks noGrp="1" noChangeArrowheads="1"/>
          </p:cNvSpPr>
          <p:nvPr>
            <p:ph type="ftr" sz="quarter" idx="11"/>
          </p:nvPr>
        </p:nvSpPr>
        <p:spPr/>
        <p:txBody>
          <a:bodyPr/>
          <a:lstStyle>
            <a:lvl1pPr>
              <a:defRPr>
                <a:cs typeface="Arial" charset="0"/>
              </a:defRPr>
            </a:lvl1pPr>
          </a:lstStyle>
          <a:p>
            <a:pPr>
              <a:defRPr/>
            </a:pPr>
            <a:endParaRPr lang="pt-BR"/>
          </a:p>
        </p:txBody>
      </p:sp>
      <p:sp>
        <p:nvSpPr>
          <p:cNvPr id="5" name="Rectangle 6"/>
          <p:cNvSpPr>
            <a:spLocks noGrp="1" noChangeArrowheads="1"/>
          </p:cNvSpPr>
          <p:nvPr>
            <p:ph type="sldNum" sz="quarter" idx="12"/>
          </p:nvPr>
        </p:nvSpPr>
        <p:spPr/>
        <p:txBody>
          <a:bodyPr/>
          <a:lstStyle>
            <a:lvl1pPr>
              <a:defRPr>
                <a:cs typeface="Arial" charset="0"/>
              </a:defRPr>
            </a:lvl1pPr>
          </a:lstStyle>
          <a:p>
            <a:pPr>
              <a:defRPr/>
            </a:pPr>
            <a:fld id="{C882FD28-F737-4FE9-8B6A-B7AA4354A918}" type="slidenum">
              <a:rPr lang="pt-BR"/>
              <a:pPr>
                <a:defRPr/>
              </a:pPr>
              <a:t>‹nº›</a:t>
            </a:fld>
            <a:endParaRPr lang="pt-B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742950" y="609600"/>
            <a:ext cx="8420100" cy="1143000"/>
          </a:xfrm>
        </p:spPr>
        <p:txBody>
          <a:bodyPr/>
          <a:lstStyle/>
          <a:p>
            <a:r>
              <a:rPr lang="en-US" smtClean="0"/>
              <a:t>Click to edit Master title style</a:t>
            </a:r>
            <a:endParaRPr lang="pt-BR"/>
          </a:p>
        </p:txBody>
      </p:sp>
      <p:sp>
        <p:nvSpPr>
          <p:cNvPr id="3" name="Table Placeholder 2"/>
          <p:cNvSpPr>
            <a:spLocks noGrp="1"/>
          </p:cNvSpPr>
          <p:nvPr>
            <p:ph type="tbl" idx="1"/>
          </p:nvPr>
        </p:nvSpPr>
        <p:spPr>
          <a:xfrm>
            <a:off x="742950" y="1981200"/>
            <a:ext cx="8420100" cy="4114800"/>
          </a:xfrm>
        </p:spPr>
        <p:txBody>
          <a:bodyPr/>
          <a:lstStyle/>
          <a:p>
            <a:pPr lvl="0"/>
            <a:endParaRPr lang="pt-BR"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pt-BR"/>
          </a:p>
        </p:txBody>
      </p:sp>
      <p:sp>
        <p:nvSpPr>
          <p:cNvPr id="5" name="Rectangle 5"/>
          <p:cNvSpPr>
            <a:spLocks noGrp="1" noChangeArrowheads="1"/>
          </p:cNvSpPr>
          <p:nvPr>
            <p:ph type="ftr" sz="quarter" idx="11"/>
          </p:nvPr>
        </p:nvSpPr>
        <p:spPr>
          <a:ln/>
        </p:spPr>
        <p:txBody>
          <a:bodyPr/>
          <a:lstStyle>
            <a:lvl1pPr>
              <a:defRPr/>
            </a:lvl1pPr>
          </a:lstStyle>
          <a:p>
            <a:pPr>
              <a:defRPr/>
            </a:pPr>
            <a:endParaRPr lang="pt-BR"/>
          </a:p>
        </p:txBody>
      </p:sp>
      <p:sp>
        <p:nvSpPr>
          <p:cNvPr id="6" name="Rectangle 6"/>
          <p:cNvSpPr>
            <a:spLocks noGrp="1" noChangeArrowheads="1"/>
          </p:cNvSpPr>
          <p:nvPr>
            <p:ph type="sldNum" sz="quarter" idx="12"/>
          </p:nvPr>
        </p:nvSpPr>
        <p:spPr>
          <a:ln/>
        </p:spPr>
        <p:txBody>
          <a:bodyPr/>
          <a:lstStyle>
            <a:lvl1pPr>
              <a:defRPr/>
            </a:lvl1pPr>
          </a:lstStyle>
          <a:p>
            <a:pPr>
              <a:defRPr/>
            </a:pPr>
            <a:fld id="{7061422F-7316-47CD-8ECB-C5EB1417AAB7}" type="slidenum">
              <a:rPr lang="pt-BR"/>
              <a:pPr>
                <a:defRPr/>
              </a:pPr>
              <a:t>‹nº›</a:t>
            </a:fld>
            <a:endParaRPr lang="pt-BR"/>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cs typeface="Arial" charset="0"/>
              </a:defRPr>
            </a:lvl1pPr>
          </a:lstStyle>
          <a:p>
            <a:pPr>
              <a:defRPr/>
            </a:pPr>
            <a:endParaRPr lang="pt-BR"/>
          </a:p>
        </p:txBody>
      </p:sp>
      <p:sp>
        <p:nvSpPr>
          <p:cNvPr id="3" name="Rectangle 5"/>
          <p:cNvSpPr>
            <a:spLocks noGrp="1" noChangeArrowheads="1"/>
          </p:cNvSpPr>
          <p:nvPr>
            <p:ph type="ftr" sz="quarter" idx="11"/>
          </p:nvPr>
        </p:nvSpPr>
        <p:spPr/>
        <p:txBody>
          <a:bodyPr/>
          <a:lstStyle>
            <a:lvl1pPr>
              <a:defRPr>
                <a:cs typeface="Arial" charset="0"/>
              </a:defRPr>
            </a:lvl1pPr>
          </a:lstStyle>
          <a:p>
            <a:pPr>
              <a:defRPr/>
            </a:pPr>
            <a:endParaRPr lang="pt-BR"/>
          </a:p>
        </p:txBody>
      </p:sp>
      <p:sp>
        <p:nvSpPr>
          <p:cNvPr id="4" name="Rectangle 6"/>
          <p:cNvSpPr>
            <a:spLocks noGrp="1" noChangeArrowheads="1"/>
          </p:cNvSpPr>
          <p:nvPr>
            <p:ph type="sldNum" sz="quarter" idx="12"/>
          </p:nvPr>
        </p:nvSpPr>
        <p:spPr/>
        <p:txBody>
          <a:bodyPr/>
          <a:lstStyle>
            <a:lvl1pPr>
              <a:defRPr>
                <a:cs typeface="Arial" charset="0"/>
              </a:defRPr>
            </a:lvl1pPr>
          </a:lstStyle>
          <a:p>
            <a:pPr>
              <a:defRPr/>
            </a:pPr>
            <a:fld id="{8D43E2F2-73EA-44F3-B824-D94080FCC2DF}" type="slidenum">
              <a:rPr lang="pt-BR"/>
              <a:pPr>
                <a:defRPr/>
              </a:pPr>
              <a:t>‹nº›</a:t>
            </a:fld>
            <a:endParaRPr lang="pt-BR"/>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5308" y="273050"/>
            <a:ext cx="3259138" cy="1162050"/>
          </a:xfrm>
        </p:spPr>
        <p:txBody>
          <a:bodyPr anchor="b"/>
          <a:lstStyle>
            <a:lvl1pPr algn="l">
              <a:defRPr sz="2000" b="1"/>
            </a:lvl1pPr>
          </a:lstStyle>
          <a:p>
            <a:r>
              <a:rPr lang="en-US" smtClean="0"/>
              <a:t>Click to edit Master title style</a:t>
            </a:r>
            <a:endParaRPr lang="pt-BR"/>
          </a:p>
        </p:txBody>
      </p:sp>
      <p:sp>
        <p:nvSpPr>
          <p:cNvPr id="3" name="Content Placeholder 2"/>
          <p:cNvSpPr>
            <a:spLocks noGrp="1"/>
          </p:cNvSpPr>
          <p:nvPr>
            <p:ph idx="1"/>
          </p:nvPr>
        </p:nvSpPr>
        <p:spPr>
          <a:xfrm>
            <a:off x="3873499" y="273131"/>
            <a:ext cx="553720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4" name="Text Placeholder 3"/>
          <p:cNvSpPr>
            <a:spLocks noGrp="1"/>
          </p:cNvSpPr>
          <p:nvPr>
            <p:ph type="body" sz="half" idx="2"/>
          </p:nvPr>
        </p:nvSpPr>
        <p:spPr>
          <a:xfrm>
            <a:off x="495308" y="1435103"/>
            <a:ext cx="3259138"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dt" sz="half" idx="10"/>
          </p:nvPr>
        </p:nvSpPr>
        <p:spPr/>
        <p:txBody>
          <a:bodyPr/>
          <a:lstStyle>
            <a:lvl1pPr algn="ctr">
              <a:defRPr>
                <a:cs typeface="Arial" charset="0"/>
              </a:defRPr>
            </a:lvl1pPr>
          </a:lstStyle>
          <a:p>
            <a:pPr>
              <a:defRPr/>
            </a:pPr>
            <a:endParaRPr lang="pt-BR"/>
          </a:p>
        </p:txBody>
      </p:sp>
      <p:sp>
        <p:nvSpPr>
          <p:cNvPr id="6" name="Rectangle 7"/>
          <p:cNvSpPr>
            <a:spLocks noGrp="1" noChangeArrowheads="1"/>
          </p:cNvSpPr>
          <p:nvPr>
            <p:ph type="ftr" sz="quarter" idx="11"/>
          </p:nvPr>
        </p:nvSpPr>
        <p:spPr/>
        <p:txBody>
          <a:bodyPr/>
          <a:lstStyle>
            <a:lvl1pPr>
              <a:defRPr>
                <a:cs typeface="Arial" charset="0"/>
              </a:defRPr>
            </a:lvl1pPr>
          </a:lstStyle>
          <a:p>
            <a:pPr>
              <a:defRPr/>
            </a:pPr>
            <a:endParaRPr lang="pt-BR"/>
          </a:p>
        </p:txBody>
      </p:sp>
      <p:sp>
        <p:nvSpPr>
          <p:cNvPr id="7" name="Rectangle 8"/>
          <p:cNvSpPr>
            <a:spLocks noGrp="1" noChangeArrowheads="1"/>
          </p:cNvSpPr>
          <p:nvPr>
            <p:ph type="sldNum" sz="quarter" idx="12"/>
          </p:nvPr>
        </p:nvSpPr>
        <p:spPr/>
        <p:txBody>
          <a:bodyPr/>
          <a:lstStyle>
            <a:lvl1pPr>
              <a:defRPr>
                <a:cs typeface="Arial" charset="0"/>
              </a:defRPr>
            </a:lvl1pPr>
          </a:lstStyle>
          <a:p>
            <a:pPr>
              <a:defRPr/>
            </a:pPr>
            <a:fld id="{DBAFFCA0-6780-4B42-B4BC-E175C2BD35AD}" type="slidenum">
              <a:rPr lang="pt-BR"/>
              <a:pPr>
                <a:defRPr/>
              </a:pPr>
              <a:t>‹nº›</a:t>
            </a:fld>
            <a:endParaRPr lang="pt-BR"/>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513" y="4800600"/>
            <a:ext cx="5943600" cy="566738"/>
          </a:xfrm>
        </p:spPr>
        <p:txBody>
          <a:bodyPr anchor="b"/>
          <a:lstStyle>
            <a:lvl1pPr algn="l">
              <a:defRPr sz="2000" b="1"/>
            </a:lvl1pPr>
          </a:lstStyle>
          <a:p>
            <a:r>
              <a:rPr lang="en-US" smtClean="0"/>
              <a:t>Click to edit Master title style</a:t>
            </a:r>
            <a:endParaRPr lang="pt-BR"/>
          </a:p>
        </p:txBody>
      </p:sp>
      <p:sp>
        <p:nvSpPr>
          <p:cNvPr id="3" name="Picture Placeholder 2"/>
          <p:cNvSpPr>
            <a:spLocks noGrp="1"/>
          </p:cNvSpPr>
          <p:nvPr>
            <p:ph type="pic" idx="1"/>
          </p:nvPr>
        </p:nvSpPr>
        <p:spPr>
          <a:xfrm>
            <a:off x="1941513"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t-BR" noProof="0" smtClean="0"/>
          </a:p>
        </p:txBody>
      </p:sp>
      <p:sp>
        <p:nvSpPr>
          <p:cNvPr id="4" name="Text Placeholder 3"/>
          <p:cNvSpPr>
            <a:spLocks noGrp="1"/>
          </p:cNvSpPr>
          <p:nvPr>
            <p:ph type="body" sz="half" idx="2"/>
          </p:nvPr>
        </p:nvSpPr>
        <p:spPr>
          <a:xfrm>
            <a:off x="1941513"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dt" sz="half" idx="10"/>
          </p:nvPr>
        </p:nvSpPr>
        <p:spPr/>
        <p:txBody>
          <a:bodyPr/>
          <a:lstStyle>
            <a:lvl1pPr algn="ctr">
              <a:defRPr>
                <a:cs typeface="Arial" charset="0"/>
              </a:defRPr>
            </a:lvl1pPr>
          </a:lstStyle>
          <a:p>
            <a:pPr>
              <a:defRPr/>
            </a:pPr>
            <a:endParaRPr lang="pt-BR"/>
          </a:p>
        </p:txBody>
      </p:sp>
      <p:sp>
        <p:nvSpPr>
          <p:cNvPr id="6" name="Rectangle 7"/>
          <p:cNvSpPr>
            <a:spLocks noGrp="1" noChangeArrowheads="1"/>
          </p:cNvSpPr>
          <p:nvPr>
            <p:ph type="ftr" sz="quarter" idx="11"/>
          </p:nvPr>
        </p:nvSpPr>
        <p:spPr/>
        <p:txBody>
          <a:bodyPr/>
          <a:lstStyle>
            <a:lvl1pPr>
              <a:defRPr>
                <a:cs typeface="Arial" charset="0"/>
              </a:defRPr>
            </a:lvl1pPr>
          </a:lstStyle>
          <a:p>
            <a:pPr>
              <a:defRPr/>
            </a:pPr>
            <a:endParaRPr lang="pt-BR"/>
          </a:p>
        </p:txBody>
      </p:sp>
      <p:sp>
        <p:nvSpPr>
          <p:cNvPr id="7" name="Rectangle 8"/>
          <p:cNvSpPr>
            <a:spLocks noGrp="1" noChangeArrowheads="1"/>
          </p:cNvSpPr>
          <p:nvPr>
            <p:ph type="sldNum" sz="quarter" idx="12"/>
          </p:nvPr>
        </p:nvSpPr>
        <p:spPr/>
        <p:txBody>
          <a:bodyPr/>
          <a:lstStyle>
            <a:lvl1pPr>
              <a:defRPr>
                <a:cs typeface="Arial" charset="0"/>
              </a:defRPr>
            </a:lvl1pPr>
          </a:lstStyle>
          <a:p>
            <a:pPr>
              <a:defRPr/>
            </a:pPr>
            <a:fld id="{55D0E53E-D433-47D8-9742-EFF1E70B9CE5}" type="slidenum">
              <a:rPr lang="pt-BR"/>
              <a:pPr>
                <a:defRPr/>
              </a:pPr>
              <a:t>‹nº›</a:t>
            </a:fld>
            <a:endParaRPr lang="pt-BR"/>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pt-B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4" name="Rectangle 4"/>
          <p:cNvSpPr>
            <a:spLocks noGrp="1" noChangeArrowheads="1"/>
          </p:cNvSpPr>
          <p:nvPr>
            <p:ph type="dt" sz="half" idx="10"/>
          </p:nvPr>
        </p:nvSpPr>
        <p:spPr/>
        <p:txBody>
          <a:bodyPr/>
          <a:lstStyle>
            <a:lvl1pPr algn="ctr">
              <a:defRPr>
                <a:cs typeface="Arial" charset="0"/>
              </a:defRPr>
            </a:lvl1pPr>
          </a:lstStyle>
          <a:p>
            <a:pPr>
              <a:defRPr/>
            </a:pPr>
            <a:endParaRPr lang="pt-BR"/>
          </a:p>
        </p:txBody>
      </p:sp>
      <p:sp>
        <p:nvSpPr>
          <p:cNvPr id="5" name="Rectangle 5"/>
          <p:cNvSpPr>
            <a:spLocks noGrp="1" noChangeArrowheads="1"/>
          </p:cNvSpPr>
          <p:nvPr>
            <p:ph type="ftr" sz="quarter" idx="11"/>
          </p:nvPr>
        </p:nvSpPr>
        <p:spPr/>
        <p:txBody>
          <a:bodyPr/>
          <a:lstStyle>
            <a:lvl1pPr>
              <a:defRPr>
                <a:cs typeface="Arial" charset="0"/>
              </a:defRPr>
            </a:lvl1pPr>
          </a:lstStyle>
          <a:p>
            <a:pPr>
              <a:defRPr/>
            </a:pPr>
            <a:endParaRPr lang="pt-BR"/>
          </a:p>
        </p:txBody>
      </p:sp>
      <p:sp>
        <p:nvSpPr>
          <p:cNvPr id="6" name="Rectangle 6"/>
          <p:cNvSpPr>
            <a:spLocks noGrp="1" noChangeArrowheads="1"/>
          </p:cNvSpPr>
          <p:nvPr>
            <p:ph type="sldNum" sz="quarter" idx="12"/>
          </p:nvPr>
        </p:nvSpPr>
        <p:spPr/>
        <p:txBody>
          <a:bodyPr/>
          <a:lstStyle>
            <a:lvl1pPr>
              <a:defRPr>
                <a:cs typeface="Arial" charset="0"/>
              </a:defRPr>
            </a:lvl1pPr>
          </a:lstStyle>
          <a:p>
            <a:pPr>
              <a:defRPr/>
            </a:pPr>
            <a:fld id="{0500279E-6008-49B5-83B3-0F361C7681A9}" type="slidenum">
              <a:rPr lang="pt-BR"/>
              <a:pPr>
                <a:defRPr/>
              </a:pPr>
              <a:t>‹nº›</a:t>
            </a:fld>
            <a:endParaRPr lang="pt-BR"/>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58025" y="609600"/>
            <a:ext cx="2105025" cy="5486400"/>
          </a:xfrm>
        </p:spPr>
        <p:txBody>
          <a:bodyPr vert="eaVert"/>
          <a:lstStyle/>
          <a:p>
            <a:r>
              <a:rPr lang="en-US" smtClean="0"/>
              <a:t>Click to edit Master title style</a:t>
            </a:r>
            <a:endParaRPr lang="pt-BR"/>
          </a:p>
        </p:txBody>
      </p:sp>
      <p:sp>
        <p:nvSpPr>
          <p:cNvPr id="3" name="Vertical Text Placeholder 2"/>
          <p:cNvSpPr>
            <a:spLocks noGrp="1"/>
          </p:cNvSpPr>
          <p:nvPr>
            <p:ph type="body" orient="vert" idx="1"/>
          </p:nvPr>
        </p:nvSpPr>
        <p:spPr>
          <a:xfrm>
            <a:off x="743015" y="609600"/>
            <a:ext cx="6162675"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4" name="Rectangle 4"/>
          <p:cNvSpPr>
            <a:spLocks noGrp="1" noChangeArrowheads="1"/>
          </p:cNvSpPr>
          <p:nvPr>
            <p:ph type="dt" sz="half" idx="10"/>
          </p:nvPr>
        </p:nvSpPr>
        <p:spPr/>
        <p:txBody>
          <a:bodyPr/>
          <a:lstStyle>
            <a:lvl1pPr algn="ctr">
              <a:defRPr>
                <a:cs typeface="Arial" charset="0"/>
              </a:defRPr>
            </a:lvl1pPr>
          </a:lstStyle>
          <a:p>
            <a:pPr>
              <a:defRPr/>
            </a:pPr>
            <a:endParaRPr lang="pt-BR"/>
          </a:p>
        </p:txBody>
      </p:sp>
      <p:sp>
        <p:nvSpPr>
          <p:cNvPr id="5" name="Rectangle 5"/>
          <p:cNvSpPr>
            <a:spLocks noGrp="1" noChangeArrowheads="1"/>
          </p:cNvSpPr>
          <p:nvPr>
            <p:ph type="ftr" sz="quarter" idx="11"/>
          </p:nvPr>
        </p:nvSpPr>
        <p:spPr/>
        <p:txBody>
          <a:bodyPr/>
          <a:lstStyle>
            <a:lvl1pPr>
              <a:defRPr>
                <a:cs typeface="Arial" charset="0"/>
              </a:defRPr>
            </a:lvl1pPr>
          </a:lstStyle>
          <a:p>
            <a:pPr>
              <a:defRPr/>
            </a:pPr>
            <a:endParaRPr lang="pt-BR"/>
          </a:p>
        </p:txBody>
      </p:sp>
      <p:sp>
        <p:nvSpPr>
          <p:cNvPr id="6" name="Rectangle 6"/>
          <p:cNvSpPr>
            <a:spLocks noGrp="1" noChangeArrowheads="1"/>
          </p:cNvSpPr>
          <p:nvPr>
            <p:ph type="sldNum" sz="quarter" idx="12"/>
          </p:nvPr>
        </p:nvSpPr>
        <p:spPr/>
        <p:txBody>
          <a:bodyPr/>
          <a:lstStyle>
            <a:lvl1pPr>
              <a:defRPr>
                <a:cs typeface="Arial" charset="0"/>
              </a:defRPr>
            </a:lvl1pPr>
          </a:lstStyle>
          <a:p>
            <a:pPr>
              <a:defRPr/>
            </a:pPr>
            <a:fld id="{30D915C4-39DF-487B-8227-1F6FE51EAF72}" type="slidenum">
              <a:rPr lang="pt-BR"/>
              <a:pPr>
                <a:defRPr/>
              </a:pPr>
              <a:t>‹nº›</a:t>
            </a:fld>
            <a:endParaRPr lang="pt-BR"/>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4" name="Rectangle 8"/>
          <p:cNvSpPr/>
          <p:nvPr/>
        </p:nvSpPr>
        <p:spPr bwMode="ltGray">
          <a:xfrm>
            <a:off x="0" y="0"/>
            <a:ext cx="9906000" cy="513556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extLst/>
          </a:lstStyle>
          <a:p>
            <a:pPr>
              <a:defRPr/>
            </a:pPr>
            <a:endParaRPr lang="en-US" sz="1800">
              <a:solidFill>
                <a:prstClr val="white"/>
              </a:solidFill>
            </a:endParaRPr>
          </a:p>
        </p:txBody>
      </p:sp>
      <p:sp>
        <p:nvSpPr>
          <p:cNvPr id="5" name="Rectangle 10"/>
          <p:cNvSpPr/>
          <p:nvPr/>
        </p:nvSpPr>
        <p:spPr bwMode="invGray">
          <a:xfrm>
            <a:off x="0" y="5127625"/>
            <a:ext cx="9906000" cy="46038"/>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extLst/>
          </a:lstStyle>
          <a:p>
            <a:pPr>
              <a:defRPr/>
            </a:pPr>
            <a:endParaRPr lang="en-US" sz="1800">
              <a:solidFill>
                <a:prstClr val="white"/>
              </a:solidFill>
            </a:endParaRPr>
          </a:p>
        </p:txBody>
      </p:sp>
      <p:sp>
        <p:nvSpPr>
          <p:cNvPr id="2" name="Title 1"/>
          <p:cNvSpPr>
            <a:spLocks noGrp="1"/>
          </p:cNvSpPr>
          <p:nvPr>
            <p:ph type="ctrTitle"/>
          </p:nvPr>
        </p:nvSpPr>
        <p:spPr>
          <a:xfrm>
            <a:off x="742950" y="3355848"/>
            <a:ext cx="8750300" cy="1673352"/>
          </a:xfrm>
        </p:spPr>
        <p:txBody>
          <a:bodyPr tIns="0" bIns="0" anchor="t"/>
          <a:lstStyle>
            <a:lvl1pPr algn="l">
              <a:defRPr sz="4700" b="1"/>
            </a:lvl1pPr>
            <a:extLst/>
          </a:lstStyle>
          <a:p>
            <a:r>
              <a:rPr lang="en-US" smtClean="0"/>
              <a:t>Click to edit Master title style</a:t>
            </a:r>
            <a:endParaRPr lang="en-US"/>
          </a:p>
        </p:txBody>
      </p:sp>
      <p:sp>
        <p:nvSpPr>
          <p:cNvPr id="3" name="Subtitle 2"/>
          <p:cNvSpPr>
            <a:spLocks noGrp="1"/>
          </p:cNvSpPr>
          <p:nvPr>
            <p:ph type="subTitle" idx="1"/>
          </p:nvPr>
        </p:nvSpPr>
        <p:spPr>
          <a:xfrm>
            <a:off x="742950" y="1828800"/>
            <a:ext cx="8750300" cy="1499616"/>
          </a:xfrm>
        </p:spPr>
        <p:txBody>
          <a:bodyPr lIns="118872" tIns="0" rIns="45720" bIns="0" anchor="b"/>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extLst/>
          </a:lstStyle>
          <a:p>
            <a:r>
              <a:rPr lang="en-US" smtClean="0"/>
              <a:t>Click to edit Master subtitle style</a:t>
            </a:r>
            <a:endParaRPr lang="en-US"/>
          </a:p>
        </p:txBody>
      </p:sp>
      <p:sp>
        <p:nvSpPr>
          <p:cNvPr id="6" name="Date Placeholder 3"/>
          <p:cNvSpPr>
            <a:spLocks noGrp="1"/>
          </p:cNvSpPr>
          <p:nvPr>
            <p:ph type="dt" sz="half" idx="10"/>
          </p:nvPr>
        </p:nvSpPr>
        <p:spPr/>
        <p:txBody>
          <a:bodyPr/>
          <a:lstStyle>
            <a:lvl1pPr>
              <a:defRPr>
                <a:solidFill>
                  <a:prstClr val="white">
                    <a:tint val="95000"/>
                  </a:prstClr>
                </a:solidFill>
              </a:defRPr>
            </a:lvl1pPr>
          </a:lstStyle>
          <a:p>
            <a:pPr>
              <a:defRPr/>
            </a:pPr>
            <a:fld id="{C3FFE1A8-C03E-4AE0-A500-5B51E7FF0EBA}" type="datetimeFigureOut">
              <a:rPr lang="pt-BR"/>
              <a:pPr>
                <a:defRPr/>
              </a:pPr>
              <a:t>17/5/2010</a:t>
            </a:fld>
            <a:endParaRPr lang="pt-BR"/>
          </a:p>
        </p:txBody>
      </p:sp>
      <p:sp>
        <p:nvSpPr>
          <p:cNvPr id="7" name="Footer Placeholder 4"/>
          <p:cNvSpPr>
            <a:spLocks noGrp="1"/>
          </p:cNvSpPr>
          <p:nvPr>
            <p:ph type="ftr" sz="quarter" idx="11"/>
          </p:nvPr>
        </p:nvSpPr>
        <p:spPr/>
        <p:txBody>
          <a:bodyPr/>
          <a:lstStyle>
            <a:lvl1pPr>
              <a:defRPr>
                <a:solidFill>
                  <a:prstClr val="white">
                    <a:tint val="95000"/>
                  </a:prstClr>
                </a:solidFill>
              </a:defRPr>
            </a:lvl1pPr>
          </a:lstStyle>
          <a:p>
            <a:pPr>
              <a:defRPr/>
            </a:pPr>
            <a:endParaRPr lang="pt-BR"/>
          </a:p>
        </p:txBody>
      </p:sp>
      <p:sp>
        <p:nvSpPr>
          <p:cNvPr id="8" name="Slide Number Placeholder 5"/>
          <p:cNvSpPr>
            <a:spLocks noGrp="1"/>
          </p:cNvSpPr>
          <p:nvPr>
            <p:ph type="sldNum" sz="quarter" idx="12"/>
          </p:nvPr>
        </p:nvSpPr>
        <p:spPr/>
        <p:txBody>
          <a:bodyPr/>
          <a:lstStyle>
            <a:lvl1pPr>
              <a:defRPr>
                <a:solidFill>
                  <a:prstClr val="white">
                    <a:tint val="95000"/>
                  </a:prstClr>
                </a:solidFill>
              </a:defRPr>
            </a:lvl1pPr>
          </a:lstStyle>
          <a:p>
            <a:pPr>
              <a:defRPr/>
            </a:pPr>
            <a:fld id="{E4D52188-93D1-4FE3-BB0C-46AD4FA9E41C}" type="slidenum">
              <a:rPr lang="pt-BR"/>
              <a:pPr>
                <a:defRPr/>
              </a:pPr>
              <a:t>‹nº›</a:t>
            </a:fld>
            <a:endParaRPr lang="pt-BR"/>
          </a:p>
        </p:txBody>
      </p:sp>
    </p:spTree>
  </p:cSld>
  <p:clrMapOvr>
    <a:overrideClrMapping bg1="dk1" tx1="lt1" bg2="dk2" tx2="lt2" accent1="accent1" accent2="accent2" accent3="accent3" accent4="accent4" accent5="accent5" accent6="accent6" hlink="hlink" folHlink="folHlink"/>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95300" y="155448"/>
            <a:ext cx="8915400" cy="1252728"/>
          </a:xfrm>
        </p:spPr>
        <p:txBody>
          <a:bodyPr/>
          <a:lstStyle>
            <a:extLst/>
          </a:lstStyle>
          <a:p>
            <a:r>
              <a:rPr lang="en-US" smtClean="0"/>
              <a:t>Click to edit Master title style</a:t>
            </a:r>
            <a:endParaRPr lang="en-US"/>
          </a:p>
        </p:txBody>
      </p:sp>
      <p:sp>
        <p:nvSpPr>
          <p:cNvPr id="3" name="Content Placeholder 2"/>
          <p:cNvSpPr>
            <a:spLocks noGrp="1"/>
          </p:cNvSpPr>
          <p:nvPr>
            <p:ph idx="1"/>
          </p:nvPr>
        </p:nvSpPr>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0B8B0C06-5823-411B-B7E5-D890B92800F8}" type="datetimeFigureOut">
              <a:rPr lang="pt-BR"/>
              <a:pPr>
                <a:defRPr/>
              </a:pPr>
              <a:t>17/5/2010</a:t>
            </a:fld>
            <a:endParaRPr lang="pt-BR"/>
          </a:p>
        </p:txBody>
      </p:sp>
      <p:sp>
        <p:nvSpPr>
          <p:cNvPr id="5" name="Footer Placeholder 4"/>
          <p:cNvSpPr>
            <a:spLocks noGrp="1"/>
          </p:cNvSpPr>
          <p:nvPr>
            <p:ph type="ftr" sz="quarter" idx="11"/>
          </p:nvPr>
        </p:nvSpPr>
        <p:spPr/>
        <p:txBody>
          <a:bodyPr/>
          <a:lstStyle>
            <a:lvl1pPr>
              <a:defRPr/>
            </a:lvl1pPr>
          </a:lstStyle>
          <a:p>
            <a:pPr>
              <a:defRPr/>
            </a:pPr>
            <a:endParaRPr lang="pt-BR"/>
          </a:p>
        </p:txBody>
      </p:sp>
      <p:sp>
        <p:nvSpPr>
          <p:cNvPr id="6" name="Slide Number Placeholder 5"/>
          <p:cNvSpPr>
            <a:spLocks noGrp="1"/>
          </p:cNvSpPr>
          <p:nvPr>
            <p:ph type="sldNum" sz="quarter" idx="12"/>
          </p:nvPr>
        </p:nvSpPr>
        <p:spPr/>
        <p:txBody>
          <a:bodyPr/>
          <a:lstStyle>
            <a:lvl1pPr>
              <a:defRPr/>
            </a:lvl1pPr>
          </a:lstStyle>
          <a:p>
            <a:pPr>
              <a:defRPr/>
            </a:pPr>
            <a:fld id="{180F18B3-61C0-40BE-A90E-DFA6888A2493}" type="slidenum">
              <a:rPr lang="pt-BR"/>
              <a:pPr>
                <a:defRPr/>
              </a:pPr>
              <a:t>‹nº›</a:t>
            </a:fld>
            <a:endParaRPr lang="pt-BR"/>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4" name="Rectangle 8"/>
          <p:cNvSpPr/>
          <p:nvPr/>
        </p:nvSpPr>
        <p:spPr bwMode="ltGray">
          <a:xfrm>
            <a:off x="0" y="0"/>
            <a:ext cx="9906000" cy="260191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extLst/>
          </a:lstStyle>
          <a:p>
            <a:pPr>
              <a:defRPr/>
            </a:pPr>
            <a:endParaRPr lang="en-US" sz="1800">
              <a:solidFill>
                <a:prstClr val="white"/>
              </a:solidFill>
            </a:endParaRPr>
          </a:p>
        </p:txBody>
      </p:sp>
      <p:sp>
        <p:nvSpPr>
          <p:cNvPr id="5" name="Rectangle 10"/>
          <p:cNvSpPr/>
          <p:nvPr/>
        </p:nvSpPr>
        <p:spPr bwMode="invGray">
          <a:xfrm>
            <a:off x="0" y="2601913"/>
            <a:ext cx="9906000" cy="46037"/>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extLst/>
          </a:lstStyle>
          <a:p>
            <a:pPr>
              <a:defRPr/>
            </a:pPr>
            <a:endParaRPr lang="en-US" sz="1800">
              <a:solidFill>
                <a:prstClr val="white"/>
              </a:solidFill>
            </a:endParaRPr>
          </a:p>
        </p:txBody>
      </p:sp>
      <p:sp>
        <p:nvSpPr>
          <p:cNvPr id="2" name="Title 1"/>
          <p:cNvSpPr>
            <a:spLocks noGrp="1"/>
          </p:cNvSpPr>
          <p:nvPr>
            <p:ph type="title"/>
          </p:nvPr>
        </p:nvSpPr>
        <p:spPr>
          <a:xfrm>
            <a:off x="812292" y="118872"/>
            <a:ext cx="8680958" cy="1636776"/>
          </a:xfrm>
        </p:spPr>
        <p:txBody>
          <a:bodyPr tIns="0" rIns="91440" bIns="0" anchor="b"/>
          <a:lstStyle>
            <a:lvl1pPr algn="l">
              <a:defRPr sz="4700" b="1" cap="none" baseline="0"/>
            </a:lvl1pPr>
            <a:extLst/>
          </a:lstStyle>
          <a:p>
            <a:r>
              <a:rPr lang="en-US" smtClean="0"/>
              <a:t>Click to edit Master title style</a:t>
            </a:r>
            <a:endParaRPr lang="en-US"/>
          </a:p>
        </p:txBody>
      </p:sp>
      <p:sp>
        <p:nvSpPr>
          <p:cNvPr id="3" name="Text Placeholder 2"/>
          <p:cNvSpPr>
            <a:spLocks noGrp="1"/>
          </p:cNvSpPr>
          <p:nvPr>
            <p:ph type="body" idx="1"/>
          </p:nvPr>
        </p:nvSpPr>
        <p:spPr>
          <a:xfrm>
            <a:off x="802386" y="1828800"/>
            <a:ext cx="8690864" cy="685800"/>
          </a:xfrm>
        </p:spPr>
        <p:txBody>
          <a:bodyPr lIns="146304" tIns="0" rIns="45720" bIns="0"/>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extLst/>
          </a:lstStyle>
          <a:p>
            <a:pPr lvl="0"/>
            <a:r>
              <a:rPr lang="en-US" smtClean="0"/>
              <a:t>Click to edit Master text styles</a:t>
            </a:r>
          </a:p>
        </p:txBody>
      </p:sp>
      <p:sp>
        <p:nvSpPr>
          <p:cNvPr id="6" name="Date Placeholder 3"/>
          <p:cNvSpPr>
            <a:spLocks noGrp="1"/>
          </p:cNvSpPr>
          <p:nvPr>
            <p:ph type="dt" sz="half" idx="10"/>
          </p:nvPr>
        </p:nvSpPr>
        <p:spPr/>
        <p:txBody>
          <a:bodyPr/>
          <a:lstStyle>
            <a:lvl1pPr>
              <a:defRPr>
                <a:solidFill>
                  <a:prstClr val="white">
                    <a:tint val="95000"/>
                  </a:prstClr>
                </a:solidFill>
              </a:defRPr>
            </a:lvl1pPr>
          </a:lstStyle>
          <a:p>
            <a:pPr>
              <a:defRPr/>
            </a:pPr>
            <a:fld id="{61C5C199-C787-4EA1-AE94-5031E9ECF066}" type="datetimeFigureOut">
              <a:rPr lang="pt-BR"/>
              <a:pPr>
                <a:defRPr/>
              </a:pPr>
              <a:t>17/5/2010</a:t>
            </a:fld>
            <a:endParaRPr lang="pt-BR"/>
          </a:p>
        </p:txBody>
      </p:sp>
      <p:sp>
        <p:nvSpPr>
          <p:cNvPr id="7" name="Footer Placeholder 4"/>
          <p:cNvSpPr>
            <a:spLocks noGrp="1"/>
          </p:cNvSpPr>
          <p:nvPr>
            <p:ph type="ftr" sz="quarter" idx="11"/>
          </p:nvPr>
        </p:nvSpPr>
        <p:spPr/>
        <p:txBody>
          <a:bodyPr/>
          <a:lstStyle>
            <a:lvl1pPr>
              <a:defRPr>
                <a:solidFill>
                  <a:prstClr val="white">
                    <a:tint val="95000"/>
                  </a:prstClr>
                </a:solidFill>
              </a:defRPr>
            </a:lvl1pPr>
          </a:lstStyle>
          <a:p>
            <a:pPr>
              <a:defRPr/>
            </a:pPr>
            <a:endParaRPr lang="pt-BR"/>
          </a:p>
        </p:txBody>
      </p:sp>
      <p:sp>
        <p:nvSpPr>
          <p:cNvPr id="8" name="Slide Number Placeholder 5"/>
          <p:cNvSpPr>
            <a:spLocks noGrp="1"/>
          </p:cNvSpPr>
          <p:nvPr>
            <p:ph type="sldNum" sz="quarter" idx="12"/>
          </p:nvPr>
        </p:nvSpPr>
        <p:spPr/>
        <p:txBody>
          <a:bodyPr/>
          <a:lstStyle>
            <a:lvl1pPr>
              <a:defRPr>
                <a:solidFill>
                  <a:prstClr val="white">
                    <a:tint val="95000"/>
                  </a:prstClr>
                </a:solidFill>
              </a:defRPr>
            </a:lvl1pPr>
          </a:lstStyle>
          <a:p>
            <a:pPr>
              <a:defRPr/>
            </a:pPr>
            <a:fld id="{6B32C827-FD97-46CD-A57A-940E63B207CA}" type="slidenum">
              <a:rPr lang="pt-BR"/>
              <a:pPr>
                <a:defRPr/>
              </a:pPr>
              <a:t>‹nº›</a:t>
            </a:fld>
            <a:endParaRPr lang="pt-BR"/>
          </a:p>
        </p:txBody>
      </p:sp>
    </p:spTree>
  </p:cSld>
  <p:clrMapOvr>
    <a:overrideClrMapping bg1="dk1" tx1="lt1" bg2="dk2" tx2="lt2" accent1="accent1" accent2="accent2" accent3="accent3" accent4="accent4" accent5="accent5" accent6="accent6" hlink="hlink" folHlink="folHlink"/>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lang="en-US" smtClean="0"/>
              <a:t>Click to edit Master title style</a:t>
            </a:r>
            <a:endParaRPr lang="en-US"/>
          </a:p>
        </p:txBody>
      </p:sp>
      <p:sp>
        <p:nvSpPr>
          <p:cNvPr id="3" name="Content Placeholder 2"/>
          <p:cNvSpPr>
            <a:spLocks noGrp="1"/>
          </p:cNvSpPr>
          <p:nvPr>
            <p:ph sz="half" idx="1"/>
          </p:nvPr>
        </p:nvSpPr>
        <p:spPr>
          <a:xfrm>
            <a:off x="495300" y="1773936"/>
            <a:ext cx="4375150" cy="4623816"/>
          </a:xfrm>
        </p:spPr>
        <p:txBody>
          <a:bodyPr lIns="9144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035550" y="1773936"/>
            <a:ext cx="4375150" cy="462381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1FFB905D-AB95-4102-82EA-B8B27CD6EA20}" type="datetimeFigureOut">
              <a:rPr lang="pt-BR"/>
              <a:pPr>
                <a:defRPr/>
              </a:pPr>
              <a:t>17/5/2010</a:t>
            </a:fld>
            <a:endParaRPr lang="pt-BR"/>
          </a:p>
        </p:txBody>
      </p:sp>
      <p:sp>
        <p:nvSpPr>
          <p:cNvPr id="6" name="Footer Placeholder 4"/>
          <p:cNvSpPr>
            <a:spLocks noGrp="1"/>
          </p:cNvSpPr>
          <p:nvPr>
            <p:ph type="ftr" sz="quarter" idx="11"/>
          </p:nvPr>
        </p:nvSpPr>
        <p:spPr/>
        <p:txBody>
          <a:bodyPr/>
          <a:lstStyle>
            <a:lvl1pPr>
              <a:defRPr/>
            </a:lvl1pPr>
          </a:lstStyle>
          <a:p>
            <a:pPr>
              <a:defRPr/>
            </a:pPr>
            <a:endParaRPr lang="pt-BR"/>
          </a:p>
        </p:txBody>
      </p:sp>
      <p:sp>
        <p:nvSpPr>
          <p:cNvPr id="7" name="Slide Number Placeholder 5"/>
          <p:cNvSpPr>
            <a:spLocks noGrp="1"/>
          </p:cNvSpPr>
          <p:nvPr>
            <p:ph type="sldNum" sz="quarter" idx="12"/>
          </p:nvPr>
        </p:nvSpPr>
        <p:spPr/>
        <p:txBody>
          <a:bodyPr/>
          <a:lstStyle>
            <a:lvl1pPr>
              <a:defRPr/>
            </a:lvl1pPr>
          </a:lstStyle>
          <a:p>
            <a:pPr>
              <a:defRPr/>
            </a:pPr>
            <a:fld id="{F2BFF938-F2A3-4575-9AE6-84ABEA91DD04}" type="slidenum">
              <a:rPr lang="pt-BR"/>
              <a:pPr>
                <a:defRPr/>
              </a:pPr>
              <a:t>‹nº›</a:t>
            </a:fld>
            <a:endParaRPr lang="pt-BR"/>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extLst/>
          </a:lstStyle>
          <a:p>
            <a:r>
              <a:rPr lang="en-US" smtClean="0"/>
              <a:t>Click to edit Master title style</a:t>
            </a:r>
            <a:endParaRPr lang="en-US"/>
          </a:p>
        </p:txBody>
      </p:sp>
      <p:sp>
        <p:nvSpPr>
          <p:cNvPr id="3" name="Text Placeholder 2"/>
          <p:cNvSpPr>
            <a:spLocks noGrp="1"/>
          </p:cNvSpPr>
          <p:nvPr>
            <p:ph type="body" idx="1"/>
          </p:nvPr>
        </p:nvSpPr>
        <p:spPr>
          <a:xfrm>
            <a:off x="495300" y="1698990"/>
            <a:ext cx="4376870"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a:r>
              <a:rPr lang="en-US" smtClean="0"/>
              <a:t>Click to edit Master text styles</a:t>
            </a:r>
          </a:p>
        </p:txBody>
      </p:sp>
      <p:sp>
        <p:nvSpPr>
          <p:cNvPr id="4" name="Content Placeholder 3"/>
          <p:cNvSpPr>
            <a:spLocks noGrp="1"/>
          </p:cNvSpPr>
          <p:nvPr>
            <p:ph sz="half" idx="2"/>
          </p:nvPr>
        </p:nvSpPr>
        <p:spPr>
          <a:xfrm>
            <a:off x="495300" y="2449512"/>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032115" y="1698990"/>
            <a:ext cx="4378590"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a:r>
              <a:rPr lang="en-US" smtClean="0"/>
              <a:t>Click to edit Master text styles</a:t>
            </a:r>
          </a:p>
        </p:txBody>
      </p:sp>
      <p:sp>
        <p:nvSpPr>
          <p:cNvPr id="6" name="Content Placeholder 5"/>
          <p:cNvSpPr>
            <a:spLocks noGrp="1"/>
          </p:cNvSpPr>
          <p:nvPr>
            <p:ph sz="quarter" idx="4"/>
          </p:nvPr>
        </p:nvSpPr>
        <p:spPr>
          <a:xfrm>
            <a:off x="5032115" y="2449512"/>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62C29534-6719-4B84-9508-B1594DBA6AE7}" type="datetimeFigureOut">
              <a:rPr lang="pt-BR"/>
              <a:pPr>
                <a:defRPr/>
              </a:pPr>
              <a:t>17/5/2010</a:t>
            </a:fld>
            <a:endParaRPr lang="pt-BR"/>
          </a:p>
        </p:txBody>
      </p:sp>
      <p:sp>
        <p:nvSpPr>
          <p:cNvPr id="8" name="Footer Placeholder 4"/>
          <p:cNvSpPr>
            <a:spLocks noGrp="1"/>
          </p:cNvSpPr>
          <p:nvPr>
            <p:ph type="ftr" sz="quarter" idx="11"/>
          </p:nvPr>
        </p:nvSpPr>
        <p:spPr/>
        <p:txBody>
          <a:bodyPr/>
          <a:lstStyle>
            <a:lvl1pPr>
              <a:defRPr/>
            </a:lvl1pPr>
          </a:lstStyle>
          <a:p>
            <a:pPr>
              <a:defRPr/>
            </a:pPr>
            <a:endParaRPr lang="pt-BR"/>
          </a:p>
        </p:txBody>
      </p:sp>
      <p:sp>
        <p:nvSpPr>
          <p:cNvPr id="9" name="Slide Number Placeholder 5"/>
          <p:cNvSpPr>
            <a:spLocks noGrp="1"/>
          </p:cNvSpPr>
          <p:nvPr>
            <p:ph type="sldNum" sz="quarter" idx="12"/>
          </p:nvPr>
        </p:nvSpPr>
        <p:spPr/>
        <p:txBody>
          <a:bodyPr/>
          <a:lstStyle>
            <a:lvl1pPr>
              <a:defRPr/>
            </a:lvl1pPr>
          </a:lstStyle>
          <a:p>
            <a:pPr>
              <a:defRPr/>
            </a:pPr>
            <a:fld id="{8508A31D-41B5-46A3-95BF-0B5F23F9392E}" type="slidenum">
              <a:rPr lang="pt-BR"/>
              <a:pPr>
                <a:defRPr/>
              </a:pPr>
              <a:t>‹nº›</a:t>
            </a:fld>
            <a:endParaRPr lang="pt-B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742950" y="609600"/>
            <a:ext cx="8420100" cy="1143000"/>
          </a:xfrm>
        </p:spPr>
        <p:txBody>
          <a:bodyPr/>
          <a:lstStyle/>
          <a:p>
            <a:r>
              <a:rPr lang="en-US" smtClean="0"/>
              <a:t>Click to edit Master title style</a:t>
            </a:r>
            <a:endParaRPr lang="pt-BR"/>
          </a:p>
        </p:txBody>
      </p:sp>
      <p:sp>
        <p:nvSpPr>
          <p:cNvPr id="3" name="ClipArt Placeholder 2"/>
          <p:cNvSpPr>
            <a:spLocks noGrp="1"/>
          </p:cNvSpPr>
          <p:nvPr>
            <p:ph type="clipArt" sz="half" idx="1"/>
          </p:nvPr>
        </p:nvSpPr>
        <p:spPr>
          <a:xfrm>
            <a:off x="742953" y="1981200"/>
            <a:ext cx="4133851" cy="4114800"/>
          </a:xfrm>
        </p:spPr>
        <p:txBody>
          <a:bodyPr/>
          <a:lstStyle/>
          <a:p>
            <a:pPr lvl="0"/>
            <a:endParaRPr lang="pt-BR" noProof="0" smtClean="0"/>
          </a:p>
        </p:txBody>
      </p:sp>
      <p:sp>
        <p:nvSpPr>
          <p:cNvPr id="4" name="Text Placeholder 3"/>
          <p:cNvSpPr>
            <a:spLocks noGrp="1"/>
          </p:cNvSpPr>
          <p:nvPr>
            <p:ph type="body" sz="half" idx="2"/>
          </p:nvPr>
        </p:nvSpPr>
        <p:spPr>
          <a:xfrm>
            <a:off x="5029199" y="1981200"/>
            <a:ext cx="4133851"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5" name="Rectangle 4"/>
          <p:cNvSpPr>
            <a:spLocks noGrp="1" noChangeArrowheads="1"/>
          </p:cNvSpPr>
          <p:nvPr>
            <p:ph type="dt" sz="half" idx="10"/>
          </p:nvPr>
        </p:nvSpPr>
        <p:spPr>
          <a:ln/>
        </p:spPr>
        <p:txBody>
          <a:bodyPr/>
          <a:lstStyle>
            <a:lvl1pPr>
              <a:defRPr/>
            </a:lvl1pPr>
          </a:lstStyle>
          <a:p>
            <a:pPr>
              <a:defRPr/>
            </a:pPr>
            <a:endParaRPr lang="pt-BR"/>
          </a:p>
        </p:txBody>
      </p:sp>
      <p:sp>
        <p:nvSpPr>
          <p:cNvPr id="6" name="Rectangle 5"/>
          <p:cNvSpPr>
            <a:spLocks noGrp="1" noChangeArrowheads="1"/>
          </p:cNvSpPr>
          <p:nvPr>
            <p:ph type="ftr" sz="quarter" idx="11"/>
          </p:nvPr>
        </p:nvSpPr>
        <p:spPr>
          <a:ln/>
        </p:spPr>
        <p:txBody>
          <a:bodyPr/>
          <a:lstStyle>
            <a:lvl1pPr>
              <a:defRPr/>
            </a:lvl1pPr>
          </a:lstStyle>
          <a:p>
            <a:pPr>
              <a:defRPr/>
            </a:pPr>
            <a:endParaRPr lang="pt-BR"/>
          </a:p>
        </p:txBody>
      </p:sp>
      <p:sp>
        <p:nvSpPr>
          <p:cNvPr id="7" name="Rectangle 6"/>
          <p:cNvSpPr>
            <a:spLocks noGrp="1" noChangeArrowheads="1"/>
          </p:cNvSpPr>
          <p:nvPr>
            <p:ph type="sldNum" sz="quarter" idx="12"/>
          </p:nvPr>
        </p:nvSpPr>
        <p:spPr>
          <a:ln/>
        </p:spPr>
        <p:txBody>
          <a:bodyPr/>
          <a:lstStyle>
            <a:lvl1pPr>
              <a:defRPr/>
            </a:lvl1pPr>
          </a:lstStyle>
          <a:p>
            <a:pPr>
              <a:defRPr/>
            </a:pPr>
            <a:fld id="{7F1D4063-9C96-4F65-A305-C132C348C712}" type="slidenum">
              <a:rPr lang="pt-BR"/>
              <a:pPr>
                <a:defRPr/>
              </a:pPr>
              <a:t>‹nº›</a:t>
            </a:fld>
            <a:endParaRPr lang="pt-BR"/>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EA63C20A-33D3-44B9-B6B5-BBFF7F14AF09}" type="datetimeFigureOut">
              <a:rPr lang="pt-BR"/>
              <a:pPr>
                <a:defRPr/>
              </a:pPr>
              <a:t>17/5/2010</a:t>
            </a:fld>
            <a:endParaRPr lang="pt-BR"/>
          </a:p>
        </p:txBody>
      </p:sp>
      <p:sp>
        <p:nvSpPr>
          <p:cNvPr id="4" name="Footer Placeholder 4"/>
          <p:cNvSpPr>
            <a:spLocks noGrp="1"/>
          </p:cNvSpPr>
          <p:nvPr>
            <p:ph type="ftr" sz="quarter" idx="11"/>
          </p:nvPr>
        </p:nvSpPr>
        <p:spPr/>
        <p:txBody>
          <a:bodyPr/>
          <a:lstStyle>
            <a:lvl1pPr>
              <a:defRPr/>
            </a:lvl1pPr>
          </a:lstStyle>
          <a:p>
            <a:pPr>
              <a:defRPr/>
            </a:pPr>
            <a:endParaRPr lang="pt-BR"/>
          </a:p>
        </p:txBody>
      </p:sp>
      <p:sp>
        <p:nvSpPr>
          <p:cNvPr id="5" name="Slide Number Placeholder 5"/>
          <p:cNvSpPr>
            <a:spLocks noGrp="1"/>
          </p:cNvSpPr>
          <p:nvPr>
            <p:ph type="sldNum" sz="quarter" idx="12"/>
          </p:nvPr>
        </p:nvSpPr>
        <p:spPr/>
        <p:txBody>
          <a:bodyPr/>
          <a:lstStyle>
            <a:lvl1pPr>
              <a:defRPr/>
            </a:lvl1pPr>
          </a:lstStyle>
          <a:p>
            <a:pPr>
              <a:defRPr/>
            </a:pPr>
            <a:fld id="{52967535-6970-4A39-966A-EAD16A3AFFEF}" type="slidenum">
              <a:rPr lang="pt-BR"/>
              <a:pPr>
                <a:defRPr/>
              </a:pPr>
              <a:t>‹nº›</a:t>
            </a:fld>
            <a:endParaRPr lang="pt-BR"/>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fld id="{FB8783E6-80CB-4369-A01A-5B423D5319D9}" type="datetimeFigureOut">
              <a:rPr lang="pt-BR"/>
              <a:pPr>
                <a:defRPr/>
              </a:pPr>
              <a:t>17/5/2010</a:t>
            </a:fld>
            <a:endParaRPr lang="pt-BR"/>
          </a:p>
        </p:txBody>
      </p:sp>
      <p:sp>
        <p:nvSpPr>
          <p:cNvPr id="3" name="Footer Placeholder 2"/>
          <p:cNvSpPr>
            <a:spLocks noGrp="1"/>
          </p:cNvSpPr>
          <p:nvPr>
            <p:ph type="ftr" sz="quarter" idx="11"/>
          </p:nvPr>
        </p:nvSpPr>
        <p:spPr/>
        <p:txBody>
          <a:bodyPr/>
          <a:lstStyle>
            <a:lvl1pPr>
              <a:defRPr/>
            </a:lvl1pPr>
          </a:lstStyle>
          <a:p>
            <a:pPr>
              <a:defRPr/>
            </a:pPr>
            <a:endParaRPr lang="pt-BR"/>
          </a:p>
        </p:txBody>
      </p:sp>
      <p:sp>
        <p:nvSpPr>
          <p:cNvPr id="4" name="Slide Number Placeholder 3"/>
          <p:cNvSpPr>
            <a:spLocks noGrp="1"/>
          </p:cNvSpPr>
          <p:nvPr>
            <p:ph type="sldNum" sz="quarter" idx="12"/>
          </p:nvPr>
        </p:nvSpPr>
        <p:spPr/>
        <p:txBody>
          <a:bodyPr/>
          <a:lstStyle>
            <a:lvl1pPr>
              <a:defRPr/>
            </a:lvl1pPr>
          </a:lstStyle>
          <a:p>
            <a:pPr>
              <a:defRPr/>
            </a:pPr>
            <a:fld id="{9E52CC8A-F545-4C1E-8815-C417870ADE41}" type="slidenum">
              <a:rPr lang="pt-BR"/>
              <a:pPr>
                <a:defRPr/>
              </a:pPr>
              <a:t>‹nº›</a:t>
            </a:fld>
            <a:endParaRPr lang="pt-BR"/>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Rectangle 8"/>
          <p:cNvSpPr/>
          <p:nvPr/>
        </p:nvSpPr>
        <p:spPr bwMode="invGray">
          <a:xfrm>
            <a:off x="3094038" y="0"/>
            <a:ext cx="49212" cy="145415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extLst/>
          </a:lstStyle>
          <a:p>
            <a:pPr>
              <a:defRPr/>
            </a:pPr>
            <a:endParaRPr lang="en-US" sz="1800">
              <a:solidFill>
                <a:prstClr val="white"/>
              </a:solidFill>
            </a:endParaRPr>
          </a:p>
        </p:txBody>
      </p:sp>
      <p:sp>
        <p:nvSpPr>
          <p:cNvPr id="6" name="Rectangle 10"/>
          <p:cNvSpPr/>
          <p:nvPr/>
        </p:nvSpPr>
        <p:spPr bwMode="invGray">
          <a:xfrm>
            <a:off x="3094038" y="0"/>
            <a:ext cx="49212" cy="145415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extLst/>
          </a:lstStyle>
          <a:p>
            <a:pPr>
              <a:defRPr/>
            </a:pPr>
            <a:endParaRPr lang="en-US" sz="1800">
              <a:solidFill>
                <a:prstClr val="white"/>
              </a:solidFill>
            </a:endParaRPr>
          </a:p>
        </p:txBody>
      </p:sp>
      <p:sp>
        <p:nvSpPr>
          <p:cNvPr id="2" name="Title 1"/>
          <p:cNvSpPr>
            <a:spLocks noGrp="1"/>
          </p:cNvSpPr>
          <p:nvPr>
            <p:ph type="title"/>
          </p:nvPr>
        </p:nvSpPr>
        <p:spPr>
          <a:xfrm>
            <a:off x="181825" y="152400"/>
            <a:ext cx="2734056" cy="978408"/>
          </a:xfrm>
        </p:spPr>
        <p:txBody>
          <a:bodyPr lIns="73152" bIns="0" anchor="b">
            <a:sp3d prstMaterial="matte"/>
          </a:bodyPr>
          <a:lstStyle>
            <a:lvl1pPr algn="l">
              <a:defRPr sz="2000" b="0"/>
            </a:lvl1pPr>
            <a:extLst/>
          </a:lstStyle>
          <a:p>
            <a:r>
              <a:rPr lang="en-US" smtClean="0"/>
              <a:t>Click to edit Master title style</a:t>
            </a:r>
            <a:endParaRPr lang="en-US"/>
          </a:p>
        </p:txBody>
      </p:sp>
      <p:sp>
        <p:nvSpPr>
          <p:cNvPr id="3" name="Content Placeholder 2"/>
          <p:cNvSpPr>
            <a:spLocks noGrp="1"/>
          </p:cNvSpPr>
          <p:nvPr>
            <p:ph idx="1"/>
          </p:nvPr>
        </p:nvSpPr>
        <p:spPr>
          <a:xfrm>
            <a:off x="3270992" y="1743134"/>
            <a:ext cx="6414028" cy="455888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81825" y="1730018"/>
            <a:ext cx="267462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a:r>
              <a:rPr lang="en-US" smtClean="0"/>
              <a:t>Click to edit Master text styles</a:t>
            </a:r>
          </a:p>
        </p:txBody>
      </p:sp>
      <p:sp>
        <p:nvSpPr>
          <p:cNvPr id="7" name="Date Placeholder 4"/>
          <p:cNvSpPr>
            <a:spLocks noGrp="1"/>
          </p:cNvSpPr>
          <p:nvPr>
            <p:ph type="dt" sz="half" idx="10"/>
          </p:nvPr>
        </p:nvSpPr>
        <p:spPr/>
        <p:txBody>
          <a:bodyPr/>
          <a:lstStyle>
            <a:lvl1pPr>
              <a:defRPr/>
            </a:lvl1pPr>
          </a:lstStyle>
          <a:p>
            <a:pPr>
              <a:defRPr/>
            </a:pPr>
            <a:fld id="{E6EB1B6B-F0C2-4FC4-8189-90F14729690C}" type="datetimeFigureOut">
              <a:rPr lang="pt-BR"/>
              <a:pPr>
                <a:defRPr/>
              </a:pPr>
              <a:t>17/5/2010</a:t>
            </a:fld>
            <a:endParaRPr lang="pt-BR"/>
          </a:p>
        </p:txBody>
      </p:sp>
      <p:sp>
        <p:nvSpPr>
          <p:cNvPr id="8" name="Footer Placeholder 5"/>
          <p:cNvSpPr>
            <a:spLocks noGrp="1"/>
          </p:cNvSpPr>
          <p:nvPr>
            <p:ph type="ftr" sz="quarter" idx="11"/>
          </p:nvPr>
        </p:nvSpPr>
        <p:spPr/>
        <p:txBody>
          <a:bodyPr/>
          <a:lstStyle>
            <a:lvl1pPr>
              <a:defRPr/>
            </a:lvl1pPr>
          </a:lstStyle>
          <a:p>
            <a:pPr>
              <a:defRPr/>
            </a:pPr>
            <a:endParaRPr lang="pt-BR"/>
          </a:p>
        </p:txBody>
      </p:sp>
      <p:sp>
        <p:nvSpPr>
          <p:cNvPr id="9" name="Slide Number Placeholder 6"/>
          <p:cNvSpPr>
            <a:spLocks noGrp="1"/>
          </p:cNvSpPr>
          <p:nvPr>
            <p:ph type="sldNum" sz="quarter" idx="12"/>
          </p:nvPr>
        </p:nvSpPr>
        <p:spPr/>
        <p:txBody>
          <a:bodyPr/>
          <a:lstStyle>
            <a:lvl1pPr>
              <a:defRPr/>
            </a:lvl1pPr>
          </a:lstStyle>
          <a:p>
            <a:pPr>
              <a:defRPr/>
            </a:pPr>
            <a:fld id="{6AB5CFC9-E522-40F8-B1CB-74CB25C46820}" type="slidenum">
              <a:rPr lang="pt-BR"/>
              <a:pPr>
                <a:defRPr/>
              </a:pPr>
              <a:t>‹nº›</a:t>
            </a:fld>
            <a:endParaRPr lang="pt-BR"/>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Picture with Caption">
    <p:bg>
      <p:bgRef idx="1001">
        <a:schemeClr val="bg2"/>
      </p:bgRef>
    </p:bg>
    <p:spTree>
      <p:nvGrpSpPr>
        <p:cNvPr id="1" name=""/>
        <p:cNvGrpSpPr/>
        <p:nvPr/>
      </p:nvGrpSpPr>
      <p:grpSpPr>
        <a:xfrm>
          <a:off x="0" y="0"/>
          <a:ext cx="0" cy="0"/>
          <a:chOff x="0" y="0"/>
          <a:chExt cx="0" cy="0"/>
        </a:xfrm>
      </p:grpSpPr>
      <p:sp>
        <p:nvSpPr>
          <p:cNvPr id="5" name="Rectangle 8"/>
          <p:cNvSpPr/>
          <p:nvPr/>
        </p:nvSpPr>
        <p:spPr>
          <a:xfrm>
            <a:off x="3094038" y="0"/>
            <a:ext cx="49212"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extLst/>
          </a:lstStyle>
          <a:p>
            <a:pPr>
              <a:defRPr/>
            </a:pPr>
            <a:endParaRPr lang="en-US" sz="1800">
              <a:solidFill>
                <a:prstClr val="white"/>
              </a:solidFill>
            </a:endParaRPr>
          </a:p>
        </p:txBody>
      </p:sp>
      <p:sp>
        <p:nvSpPr>
          <p:cNvPr id="6" name="Rectangle 10"/>
          <p:cNvSpPr/>
          <p:nvPr/>
        </p:nvSpPr>
        <p:spPr bwMode="invGray">
          <a:xfrm>
            <a:off x="3094038" y="0"/>
            <a:ext cx="49212"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extLst/>
          </a:lstStyle>
          <a:p>
            <a:pPr>
              <a:defRPr/>
            </a:pPr>
            <a:endParaRPr lang="en-US" sz="1800">
              <a:solidFill>
                <a:prstClr val="white"/>
              </a:solidFill>
            </a:endParaRPr>
          </a:p>
        </p:txBody>
      </p:sp>
      <p:sp>
        <p:nvSpPr>
          <p:cNvPr id="2" name="Title 1"/>
          <p:cNvSpPr>
            <a:spLocks noGrp="1"/>
          </p:cNvSpPr>
          <p:nvPr>
            <p:ph type="title"/>
          </p:nvPr>
        </p:nvSpPr>
        <p:spPr>
          <a:xfrm>
            <a:off x="178308" y="155448"/>
            <a:ext cx="2735579" cy="978408"/>
          </a:xfrm>
        </p:spPr>
        <p:txBody>
          <a:bodyPr lIns="73152" bIns="0" anchor="b">
            <a:sp3d prstMaterial="matte"/>
          </a:bodyPr>
          <a:lstStyle>
            <a:lvl1pPr algn="l">
              <a:defRPr sz="2000" b="0"/>
            </a:lvl1pPr>
            <a:extLst/>
          </a:lstStyle>
          <a:p>
            <a:r>
              <a:rPr lang="en-US" smtClean="0"/>
              <a:t>Click to edit Master title style</a:t>
            </a:r>
            <a:endParaRPr lang="en-US"/>
          </a:p>
        </p:txBody>
      </p:sp>
      <p:sp>
        <p:nvSpPr>
          <p:cNvPr id="3" name="Picture Placeholder 2"/>
          <p:cNvSpPr>
            <a:spLocks noGrp="1"/>
          </p:cNvSpPr>
          <p:nvPr>
            <p:ph type="pic" idx="1"/>
          </p:nvPr>
        </p:nvSpPr>
        <p:spPr>
          <a:xfrm>
            <a:off x="3145870" y="1484808"/>
            <a:ext cx="6768013" cy="5373192"/>
          </a:xfrm>
          <a:solidFill>
            <a:schemeClr val="bg2">
              <a:shade val="75000"/>
            </a:schemeClr>
          </a:solidFill>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extLst/>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178308" y="1728216"/>
            <a:ext cx="267462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a:r>
              <a:rPr lang="en-US" smtClean="0"/>
              <a:t>Click to edit Master text styles</a:t>
            </a:r>
          </a:p>
        </p:txBody>
      </p:sp>
      <p:sp>
        <p:nvSpPr>
          <p:cNvPr id="7" name="Date Placeholder 4"/>
          <p:cNvSpPr>
            <a:spLocks noGrp="1"/>
          </p:cNvSpPr>
          <p:nvPr>
            <p:ph type="dt" sz="half" idx="10"/>
          </p:nvPr>
        </p:nvSpPr>
        <p:spPr>
          <a:xfrm>
            <a:off x="179388" y="1169988"/>
            <a:ext cx="2732087" cy="201612"/>
          </a:xfrm>
        </p:spPr>
        <p:txBody>
          <a:bodyPr/>
          <a:lstStyle>
            <a:lvl1pPr>
              <a:defRPr/>
            </a:lvl1pPr>
          </a:lstStyle>
          <a:p>
            <a:pPr>
              <a:defRPr/>
            </a:pPr>
            <a:fld id="{E119BEE7-02D7-4B15-8CC0-DFD33D4BE8F8}" type="datetimeFigureOut">
              <a:rPr lang="pt-BR"/>
              <a:pPr>
                <a:defRPr/>
              </a:pPr>
              <a:t>17/5/2010</a:t>
            </a:fld>
            <a:endParaRPr lang="pt-BR"/>
          </a:p>
        </p:txBody>
      </p:sp>
      <p:sp>
        <p:nvSpPr>
          <p:cNvPr id="8" name="Footer Placeholder 5"/>
          <p:cNvSpPr>
            <a:spLocks noGrp="1"/>
          </p:cNvSpPr>
          <p:nvPr>
            <p:ph type="ftr" sz="quarter" idx="11"/>
          </p:nvPr>
        </p:nvSpPr>
        <p:spPr>
          <a:xfrm>
            <a:off x="3287713" y="1169988"/>
            <a:ext cx="5627687" cy="201612"/>
          </a:xfrm>
        </p:spPr>
        <p:txBody>
          <a:bodyPr/>
          <a:lstStyle>
            <a:lvl1pPr>
              <a:defRPr>
                <a:solidFill>
                  <a:prstClr val="white">
                    <a:shade val="50000"/>
                  </a:prstClr>
                </a:solidFill>
              </a:defRPr>
            </a:lvl1pPr>
          </a:lstStyle>
          <a:p>
            <a:pPr>
              <a:defRPr/>
            </a:pPr>
            <a:endParaRPr lang="pt-BR"/>
          </a:p>
        </p:txBody>
      </p:sp>
      <p:sp>
        <p:nvSpPr>
          <p:cNvPr id="9" name="Slide Number Placeholder 6"/>
          <p:cNvSpPr>
            <a:spLocks noGrp="1"/>
          </p:cNvSpPr>
          <p:nvPr>
            <p:ph type="sldNum" sz="quarter" idx="12"/>
          </p:nvPr>
        </p:nvSpPr>
        <p:spPr>
          <a:xfrm>
            <a:off x="9034463" y="1169988"/>
            <a:ext cx="793750" cy="201612"/>
          </a:xfrm>
        </p:spPr>
        <p:txBody>
          <a:bodyPr/>
          <a:lstStyle>
            <a:lvl1pPr>
              <a:defRPr/>
            </a:lvl1pPr>
          </a:lstStyle>
          <a:p>
            <a:pPr>
              <a:defRPr/>
            </a:pPr>
            <a:fld id="{44EAF1E9-EA54-4354-9B8D-BFBE30DA766B}" type="slidenum">
              <a:rPr lang="pt-BR"/>
              <a:pPr>
                <a:defRPr/>
              </a:pPr>
              <a:t>‹nº›</a:t>
            </a:fld>
            <a:endParaRPr lang="pt-BR"/>
          </a:p>
        </p:txBody>
      </p:sp>
    </p:spTree>
  </p:cSld>
  <p:clrMapOvr>
    <a:overrideClrMapping bg1="lt1" tx1="dk1" bg2="lt2" tx2="dk2" accent1="accent1" accent2="accent2" accent3="accent3" accent4="accent4" accent5="accent5" accent6="accent6" hlink="hlink" folHlink="folHlink"/>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D2BC2A37-7365-452E-9E04-CE45C92C444F}" type="datetimeFigureOut">
              <a:rPr lang="pt-BR"/>
              <a:pPr>
                <a:defRPr/>
              </a:pPr>
              <a:t>17/5/2010</a:t>
            </a:fld>
            <a:endParaRPr lang="pt-BR"/>
          </a:p>
        </p:txBody>
      </p:sp>
      <p:sp>
        <p:nvSpPr>
          <p:cNvPr id="5" name="Footer Placeholder 4"/>
          <p:cNvSpPr>
            <a:spLocks noGrp="1"/>
          </p:cNvSpPr>
          <p:nvPr>
            <p:ph type="ftr" sz="quarter" idx="11"/>
          </p:nvPr>
        </p:nvSpPr>
        <p:spPr/>
        <p:txBody>
          <a:bodyPr/>
          <a:lstStyle>
            <a:lvl1pPr>
              <a:defRPr/>
            </a:lvl1pPr>
          </a:lstStyle>
          <a:p>
            <a:pPr>
              <a:defRPr/>
            </a:pPr>
            <a:endParaRPr lang="pt-BR"/>
          </a:p>
        </p:txBody>
      </p:sp>
      <p:sp>
        <p:nvSpPr>
          <p:cNvPr id="6" name="Slide Number Placeholder 5"/>
          <p:cNvSpPr>
            <a:spLocks noGrp="1"/>
          </p:cNvSpPr>
          <p:nvPr>
            <p:ph type="sldNum" sz="quarter" idx="12"/>
          </p:nvPr>
        </p:nvSpPr>
        <p:spPr/>
        <p:txBody>
          <a:bodyPr/>
          <a:lstStyle>
            <a:lvl1pPr>
              <a:defRPr/>
            </a:lvl1pPr>
          </a:lstStyle>
          <a:p>
            <a:pPr>
              <a:defRPr/>
            </a:pPr>
            <a:fld id="{8CA833BB-3255-4694-8C08-9E34D2ADE854}" type="slidenum">
              <a:rPr lang="pt-BR"/>
              <a:pPr>
                <a:defRPr/>
              </a:pPr>
              <a:t>‹nº›</a:t>
            </a:fld>
            <a:endParaRPr lang="pt-BR"/>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8"/>
          <p:cNvSpPr/>
          <p:nvPr/>
        </p:nvSpPr>
        <p:spPr bwMode="invGray">
          <a:xfrm>
            <a:off x="7148513" y="0"/>
            <a:ext cx="50800" cy="6858000"/>
          </a:xfrm>
          <a:prstGeom prst="rect">
            <a:avLst/>
          </a:prstGeom>
          <a:solidFill>
            <a:srgbClr val="FFFFFF"/>
          </a:solidFill>
          <a:ln w="48000" cap="flat" cmpd="thickThin" algn="ctr">
            <a:noFill/>
            <a:prstDash val="solid"/>
          </a:ln>
          <a:effectLst>
            <a:outerShdw blurRad="31750" dist="10160" dir="108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extLst/>
          </a:lstStyle>
          <a:p>
            <a:pPr>
              <a:defRPr/>
            </a:pPr>
            <a:endParaRPr lang="en-US" sz="1800">
              <a:solidFill>
                <a:prstClr val="white"/>
              </a:solidFill>
            </a:endParaRPr>
          </a:p>
        </p:txBody>
      </p:sp>
      <p:sp>
        <p:nvSpPr>
          <p:cNvPr id="5" name="Rectangle 10"/>
          <p:cNvSpPr/>
          <p:nvPr/>
        </p:nvSpPr>
        <p:spPr bwMode="ltGray">
          <a:xfrm>
            <a:off x="7202488" y="0"/>
            <a:ext cx="2724150" cy="685800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extLst/>
          </a:lstStyle>
          <a:p>
            <a:pPr>
              <a:defRPr/>
            </a:pPr>
            <a:endParaRPr lang="en-US" sz="1800">
              <a:solidFill>
                <a:prstClr val="white"/>
              </a:solidFill>
            </a:endParaRPr>
          </a:p>
        </p:txBody>
      </p:sp>
      <p:sp>
        <p:nvSpPr>
          <p:cNvPr id="2" name="Vertical Title 1"/>
          <p:cNvSpPr>
            <a:spLocks noGrp="1"/>
          </p:cNvSpPr>
          <p:nvPr>
            <p:ph type="title" orient="vert"/>
          </p:nvPr>
        </p:nvSpPr>
        <p:spPr>
          <a:xfrm>
            <a:off x="7346950" y="274702"/>
            <a:ext cx="2063750" cy="5851525"/>
          </a:xfrm>
        </p:spPr>
        <p:txBody>
          <a:bodyPr vert="eaVert"/>
          <a:lstStyle>
            <a:extLst/>
          </a:lstStyle>
          <a:p>
            <a:r>
              <a:rPr lang="en-US" smtClean="0"/>
              <a:t>Click to edit Master title style</a:t>
            </a:r>
            <a:endParaRPr lang="en-US"/>
          </a:p>
        </p:txBody>
      </p:sp>
      <p:sp>
        <p:nvSpPr>
          <p:cNvPr id="3" name="Vertical Text Placeholder 2"/>
          <p:cNvSpPr>
            <a:spLocks noGrp="1"/>
          </p:cNvSpPr>
          <p:nvPr>
            <p:ph type="body" orient="vert" idx="1"/>
          </p:nvPr>
        </p:nvSpPr>
        <p:spPr>
          <a:xfrm>
            <a:off x="495300" y="304865"/>
            <a:ext cx="6521450" cy="5851525"/>
          </a:xfrm>
        </p:spPr>
        <p:txBody>
          <a:bodyPr vert="eaVert"/>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3"/>
          <p:cNvSpPr>
            <a:spLocks noGrp="1"/>
          </p:cNvSpPr>
          <p:nvPr>
            <p:ph type="dt" sz="half" idx="10"/>
          </p:nvPr>
        </p:nvSpPr>
        <p:spPr/>
        <p:txBody>
          <a:bodyPr/>
          <a:lstStyle>
            <a:lvl1pPr>
              <a:defRPr/>
            </a:lvl1pPr>
          </a:lstStyle>
          <a:p>
            <a:pPr>
              <a:defRPr/>
            </a:pPr>
            <a:fld id="{D3BBEDBE-345D-4ADC-B99D-5C5D4FD2C7A7}" type="datetimeFigureOut">
              <a:rPr lang="pt-BR"/>
              <a:pPr>
                <a:defRPr/>
              </a:pPr>
              <a:t>17/5/2010</a:t>
            </a:fld>
            <a:endParaRPr lang="pt-BR"/>
          </a:p>
        </p:txBody>
      </p:sp>
      <p:sp>
        <p:nvSpPr>
          <p:cNvPr id="7" name="Footer Placeholder 4"/>
          <p:cNvSpPr>
            <a:spLocks noGrp="1"/>
          </p:cNvSpPr>
          <p:nvPr>
            <p:ph type="ftr" sz="quarter" idx="11"/>
          </p:nvPr>
        </p:nvSpPr>
        <p:spPr>
          <a:xfrm>
            <a:off x="2860675" y="6376988"/>
            <a:ext cx="4156075" cy="365125"/>
          </a:xfrm>
        </p:spPr>
        <p:txBody>
          <a:bodyPr/>
          <a:lstStyle>
            <a:lvl1pPr>
              <a:defRPr/>
            </a:lvl1pPr>
          </a:lstStyle>
          <a:p>
            <a:pPr>
              <a:defRPr/>
            </a:pPr>
            <a:endParaRPr lang="pt-BR"/>
          </a:p>
        </p:txBody>
      </p:sp>
      <p:sp>
        <p:nvSpPr>
          <p:cNvPr id="8" name="Slide Number Placeholder 5"/>
          <p:cNvSpPr>
            <a:spLocks noGrp="1"/>
          </p:cNvSpPr>
          <p:nvPr>
            <p:ph type="sldNum" sz="quarter" idx="12"/>
          </p:nvPr>
        </p:nvSpPr>
        <p:spPr/>
        <p:txBody>
          <a:bodyPr/>
          <a:lstStyle>
            <a:lvl1pPr>
              <a:defRPr/>
            </a:lvl1pPr>
          </a:lstStyle>
          <a:p>
            <a:pPr>
              <a:defRPr/>
            </a:pPr>
            <a:fld id="{ABF162FB-9B3A-41AC-A69A-4FA9265CC59D}" type="slidenum">
              <a:rPr lang="pt-BR"/>
              <a:pPr>
                <a:defRPr/>
              </a:pPr>
              <a:t>‹nº›</a:t>
            </a:fld>
            <a:endParaRPr lang="pt-BR"/>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42950" y="2130550"/>
            <a:ext cx="8420100" cy="1470025"/>
          </a:xfrm>
        </p:spPr>
        <p:txBody>
          <a:bodyPr/>
          <a:lstStyle/>
          <a:p>
            <a:r>
              <a:rPr lang="en-US" smtClean="0"/>
              <a:t>Click to edit Master title style</a:t>
            </a:r>
            <a:endParaRPr lang="pt-BR"/>
          </a:p>
        </p:txBody>
      </p:sp>
      <p:sp>
        <p:nvSpPr>
          <p:cNvPr id="3" name="Subtitle 2"/>
          <p:cNvSpPr>
            <a:spLocks noGrp="1"/>
          </p:cNvSpPr>
          <p:nvPr>
            <p:ph type="subTitle" idx="1"/>
          </p:nvPr>
        </p:nvSpPr>
        <p:spPr>
          <a:xfrm>
            <a:off x="1485900" y="3886200"/>
            <a:ext cx="69342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pt-BR"/>
          </a:p>
        </p:txBody>
      </p:sp>
      <p:sp>
        <p:nvSpPr>
          <p:cNvPr id="4" name="Rectangle 4"/>
          <p:cNvSpPr>
            <a:spLocks noGrp="1" noChangeArrowheads="1"/>
          </p:cNvSpPr>
          <p:nvPr>
            <p:ph type="dt" sz="half" idx="10"/>
          </p:nvPr>
        </p:nvSpPr>
        <p:spPr/>
        <p:txBody>
          <a:bodyPr/>
          <a:lstStyle>
            <a:lvl1pPr algn="ctr">
              <a:defRPr/>
            </a:lvl1pPr>
          </a:lstStyle>
          <a:p>
            <a:pPr>
              <a:defRPr/>
            </a:pPr>
            <a:endParaRPr lang="pt-BR"/>
          </a:p>
        </p:txBody>
      </p:sp>
      <p:sp>
        <p:nvSpPr>
          <p:cNvPr id="5" name="Rectangle 5"/>
          <p:cNvSpPr>
            <a:spLocks noGrp="1" noChangeArrowheads="1"/>
          </p:cNvSpPr>
          <p:nvPr>
            <p:ph type="ftr" sz="quarter" idx="11"/>
          </p:nvPr>
        </p:nvSpPr>
        <p:spPr/>
        <p:txBody>
          <a:bodyPr/>
          <a:lstStyle>
            <a:lvl1pPr>
              <a:defRPr/>
            </a:lvl1pPr>
          </a:lstStyle>
          <a:p>
            <a:pPr>
              <a:defRPr/>
            </a:pPr>
            <a:endParaRPr lang="pt-BR"/>
          </a:p>
        </p:txBody>
      </p:sp>
      <p:sp>
        <p:nvSpPr>
          <p:cNvPr id="6" name="Rectangle 6"/>
          <p:cNvSpPr>
            <a:spLocks noGrp="1" noChangeArrowheads="1"/>
          </p:cNvSpPr>
          <p:nvPr>
            <p:ph type="sldNum" sz="quarter" idx="12"/>
          </p:nvPr>
        </p:nvSpPr>
        <p:spPr/>
        <p:txBody>
          <a:bodyPr/>
          <a:lstStyle>
            <a:lvl1pPr>
              <a:defRPr/>
            </a:lvl1pPr>
          </a:lstStyle>
          <a:p>
            <a:pPr>
              <a:defRPr/>
            </a:pPr>
            <a:fld id="{47E511B7-E4FA-4985-BCD5-684DF9F89F40}" type="slidenum">
              <a:rPr lang="pt-BR"/>
              <a:pPr>
                <a:defRPr/>
              </a:pPr>
              <a:t>‹nº›</a:t>
            </a:fld>
            <a:endParaRPr lang="pt-BR"/>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pt-BR"/>
          </a:p>
        </p:txBody>
      </p:sp>
      <p:sp>
        <p:nvSpPr>
          <p:cNvPr id="3" name="Content Placeholder 2"/>
          <p:cNvSpPr>
            <a:spLocks noGrp="1"/>
          </p:cNvSpPr>
          <p:nvPr>
            <p:ph idx="1"/>
          </p:nvPr>
        </p:nvSpPr>
        <p:spPr>
          <a:xfrm>
            <a:off x="495300" y="1600206"/>
            <a:ext cx="89154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4" name="Rectangle 4"/>
          <p:cNvSpPr>
            <a:spLocks noGrp="1" noChangeArrowheads="1"/>
          </p:cNvSpPr>
          <p:nvPr>
            <p:ph type="dt" sz="half" idx="10"/>
          </p:nvPr>
        </p:nvSpPr>
        <p:spPr/>
        <p:txBody>
          <a:bodyPr/>
          <a:lstStyle>
            <a:lvl1pPr algn="ctr">
              <a:defRPr/>
            </a:lvl1pPr>
          </a:lstStyle>
          <a:p>
            <a:pPr>
              <a:defRPr/>
            </a:pPr>
            <a:endParaRPr lang="pt-BR"/>
          </a:p>
        </p:txBody>
      </p:sp>
      <p:sp>
        <p:nvSpPr>
          <p:cNvPr id="5" name="Rectangle 5"/>
          <p:cNvSpPr>
            <a:spLocks noGrp="1" noChangeArrowheads="1"/>
          </p:cNvSpPr>
          <p:nvPr>
            <p:ph type="ftr" sz="quarter" idx="11"/>
          </p:nvPr>
        </p:nvSpPr>
        <p:spPr/>
        <p:txBody>
          <a:bodyPr/>
          <a:lstStyle>
            <a:lvl1pPr>
              <a:defRPr/>
            </a:lvl1pPr>
          </a:lstStyle>
          <a:p>
            <a:pPr>
              <a:defRPr/>
            </a:pPr>
            <a:endParaRPr lang="pt-BR"/>
          </a:p>
        </p:txBody>
      </p:sp>
      <p:sp>
        <p:nvSpPr>
          <p:cNvPr id="6" name="Rectangle 6"/>
          <p:cNvSpPr>
            <a:spLocks noGrp="1" noChangeArrowheads="1"/>
          </p:cNvSpPr>
          <p:nvPr>
            <p:ph type="sldNum" sz="quarter" idx="12"/>
          </p:nvPr>
        </p:nvSpPr>
        <p:spPr/>
        <p:txBody>
          <a:bodyPr/>
          <a:lstStyle>
            <a:lvl1pPr>
              <a:defRPr/>
            </a:lvl1pPr>
          </a:lstStyle>
          <a:p>
            <a:pPr>
              <a:defRPr/>
            </a:pPr>
            <a:fld id="{751A7B9D-7D2C-4F42-BA59-6EE9E18D6930}" type="slidenum">
              <a:rPr lang="pt-BR"/>
              <a:pPr>
                <a:defRPr/>
              </a:pPr>
              <a:t>‹nº›</a:t>
            </a:fld>
            <a:endParaRPr lang="pt-BR"/>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82506" y="4407025"/>
            <a:ext cx="8420100" cy="1362075"/>
          </a:xfrm>
        </p:spPr>
        <p:txBody>
          <a:bodyPr anchor="t"/>
          <a:lstStyle>
            <a:lvl1pPr algn="l">
              <a:defRPr sz="4000" b="1" cap="all"/>
            </a:lvl1pPr>
          </a:lstStyle>
          <a:p>
            <a:r>
              <a:rPr lang="en-US" smtClean="0"/>
              <a:t>Click to edit Master title style</a:t>
            </a:r>
            <a:endParaRPr lang="pt-BR"/>
          </a:p>
        </p:txBody>
      </p:sp>
      <p:sp>
        <p:nvSpPr>
          <p:cNvPr id="3" name="Text Placeholder 2"/>
          <p:cNvSpPr>
            <a:spLocks noGrp="1"/>
          </p:cNvSpPr>
          <p:nvPr>
            <p:ph type="body" idx="1"/>
          </p:nvPr>
        </p:nvSpPr>
        <p:spPr>
          <a:xfrm>
            <a:off x="782506" y="2906713"/>
            <a:ext cx="84201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pt-BR"/>
          </a:p>
        </p:txBody>
      </p:sp>
      <p:sp>
        <p:nvSpPr>
          <p:cNvPr id="5" name="Rectangle 5"/>
          <p:cNvSpPr>
            <a:spLocks noGrp="1" noChangeArrowheads="1"/>
          </p:cNvSpPr>
          <p:nvPr>
            <p:ph type="ftr" sz="quarter" idx="11"/>
          </p:nvPr>
        </p:nvSpPr>
        <p:spPr/>
        <p:txBody>
          <a:bodyPr/>
          <a:lstStyle>
            <a:lvl1pPr>
              <a:defRPr/>
            </a:lvl1pPr>
          </a:lstStyle>
          <a:p>
            <a:pPr>
              <a:defRPr/>
            </a:pPr>
            <a:endParaRPr lang="pt-BR"/>
          </a:p>
        </p:txBody>
      </p:sp>
      <p:sp>
        <p:nvSpPr>
          <p:cNvPr id="6" name="Rectangle 6"/>
          <p:cNvSpPr>
            <a:spLocks noGrp="1" noChangeArrowheads="1"/>
          </p:cNvSpPr>
          <p:nvPr>
            <p:ph type="sldNum" sz="quarter" idx="12"/>
          </p:nvPr>
        </p:nvSpPr>
        <p:spPr/>
        <p:txBody>
          <a:bodyPr/>
          <a:lstStyle>
            <a:lvl1pPr>
              <a:defRPr/>
            </a:lvl1pPr>
          </a:lstStyle>
          <a:p>
            <a:pPr>
              <a:defRPr/>
            </a:pPr>
            <a:fld id="{1304E4FF-998D-4D38-B840-C98DA9534CA8}" type="slidenum">
              <a:rPr lang="pt-BR"/>
              <a:pPr>
                <a:defRPr/>
              </a:pPr>
              <a:t>‹nº›</a:t>
            </a:fld>
            <a:endParaRPr lang="pt-BR"/>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pt-BR"/>
          </a:p>
        </p:txBody>
      </p:sp>
      <p:sp>
        <p:nvSpPr>
          <p:cNvPr id="3" name="Content Placeholder 2"/>
          <p:cNvSpPr>
            <a:spLocks noGrp="1"/>
          </p:cNvSpPr>
          <p:nvPr>
            <p:ph sz="half" idx="1"/>
          </p:nvPr>
        </p:nvSpPr>
        <p:spPr>
          <a:xfrm>
            <a:off x="495300" y="1600206"/>
            <a:ext cx="437515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4" name="Content Placeholder 3"/>
          <p:cNvSpPr>
            <a:spLocks noGrp="1"/>
          </p:cNvSpPr>
          <p:nvPr>
            <p:ph sz="half" idx="2"/>
          </p:nvPr>
        </p:nvSpPr>
        <p:spPr>
          <a:xfrm>
            <a:off x="5035550" y="1600206"/>
            <a:ext cx="437515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5" name="Rectangle 7"/>
          <p:cNvSpPr>
            <a:spLocks noGrp="1" noChangeArrowheads="1"/>
          </p:cNvSpPr>
          <p:nvPr>
            <p:ph type="dt" sz="half" idx="10"/>
          </p:nvPr>
        </p:nvSpPr>
        <p:spPr/>
        <p:txBody>
          <a:bodyPr/>
          <a:lstStyle>
            <a:lvl1pPr algn="ctr">
              <a:defRPr/>
            </a:lvl1pPr>
          </a:lstStyle>
          <a:p>
            <a:pPr>
              <a:defRPr/>
            </a:pPr>
            <a:endParaRPr lang="pt-BR"/>
          </a:p>
        </p:txBody>
      </p:sp>
      <p:sp>
        <p:nvSpPr>
          <p:cNvPr id="6" name="Rectangle 8"/>
          <p:cNvSpPr>
            <a:spLocks noGrp="1" noChangeArrowheads="1"/>
          </p:cNvSpPr>
          <p:nvPr>
            <p:ph type="ftr" sz="quarter" idx="11"/>
          </p:nvPr>
        </p:nvSpPr>
        <p:spPr/>
        <p:txBody>
          <a:bodyPr/>
          <a:lstStyle>
            <a:lvl1pPr>
              <a:defRPr/>
            </a:lvl1pPr>
          </a:lstStyle>
          <a:p>
            <a:pPr>
              <a:defRPr/>
            </a:pPr>
            <a:endParaRPr lang="pt-BR"/>
          </a:p>
        </p:txBody>
      </p:sp>
      <p:sp>
        <p:nvSpPr>
          <p:cNvPr id="7" name="Rectangle 9"/>
          <p:cNvSpPr>
            <a:spLocks noGrp="1" noChangeArrowheads="1"/>
          </p:cNvSpPr>
          <p:nvPr>
            <p:ph type="sldNum" sz="quarter" idx="12"/>
          </p:nvPr>
        </p:nvSpPr>
        <p:spPr/>
        <p:txBody>
          <a:bodyPr/>
          <a:lstStyle>
            <a:lvl1pPr>
              <a:defRPr/>
            </a:lvl1pPr>
          </a:lstStyle>
          <a:p>
            <a:pPr>
              <a:defRPr/>
            </a:pPr>
            <a:fld id="{4E811E37-4EDB-4E41-BBC4-FF69A9E1EC7B}" type="slidenum">
              <a:rPr lang="pt-BR"/>
              <a:pPr>
                <a:defRPr/>
              </a:pPr>
              <a:t>‹nº›</a:t>
            </a:fld>
            <a:endParaRPr lang="pt-B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42950" y="2130588"/>
            <a:ext cx="8420100" cy="1470025"/>
          </a:xfrm>
        </p:spPr>
        <p:txBody>
          <a:bodyPr/>
          <a:lstStyle/>
          <a:p>
            <a:r>
              <a:rPr lang="en-US" smtClean="0"/>
              <a:t>Click to edit Master title style</a:t>
            </a:r>
            <a:endParaRPr lang="pt-BR"/>
          </a:p>
        </p:txBody>
      </p:sp>
      <p:sp>
        <p:nvSpPr>
          <p:cNvPr id="3" name="Subtitle 2"/>
          <p:cNvSpPr>
            <a:spLocks noGrp="1"/>
          </p:cNvSpPr>
          <p:nvPr>
            <p:ph type="subTitle" idx="1"/>
          </p:nvPr>
        </p:nvSpPr>
        <p:spPr>
          <a:xfrm>
            <a:off x="1485900" y="3886200"/>
            <a:ext cx="69342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pt-BR"/>
          </a:p>
        </p:txBody>
      </p:sp>
      <p:sp>
        <p:nvSpPr>
          <p:cNvPr id="4" name="Rectangle 4"/>
          <p:cNvSpPr>
            <a:spLocks noGrp="1" noChangeArrowheads="1"/>
          </p:cNvSpPr>
          <p:nvPr>
            <p:ph type="dt" sz="half" idx="10"/>
          </p:nvPr>
        </p:nvSpPr>
        <p:spPr/>
        <p:txBody>
          <a:bodyPr/>
          <a:lstStyle>
            <a:lvl1pPr algn="ctr">
              <a:defRPr>
                <a:cs typeface="Arial" charset="0"/>
              </a:defRPr>
            </a:lvl1pPr>
          </a:lstStyle>
          <a:p>
            <a:pPr>
              <a:defRPr/>
            </a:pPr>
            <a:endParaRPr lang="pt-BR"/>
          </a:p>
        </p:txBody>
      </p:sp>
      <p:sp>
        <p:nvSpPr>
          <p:cNvPr id="5" name="Rectangle 5"/>
          <p:cNvSpPr>
            <a:spLocks noGrp="1" noChangeArrowheads="1"/>
          </p:cNvSpPr>
          <p:nvPr>
            <p:ph type="ftr" sz="quarter" idx="11"/>
          </p:nvPr>
        </p:nvSpPr>
        <p:spPr/>
        <p:txBody>
          <a:bodyPr/>
          <a:lstStyle>
            <a:lvl1pPr>
              <a:defRPr>
                <a:cs typeface="Arial" charset="0"/>
              </a:defRPr>
            </a:lvl1pPr>
          </a:lstStyle>
          <a:p>
            <a:pPr>
              <a:defRPr/>
            </a:pPr>
            <a:endParaRPr lang="pt-BR"/>
          </a:p>
        </p:txBody>
      </p:sp>
      <p:sp>
        <p:nvSpPr>
          <p:cNvPr id="6" name="Rectangle 6"/>
          <p:cNvSpPr>
            <a:spLocks noGrp="1" noChangeArrowheads="1"/>
          </p:cNvSpPr>
          <p:nvPr>
            <p:ph type="sldNum" sz="quarter" idx="12"/>
          </p:nvPr>
        </p:nvSpPr>
        <p:spPr/>
        <p:txBody>
          <a:bodyPr/>
          <a:lstStyle>
            <a:lvl1pPr>
              <a:defRPr>
                <a:cs typeface="Arial" charset="0"/>
              </a:defRPr>
            </a:lvl1pPr>
          </a:lstStyle>
          <a:p>
            <a:pPr>
              <a:defRPr/>
            </a:pPr>
            <a:fld id="{E2EB334D-A7B6-43E4-A281-01DDFB476E68}" type="slidenum">
              <a:rPr lang="pt-BR"/>
              <a:pPr>
                <a:defRPr/>
              </a:pPr>
              <a:t>‹nº›</a:t>
            </a:fld>
            <a:endParaRPr lang="pt-BR"/>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95300" y="274638"/>
            <a:ext cx="8915400" cy="1143000"/>
          </a:xfrm>
        </p:spPr>
        <p:txBody>
          <a:bodyPr/>
          <a:lstStyle>
            <a:lvl1pPr>
              <a:defRPr/>
            </a:lvl1pPr>
          </a:lstStyle>
          <a:p>
            <a:r>
              <a:rPr lang="en-US" smtClean="0"/>
              <a:t>Click to edit Master title style</a:t>
            </a:r>
            <a:endParaRPr lang="pt-BR"/>
          </a:p>
        </p:txBody>
      </p:sp>
      <p:sp>
        <p:nvSpPr>
          <p:cNvPr id="3" name="Text Placeholder 2"/>
          <p:cNvSpPr>
            <a:spLocks noGrp="1"/>
          </p:cNvSpPr>
          <p:nvPr>
            <p:ph type="body" idx="1"/>
          </p:nvPr>
        </p:nvSpPr>
        <p:spPr>
          <a:xfrm>
            <a:off x="495300" y="1535113"/>
            <a:ext cx="4376870"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95300" y="2174875"/>
            <a:ext cx="4376870"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5" name="Text Placeholder 4"/>
          <p:cNvSpPr>
            <a:spLocks noGrp="1"/>
          </p:cNvSpPr>
          <p:nvPr>
            <p:ph type="body" sz="quarter" idx="3"/>
          </p:nvPr>
        </p:nvSpPr>
        <p:spPr>
          <a:xfrm>
            <a:off x="5032115" y="1535113"/>
            <a:ext cx="4378590"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32115" y="2174875"/>
            <a:ext cx="4378590"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7" name="Rectangle 4"/>
          <p:cNvSpPr>
            <a:spLocks noGrp="1" noChangeArrowheads="1"/>
          </p:cNvSpPr>
          <p:nvPr>
            <p:ph type="dt" sz="half" idx="10"/>
          </p:nvPr>
        </p:nvSpPr>
        <p:spPr/>
        <p:txBody>
          <a:bodyPr/>
          <a:lstStyle>
            <a:lvl1pPr algn="ctr">
              <a:defRPr/>
            </a:lvl1pPr>
          </a:lstStyle>
          <a:p>
            <a:pPr>
              <a:defRPr/>
            </a:pPr>
            <a:endParaRPr lang="pt-BR"/>
          </a:p>
        </p:txBody>
      </p:sp>
      <p:sp>
        <p:nvSpPr>
          <p:cNvPr id="8" name="Rectangle 5"/>
          <p:cNvSpPr>
            <a:spLocks noGrp="1" noChangeArrowheads="1"/>
          </p:cNvSpPr>
          <p:nvPr>
            <p:ph type="ftr" sz="quarter" idx="11"/>
          </p:nvPr>
        </p:nvSpPr>
        <p:spPr/>
        <p:txBody>
          <a:bodyPr/>
          <a:lstStyle>
            <a:lvl1pPr>
              <a:defRPr/>
            </a:lvl1pPr>
          </a:lstStyle>
          <a:p>
            <a:pPr>
              <a:defRPr/>
            </a:pPr>
            <a:endParaRPr lang="pt-BR"/>
          </a:p>
        </p:txBody>
      </p:sp>
      <p:sp>
        <p:nvSpPr>
          <p:cNvPr id="9" name="Rectangle 6"/>
          <p:cNvSpPr>
            <a:spLocks noGrp="1" noChangeArrowheads="1"/>
          </p:cNvSpPr>
          <p:nvPr>
            <p:ph type="sldNum" sz="quarter" idx="12"/>
          </p:nvPr>
        </p:nvSpPr>
        <p:spPr/>
        <p:txBody>
          <a:bodyPr/>
          <a:lstStyle>
            <a:lvl1pPr>
              <a:defRPr/>
            </a:lvl1pPr>
          </a:lstStyle>
          <a:p>
            <a:pPr>
              <a:defRPr/>
            </a:pPr>
            <a:fld id="{58C84739-B89E-4535-AAC8-96DD5961542D}" type="slidenum">
              <a:rPr lang="pt-BR"/>
              <a:pPr>
                <a:defRPr/>
              </a:pPr>
              <a:t>‹nº›</a:t>
            </a:fld>
            <a:endParaRPr lang="pt-BR"/>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pt-BR"/>
          </a:p>
        </p:txBody>
      </p:sp>
      <p:sp>
        <p:nvSpPr>
          <p:cNvPr id="3" name="Rectangle 4"/>
          <p:cNvSpPr>
            <a:spLocks noGrp="1" noChangeArrowheads="1"/>
          </p:cNvSpPr>
          <p:nvPr>
            <p:ph type="dt" sz="half" idx="10"/>
          </p:nvPr>
        </p:nvSpPr>
        <p:spPr/>
        <p:txBody>
          <a:bodyPr/>
          <a:lstStyle>
            <a:lvl1pPr algn="ctr">
              <a:defRPr/>
            </a:lvl1pPr>
          </a:lstStyle>
          <a:p>
            <a:pPr>
              <a:defRPr/>
            </a:pPr>
            <a:endParaRPr lang="pt-BR"/>
          </a:p>
        </p:txBody>
      </p:sp>
      <p:sp>
        <p:nvSpPr>
          <p:cNvPr id="4" name="Rectangle 5"/>
          <p:cNvSpPr>
            <a:spLocks noGrp="1" noChangeArrowheads="1"/>
          </p:cNvSpPr>
          <p:nvPr>
            <p:ph type="ftr" sz="quarter" idx="11"/>
          </p:nvPr>
        </p:nvSpPr>
        <p:spPr/>
        <p:txBody>
          <a:bodyPr/>
          <a:lstStyle>
            <a:lvl1pPr>
              <a:defRPr/>
            </a:lvl1pPr>
          </a:lstStyle>
          <a:p>
            <a:pPr>
              <a:defRPr/>
            </a:pPr>
            <a:endParaRPr lang="pt-BR"/>
          </a:p>
        </p:txBody>
      </p:sp>
      <p:sp>
        <p:nvSpPr>
          <p:cNvPr id="5" name="Rectangle 6"/>
          <p:cNvSpPr>
            <a:spLocks noGrp="1" noChangeArrowheads="1"/>
          </p:cNvSpPr>
          <p:nvPr>
            <p:ph type="sldNum" sz="quarter" idx="12"/>
          </p:nvPr>
        </p:nvSpPr>
        <p:spPr/>
        <p:txBody>
          <a:bodyPr/>
          <a:lstStyle>
            <a:lvl1pPr>
              <a:defRPr/>
            </a:lvl1pPr>
          </a:lstStyle>
          <a:p>
            <a:pPr>
              <a:defRPr/>
            </a:pPr>
            <a:fld id="{4ABDFBF0-45FE-4D96-94E6-43D4C483B346}" type="slidenum">
              <a:rPr lang="pt-BR"/>
              <a:pPr>
                <a:defRPr/>
              </a:pPr>
              <a:t>‹nº›</a:t>
            </a:fld>
            <a:endParaRPr lang="pt-BR"/>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pt-BR"/>
          </a:p>
        </p:txBody>
      </p:sp>
      <p:sp>
        <p:nvSpPr>
          <p:cNvPr id="3" name="Rectangle 5"/>
          <p:cNvSpPr>
            <a:spLocks noGrp="1" noChangeArrowheads="1"/>
          </p:cNvSpPr>
          <p:nvPr>
            <p:ph type="ftr" sz="quarter" idx="11"/>
          </p:nvPr>
        </p:nvSpPr>
        <p:spPr/>
        <p:txBody>
          <a:bodyPr/>
          <a:lstStyle>
            <a:lvl1pPr>
              <a:defRPr/>
            </a:lvl1pPr>
          </a:lstStyle>
          <a:p>
            <a:pPr>
              <a:defRPr/>
            </a:pPr>
            <a:endParaRPr lang="pt-BR"/>
          </a:p>
        </p:txBody>
      </p:sp>
      <p:sp>
        <p:nvSpPr>
          <p:cNvPr id="4" name="Rectangle 6"/>
          <p:cNvSpPr>
            <a:spLocks noGrp="1" noChangeArrowheads="1"/>
          </p:cNvSpPr>
          <p:nvPr>
            <p:ph type="sldNum" sz="quarter" idx="12"/>
          </p:nvPr>
        </p:nvSpPr>
        <p:spPr/>
        <p:txBody>
          <a:bodyPr/>
          <a:lstStyle>
            <a:lvl1pPr>
              <a:defRPr/>
            </a:lvl1pPr>
          </a:lstStyle>
          <a:p>
            <a:pPr>
              <a:defRPr/>
            </a:pPr>
            <a:fld id="{8FA7C533-1B30-4582-9325-69AA64F63BE1}" type="slidenum">
              <a:rPr lang="pt-BR"/>
              <a:pPr>
                <a:defRPr/>
              </a:pPr>
              <a:t>‹nº›</a:t>
            </a:fld>
            <a:endParaRPr lang="pt-BR"/>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5300" y="273050"/>
            <a:ext cx="3259006" cy="1162050"/>
          </a:xfrm>
        </p:spPr>
        <p:txBody>
          <a:bodyPr anchor="b"/>
          <a:lstStyle>
            <a:lvl1pPr algn="l">
              <a:defRPr sz="2000" b="1"/>
            </a:lvl1pPr>
          </a:lstStyle>
          <a:p>
            <a:r>
              <a:rPr lang="en-US" smtClean="0"/>
              <a:t>Click to edit Master title style</a:t>
            </a:r>
            <a:endParaRPr lang="pt-BR"/>
          </a:p>
        </p:txBody>
      </p:sp>
      <p:sp>
        <p:nvSpPr>
          <p:cNvPr id="3" name="Content Placeholder 2"/>
          <p:cNvSpPr>
            <a:spLocks noGrp="1"/>
          </p:cNvSpPr>
          <p:nvPr>
            <p:ph idx="1"/>
          </p:nvPr>
        </p:nvSpPr>
        <p:spPr>
          <a:xfrm>
            <a:off x="3872972" y="273087"/>
            <a:ext cx="5537729"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4" name="Text Placeholder 3"/>
          <p:cNvSpPr>
            <a:spLocks noGrp="1"/>
          </p:cNvSpPr>
          <p:nvPr>
            <p:ph type="body" sz="half" idx="2"/>
          </p:nvPr>
        </p:nvSpPr>
        <p:spPr>
          <a:xfrm>
            <a:off x="495300" y="1435103"/>
            <a:ext cx="3259006"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7"/>
          <p:cNvSpPr>
            <a:spLocks noGrp="1" noChangeArrowheads="1"/>
          </p:cNvSpPr>
          <p:nvPr>
            <p:ph type="dt" sz="half" idx="10"/>
          </p:nvPr>
        </p:nvSpPr>
        <p:spPr/>
        <p:txBody>
          <a:bodyPr/>
          <a:lstStyle>
            <a:lvl1pPr algn="ctr">
              <a:defRPr/>
            </a:lvl1pPr>
          </a:lstStyle>
          <a:p>
            <a:pPr>
              <a:defRPr/>
            </a:pPr>
            <a:endParaRPr lang="pt-BR"/>
          </a:p>
        </p:txBody>
      </p:sp>
      <p:sp>
        <p:nvSpPr>
          <p:cNvPr id="6" name="Rectangle 8"/>
          <p:cNvSpPr>
            <a:spLocks noGrp="1" noChangeArrowheads="1"/>
          </p:cNvSpPr>
          <p:nvPr>
            <p:ph type="ftr" sz="quarter" idx="11"/>
          </p:nvPr>
        </p:nvSpPr>
        <p:spPr/>
        <p:txBody>
          <a:bodyPr/>
          <a:lstStyle>
            <a:lvl1pPr>
              <a:defRPr/>
            </a:lvl1pPr>
          </a:lstStyle>
          <a:p>
            <a:pPr>
              <a:defRPr/>
            </a:pPr>
            <a:endParaRPr lang="pt-BR"/>
          </a:p>
        </p:txBody>
      </p:sp>
      <p:sp>
        <p:nvSpPr>
          <p:cNvPr id="7" name="Rectangle 9"/>
          <p:cNvSpPr>
            <a:spLocks noGrp="1" noChangeArrowheads="1"/>
          </p:cNvSpPr>
          <p:nvPr>
            <p:ph type="sldNum" sz="quarter" idx="12"/>
          </p:nvPr>
        </p:nvSpPr>
        <p:spPr/>
        <p:txBody>
          <a:bodyPr/>
          <a:lstStyle>
            <a:lvl1pPr>
              <a:defRPr/>
            </a:lvl1pPr>
          </a:lstStyle>
          <a:p>
            <a:pPr>
              <a:defRPr/>
            </a:pPr>
            <a:fld id="{8E81E413-DB9D-4255-8F9C-C0C1B174646F}" type="slidenum">
              <a:rPr lang="pt-BR"/>
              <a:pPr>
                <a:defRPr/>
              </a:pPr>
              <a:t>‹nº›</a:t>
            </a:fld>
            <a:endParaRPr lang="pt-BR"/>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645" y="4800600"/>
            <a:ext cx="5943600" cy="566738"/>
          </a:xfrm>
        </p:spPr>
        <p:txBody>
          <a:bodyPr anchor="b"/>
          <a:lstStyle>
            <a:lvl1pPr algn="l">
              <a:defRPr sz="2000" b="1"/>
            </a:lvl1pPr>
          </a:lstStyle>
          <a:p>
            <a:r>
              <a:rPr lang="en-US" smtClean="0"/>
              <a:t>Click to edit Master title style</a:t>
            </a:r>
            <a:endParaRPr lang="pt-BR"/>
          </a:p>
        </p:txBody>
      </p:sp>
      <p:sp>
        <p:nvSpPr>
          <p:cNvPr id="3" name="Picture Placeholder 2"/>
          <p:cNvSpPr>
            <a:spLocks noGrp="1"/>
          </p:cNvSpPr>
          <p:nvPr>
            <p:ph type="pic" idx="1"/>
          </p:nvPr>
        </p:nvSpPr>
        <p:spPr>
          <a:xfrm>
            <a:off x="1941645" y="612775"/>
            <a:ext cx="59436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t-BR" noProof="0" smtClean="0"/>
          </a:p>
        </p:txBody>
      </p:sp>
      <p:sp>
        <p:nvSpPr>
          <p:cNvPr id="4" name="Text Placeholder 3"/>
          <p:cNvSpPr>
            <a:spLocks noGrp="1"/>
          </p:cNvSpPr>
          <p:nvPr>
            <p:ph type="body" sz="half" idx="2"/>
          </p:nvPr>
        </p:nvSpPr>
        <p:spPr>
          <a:xfrm>
            <a:off x="1941645" y="5367338"/>
            <a:ext cx="59436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7"/>
          <p:cNvSpPr>
            <a:spLocks noGrp="1" noChangeArrowheads="1"/>
          </p:cNvSpPr>
          <p:nvPr>
            <p:ph type="dt" sz="half" idx="10"/>
          </p:nvPr>
        </p:nvSpPr>
        <p:spPr/>
        <p:txBody>
          <a:bodyPr/>
          <a:lstStyle>
            <a:lvl1pPr algn="ctr">
              <a:defRPr/>
            </a:lvl1pPr>
          </a:lstStyle>
          <a:p>
            <a:pPr>
              <a:defRPr/>
            </a:pPr>
            <a:endParaRPr lang="pt-BR"/>
          </a:p>
        </p:txBody>
      </p:sp>
      <p:sp>
        <p:nvSpPr>
          <p:cNvPr id="6" name="Rectangle 8"/>
          <p:cNvSpPr>
            <a:spLocks noGrp="1" noChangeArrowheads="1"/>
          </p:cNvSpPr>
          <p:nvPr>
            <p:ph type="ftr" sz="quarter" idx="11"/>
          </p:nvPr>
        </p:nvSpPr>
        <p:spPr/>
        <p:txBody>
          <a:bodyPr/>
          <a:lstStyle>
            <a:lvl1pPr>
              <a:defRPr/>
            </a:lvl1pPr>
          </a:lstStyle>
          <a:p>
            <a:pPr>
              <a:defRPr/>
            </a:pPr>
            <a:endParaRPr lang="pt-BR"/>
          </a:p>
        </p:txBody>
      </p:sp>
      <p:sp>
        <p:nvSpPr>
          <p:cNvPr id="7" name="Rectangle 9"/>
          <p:cNvSpPr>
            <a:spLocks noGrp="1" noChangeArrowheads="1"/>
          </p:cNvSpPr>
          <p:nvPr>
            <p:ph type="sldNum" sz="quarter" idx="12"/>
          </p:nvPr>
        </p:nvSpPr>
        <p:spPr/>
        <p:txBody>
          <a:bodyPr/>
          <a:lstStyle>
            <a:lvl1pPr>
              <a:defRPr/>
            </a:lvl1pPr>
          </a:lstStyle>
          <a:p>
            <a:pPr>
              <a:defRPr/>
            </a:pPr>
            <a:fld id="{6A54E93C-5AA1-4BFB-9EC8-A73D86C9817B}" type="slidenum">
              <a:rPr lang="pt-BR"/>
              <a:pPr>
                <a:defRPr/>
              </a:pPr>
              <a:t>‹nº›</a:t>
            </a:fld>
            <a:endParaRPr lang="pt-BR"/>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pt-BR"/>
          </a:p>
        </p:txBody>
      </p:sp>
      <p:sp>
        <p:nvSpPr>
          <p:cNvPr id="3" name="Vertical Text Placeholder 2"/>
          <p:cNvSpPr>
            <a:spLocks noGrp="1"/>
          </p:cNvSpPr>
          <p:nvPr>
            <p:ph type="body" orient="vert" idx="1"/>
          </p:nvPr>
        </p:nvSpPr>
        <p:spPr>
          <a:xfrm>
            <a:off x="495300" y="1600206"/>
            <a:ext cx="89154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4" name="Rectangle 4"/>
          <p:cNvSpPr>
            <a:spLocks noGrp="1" noChangeArrowheads="1"/>
          </p:cNvSpPr>
          <p:nvPr>
            <p:ph type="dt" sz="half" idx="10"/>
          </p:nvPr>
        </p:nvSpPr>
        <p:spPr/>
        <p:txBody>
          <a:bodyPr/>
          <a:lstStyle>
            <a:lvl1pPr algn="ctr">
              <a:defRPr/>
            </a:lvl1pPr>
          </a:lstStyle>
          <a:p>
            <a:pPr>
              <a:defRPr/>
            </a:pPr>
            <a:endParaRPr lang="pt-BR"/>
          </a:p>
        </p:txBody>
      </p:sp>
      <p:sp>
        <p:nvSpPr>
          <p:cNvPr id="5" name="Rectangle 5"/>
          <p:cNvSpPr>
            <a:spLocks noGrp="1" noChangeArrowheads="1"/>
          </p:cNvSpPr>
          <p:nvPr>
            <p:ph type="ftr" sz="quarter" idx="11"/>
          </p:nvPr>
        </p:nvSpPr>
        <p:spPr/>
        <p:txBody>
          <a:bodyPr/>
          <a:lstStyle>
            <a:lvl1pPr>
              <a:defRPr/>
            </a:lvl1pPr>
          </a:lstStyle>
          <a:p>
            <a:pPr>
              <a:defRPr/>
            </a:pPr>
            <a:endParaRPr lang="pt-BR"/>
          </a:p>
        </p:txBody>
      </p:sp>
      <p:sp>
        <p:nvSpPr>
          <p:cNvPr id="6" name="Rectangle 6"/>
          <p:cNvSpPr>
            <a:spLocks noGrp="1" noChangeArrowheads="1"/>
          </p:cNvSpPr>
          <p:nvPr>
            <p:ph type="sldNum" sz="quarter" idx="12"/>
          </p:nvPr>
        </p:nvSpPr>
        <p:spPr/>
        <p:txBody>
          <a:bodyPr/>
          <a:lstStyle>
            <a:lvl1pPr>
              <a:defRPr/>
            </a:lvl1pPr>
          </a:lstStyle>
          <a:p>
            <a:pPr>
              <a:defRPr/>
            </a:pPr>
            <a:fld id="{BDA4A404-66A2-456D-A64E-EC66B42A7A7E}" type="slidenum">
              <a:rPr lang="pt-BR"/>
              <a:pPr>
                <a:defRPr/>
              </a:pPr>
              <a:t>‹nº›</a:t>
            </a:fld>
            <a:endParaRPr lang="pt-BR"/>
          </a:p>
        </p:txBody>
      </p:sp>
    </p:spTree>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81850" y="609636"/>
            <a:ext cx="2228850" cy="5516563"/>
          </a:xfrm>
        </p:spPr>
        <p:txBody>
          <a:bodyPr vert="eaVert"/>
          <a:lstStyle/>
          <a:p>
            <a:r>
              <a:rPr lang="en-US" smtClean="0"/>
              <a:t>Click to edit Master title style</a:t>
            </a:r>
            <a:endParaRPr lang="pt-BR"/>
          </a:p>
        </p:txBody>
      </p:sp>
      <p:sp>
        <p:nvSpPr>
          <p:cNvPr id="3" name="Vertical Text Placeholder 2"/>
          <p:cNvSpPr>
            <a:spLocks noGrp="1"/>
          </p:cNvSpPr>
          <p:nvPr>
            <p:ph type="body" orient="vert" idx="1"/>
          </p:nvPr>
        </p:nvSpPr>
        <p:spPr>
          <a:xfrm>
            <a:off x="495300" y="609636"/>
            <a:ext cx="6521450" cy="55165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4" name="Rectangle 4"/>
          <p:cNvSpPr>
            <a:spLocks noGrp="1" noChangeArrowheads="1"/>
          </p:cNvSpPr>
          <p:nvPr>
            <p:ph type="dt" sz="half" idx="10"/>
          </p:nvPr>
        </p:nvSpPr>
        <p:spPr/>
        <p:txBody>
          <a:bodyPr/>
          <a:lstStyle>
            <a:lvl1pPr algn="ctr">
              <a:defRPr/>
            </a:lvl1pPr>
          </a:lstStyle>
          <a:p>
            <a:pPr>
              <a:defRPr/>
            </a:pPr>
            <a:endParaRPr lang="pt-BR"/>
          </a:p>
        </p:txBody>
      </p:sp>
      <p:sp>
        <p:nvSpPr>
          <p:cNvPr id="5" name="Rectangle 5"/>
          <p:cNvSpPr>
            <a:spLocks noGrp="1" noChangeArrowheads="1"/>
          </p:cNvSpPr>
          <p:nvPr>
            <p:ph type="ftr" sz="quarter" idx="11"/>
          </p:nvPr>
        </p:nvSpPr>
        <p:spPr/>
        <p:txBody>
          <a:bodyPr/>
          <a:lstStyle>
            <a:lvl1pPr>
              <a:defRPr/>
            </a:lvl1pPr>
          </a:lstStyle>
          <a:p>
            <a:pPr>
              <a:defRPr/>
            </a:pPr>
            <a:endParaRPr lang="pt-BR"/>
          </a:p>
        </p:txBody>
      </p:sp>
      <p:sp>
        <p:nvSpPr>
          <p:cNvPr id="6" name="Rectangle 6"/>
          <p:cNvSpPr>
            <a:spLocks noGrp="1" noChangeArrowheads="1"/>
          </p:cNvSpPr>
          <p:nvPr>
            <p:ph type="sldNum" sz="quarter" idx="12"/>
          </p:nvPr>
        </p:nvSpPr>
        <p:spPr/>
        <p:txBody>
          <a:bodyPr/>
          <a:lstStyle>
            <a:lvl1pPr>
              <a:defRPr/>
            </a:lvl1pPr>
          </a:lstStyle>
          <a:p>
            <a:pPr>
              <a:defRPr/>
            </a:pPr>
            <a:fld id="{284B3D22-E0CE-48CE-8BD6-ADB30359279F}" type="slidenum">
              <a:rPr lang="pt-BR"/>
              <a:pPr>
                <a:defRPr/>
              </a:pPr>
              <a:t>‹nº›</a:t>
            </a:fld>
            <a:endParaRPr lang="pt-BR"/>
          </a:p>
        </p:txBody>
      </p:sp>
    </p:spTree>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742950" y="609600"/>
            <a:ext cx="8420100" cy="1143000"/>
          </a:xfrm>
        </p:spPr>
        <p:txBody>
          <a:bodyPr/>
          <a:lstStyle/>
          <a:p>
            <a:r>
              <a:rPr lang="en-US" smtClean="0"/>
              <a:t>Click to edit Master title style</a:t>
            </a:r>
            <a:endParaRPr lang="pt-BR"/>
          </a:p>
        </p:txBody>
      </p:sp>
      <p:sp>
        <p:nvSpPr>
          <p:cNvPr id="3" name="ClipArt Placeholder 2"/>
          <p:cNvSpPr>
            <a:spLocks noGrp="1"/>
          </p:cNvSpPr>
          <p:nvPr>
            <p:ph type="clipArt" sz="half" idx="1"/>
          </p:nvPr>
        </p:nvSpPr>
        <p:spPr>
          <a:xfrm>
            <a:off x="495300" y="1600206"/>
            <a:ext cx="4375150" cy="4525963"/>
          </a:xfrm>
          <a:prstGeom prst="rect">
            <a:avLst/>
          </a:prstGeom>
        </p:spPr>
        <p:txBody>
          <a:bodyPr/>
          <a:lstStyle/>
          <a:p>
            <a:pPr lvl="0"/>
            <a:endParaRPr lang="pt-BR" noProof="0" smtClean="0"/>
          </a:p>
        </p:txBody>
      </p:sp>
      <p:sp>
        <p:nvSpPr>
          <p:cNvPr id="4" name="Text Placeholder 3"/>
          <p:cNvSpPr>
            <a:spLocks noGrp="1"/>
          </p:cNvSpPr>
          <p:nvPr>
            <p:ph type="body" sz="half" idx="2"/>
          </p:nvPr>
        </p:nvSpPr>
        <p:spPr>
          <a:xfrm>
            <a:off x="5035550" y="1600206"/>
            <a:ext cx="437515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5" name="Rectangle 7"/>
          <p:cNvSpPr>
            <a:spLocks noGrp="1" noChangeArrowheads="1"/>
          </p:cNvSpPr>
          <p:nvPr>
            <p:ph type="dt" sz="half" idx="10"/>
          </p:nvPr>
        </p:nvSpPr>
        <p:spPr/>
        <p:txBody>
          <a:bodyPr/>
          <a:lstStyle>
            <a:lvl1pPr algn="ctr">
              <a:defRPr/>
            </a:lvl1pPr>
          </a:lstStyle>
          <a:p>
            <a:pPr>
              <a:defRPr/>
            </a:pPr>
            <a:endParaRPr lang="pt-BR"/>
          </a:p>
        </p:txBody>
      </p:sp>
      <p:sp>
        <p:nvSpPr>
          <p:cNvPr id="6" name="Rectangle 8"/>
          <p:cNvSpPr>
            <a:spLocks noGrp="1" noChangeArrowheads="1"/>
          </p:cNvSpPr>
          <p:nvPr>
            <p:ph type="ftr" sz="quarter" idx="11"/>
          </p:nvPr>
        </p:nvSpPr>
        <p:spPr/>
        <p:txBody>
          <a:bodyPr/>
          <a:lstStyle>
            <a:lvl1pPr>
              <a:defRPr/>
            </a:lvl1pPr>
          </a:lstStyle>
          <a:p>
            <a:pPr>
              <a:defRPr/>
            </a:pPr>
            <a:endParaRPr lang="pt-BR"/>
          </a:p>
        </p:txBody>
      </p:sp>
      <p:sp>
        <p:nvSpPr>
          <p:cNvPr id="7" name="Rectangle 9"/>
          <p:cNvSpPr>
            <a:spLocks noGrp="1" noChangeArrowheads="1"/>
          </p:cNvSpPr>
          <p:nvPr>
            <p:ph type="sldNum" sz="quarter" idx="12"/>
          </p:nvPr>
        </p:nvSpPr>
        <p:spPr/>
        <p:txBody>
          <a:bodyPr/>
          <a:lstStyle>
            <a:lvl1pPr>
              <a:defRPr/>
            </a:lvl1pPr>
          </a:lstStyle>
          <a:p>
            <a:pPr>
              <a:defRPr/>
            </a:pPr>
            <a:fld id="{371F03E5-CFFE-40C5-B935-63598C4A6791}" type="slidenum">
              <a:rPr lang="pt-BR"/>
              <a:pPr>
                <a:defRPr/>
              </a:pPr>
              <a:t>‹nº›</a:t>
            </a:fld>
            <a:endParaRPr lang="pt-BR"/>
          </a:p>
        </p:txBody>
      </p:sp>
    </p:spTree>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742950" y="609600"/>
            <a:ext cx="8420100" cy="1143000"/>
          </a:xfrm>
        </p:spPr>
        <p:txBody>
          <a:bodyPr/>
          <a:lstStyle/>
          <a:p>
            <a:r>
              <a:rPr lang="en-US" smtClean="0"/>
              <a:t>Click to edit Master title style</a:t>
            </a:r>
            <a:endParaRPr lang="pt-BR"/>
          </a:p>
        </p:txBody>
      </p:sp>
      <p:sp>
        <p:nvSpPr>
          <p:cNvPr id="3" name="Chart Placeholder 2"/>
          <p:cNvSpPr>
            <a:spLocks noGrp="1"/>
          </p:cNvSpPr>
          <p:nvPr>
            <p:ph type="chart" idx="1"/>
          </p:nvPr>
        </p:nvSpPr>
        <p:spPr>
          <a:xfrm>
            <a:off x="495300" y="1600206"/>
            <a:ext cx="8915400" cy="4525963"/>
          </a:xfrm>
          <a:prstGeom prst="rect">
            <a:avLst/>
          </a:prstGeom>
        </p:spPr>
        <p:txBody>
          <a:bodyPr/>
          <a:lstStyle/>
          <a:p>
            <a:pPr lvl="0"/>
            <a:endParaRPr lang="pt-BR" noProof="0" smtClean="0"/>
          </a:p>
        </p:txBody>
      </p:sp>
      <p:sp>
        <p:nvSpPr>
          <p:cNvPr id="4" name="Rectangle 4"/>
          <p:cNvSpPr>
            <a:spLocks noGrp="1" noChangeArrowheads="1"/>
          </p:cNvSpPr>
          <p:nvPr>
            <p:ph type="dt" sz="half" idx="10"/>
          </p:nvPr>
        </p:nvSpPr>
        <p:spPr/>
        <p:txBody>
          <a:bodyPr/>
          <a:lstStyle>
            <a:lvl1pPr algn="ctr">
              <a:defRPr/>
            </a:lvl1pPr>
          </a:lstStyle>
          <a:p>
            <a:pPr>
              <a:defRPr/>
            </a:pPr>
            <a:endParaRPr lang="pt-BR"/>
          </a:p>
        </p:txBody>
      </p:sp>
      <p:sp>
        <p:nvSpPr>
          <p:cNvPr id="5" name="Rectangle 5"/>
          <p:cNvSpPr>
            <a:spLocks noGrp="1" noChangeArrowheads="1"/>
          </p:cNvSpPr>
          <p:nvPr>
            <p:ph type="ftr" sz="quarter" idx="11"/>
          </p:nvPr>
        </p:nvSpPr>
        <p:spPr/>
        <p:txBody>
          <a:bodyPr/>
          <a:lstStyle>
            <a:lvl1pPr>
              <a:defRPr/>
            </a:lvl1pPr>
          </a:lstStyle>
          <a:p>
            <a:pPr>
              <a:defRPr/>
            </a:pPr>
            <a:endParaRPr lang="pt-BR"/>
          </a:p>
        </p:txBody>
      </p:sp>
      <p:sp>
        <p:nvSpPr>
          <p:cNvPr id="6" name="Rectangle 6"/>
          <p:cNvSpPr>
            <a:spLocks noGrp="1" noChangeArrowheads="1"/>
          </p:cNvSpPr>
          <p:nvPr>
            <p:ph type="sldNum" sz="quarter" idx="12"/>
          </p:nvPr>
        </p:nvSpPr>
        <p:spPr/>
        <p:txBody>
          <a:bodyPr/>
          <a:lstStyle>
            <a:lvl1pPr>
              <a:defRPr/>
            </a:lvl1pPr>
          </a:lstStyle>
          <a:p>
            <a:pPr>
              <a:defRPr/>
            </a:pPr>
            <a:fld id="{154D2F2E-A5CA-497D-8B12-E989B818ADD3}" type="slidenum">
              <a:rPr lang="pt-BR"/>
              <a:pPr>
                <a:defRPr/>
              </a:pPr>
              <a:t>‹nº›</a:t>
            </a:fld>
            <a:endParaRPr lang="pt-BR"/>
          </a:p>
        </p:txBody>
      </p:sp>
    </p:spTree>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742950" y="609600"/>
            <a:ext cx="8420100" cy="1143000"/>
          </a:xfrm>
        </p:spPr>
        <p:txBody>
          <a:bodyPr/>
          <a:lstStyle/>
          <a:p>
            <a:r>
              <a:rPr lang="en-US" smtClean="0"/>
              <a:t>Click to edit Master title style</a:t>
            </a:r>
            <a:endParaRPr lang="pt-BR"/>
          </a:p>
        </p:txBody>
      </p:sp>
      <p:sp>
        <p:nvSpPr>
          <p:cNvPr id="3" name="Table Placeholder 2"/>
          <p:cNvSpPr>
            <a:spLocks noGrp="1"/>
          </p:cNvSpPr>
          <p:nvPr>
            <p:ph type="tbl" idx="1"/>
          </p:nvPr>
        </p:nvSpPr>
        <p:spPr>
          <a:xfrm>
            <a:off x="495300" y="1600206"/>
            <a:ext cx="8915400" cy="4525963"/>
          </a:xfrm>
          <a:prstGeom prst="rect">
            <a:avLst/>
          </a:prstGeom>
        </p:spPr>
        <p:txBody>
          <a:bodyPr/>
          <a:lstStyle/>
          <a:p>
            <a:pPr lvl="0"/>
            <a:endParaRPr lang="pt-BR" noProof="0" smtClean="0"/>
          </a:p>
        </p:txBody>
      </p:sp>
      <p:sp>
        <p:nvSpPr>
          <p:cNvPr id="4" name="Rectangle 4"/>
          <p:cNvSpPr>
            <a:spLocks noGrp="1" noChangeArrowheads="1"/>
          </p:cNvSpPr>
          <p:nvPr>
            <p:ph type="dt" sz="half" idx="10"/>
          </p:nvPr>
        </p:nvSpPr>
        <p:spPr/>
        <p:txBody>
          <a:bodyPr/>
          <a:lstStyle>
            <a:lvl1pPr algn="ctr">
              <a:defRPr/>
            </a:lvl1pPr>
          </a:lstStyle>
          <a:p>
            <a:pPr>
              <a:defRPr/>
            </a:pPr>
            <a:endParaRPr lang="pt-BR"/>
          </a:p>
        </p:txBody>
      </p:sp>
      <p:sp>
        <p:nvSpPr>
          <p:cNvPr id="5" name="Rectangle 5"/>
          <p:cNvSpPr>
            <a:spLocks noGrp="1" noChangeArrowheads="1"/>
          </p:cNvSpPr>
          <p:nvPr>
            <p:ph type="ftr" sz="quarter" idx="11"/>
          </p:nvPr>
        </p:nvSpPr>
        <p:spPr/>
        <p:txBody>
          <a:bodyPr/>
          <a:lstStyle>
            <a:lvl1pPr>
              <a:defRPr/>
            </a:lvl1pPr>
          </a:lstStyle>
          <a:p>
            <a:pPr>
              <a:defRPr/>
            </a:pPr>
            <a:endParaRPr lang="pt-BR"/>
          </a:p>
        </p:txBody>
      </p:sp>
      <p:sp>
        <p:nvSpPr>
          <p:cNvPr id="6" name="Rectangle 6"/>
          <p:cNvSpPr>
            <a:spLocks noGrp="1" noChangeArrowheads="1"/>
          </p:cNvSpPr>
          <p:nvPr>
            <p:ph type="sldNum" sz="quarter" idx="12"/>
          </p:nvPr>
        </p:nvSpPr>
        <p:spPr/>
        <p:txBody>
          <a:bodyPr/>
          <a:lstStyle>
            <a:lvl1pPr>
              <a:defRPr/>
            </a:lvl1pPr>
          </a:lstStyle>
          <a:p>
            <a:pPr>
              <a:defRPr/>
            </a:pPr>
            <a:fld id="{DF70E463-4A66-4D5B-A34F-DE4E7C716B0B}" type="slidenum">
              <a:rPr lang="pt-BR"/>
              <a:pPr>
                <a:defRPr/>
              </a:pPr>
              <a:t>‹nº›</a:t>
            </a:fld>
            <a:endParaRPr lang="pt-B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pt-B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4" name="Rectangle 4"/>
          <p:cNvSpPr>
            <a:spLocks noGrp="1" noChangeArrowheads="1"/>
          </p:cNvSpPr>
          <p:nvPr>
            <p:ph type="dt" sz="half" idx="10"/>
          </p:nvPr>
        </p:nvSpPr>
        <p:spPr/>
        <p:txBody>
          <a:bodyPr/>
          <a:lstStyle>
            <a:lvl1pPr algn="ctr">
              <a:defRPr>
                <a:cs typeface="Arial" charset="0"/>
              </a:defRPr>
            </a:lvl1pPr>
          </a:lstStyle>
          <a:p>
            <a:pPr>
              <a:defRPr/>
            </a:pPr>
            <a:endParaRPr lang="pt-BR"/>
          </a:p>
        </p:txBody>
      </p:sp>
      <p:sp>
        <p:nvSpPr>
          <p:cNvPr id="5" name="Rectangle 5"/>
          <p:cNvSpPr>
            <a:spLocks noGrp="1" noChangeArrowheads="1"/>
          </p:cNvSpPr>
          <p:nvPr>
            <p:ph type="ftr" sz="quarter" idx="11"/>
          </p:nvPr>
        </p:nvSpPr>
        <p:spPr/>
        <p:txBody>
          <a:bodyPr/>
          <a:lstStyle>
            <a:lvl1pPr>
              <a:defRPr>
                <a:cs typeface="Arial" charset="0"/>
              </a:defRPr>
            </a:lvl1pPr>
          </a:lstStyle>
          <a:p>
            <a:pPr>
              <a:defRPr/>
            </a:pPr>
            <a:endParaRPr lang="pt-BR"/>
          </a:p>
        </p:txBody>
      </p:sp>
      <p:sp>
        <p:nvSpPr>
          <p:cNvPr id="6" name="Rectangle 6"/>
          <p:cNvSpPr>
            <a:spLocks noGrp="1" noChangeArrowheads="1"/>
          </p:cNvSpPr>
          <p:nvPr>
            <p:ph type="sldNum" sz="quarter" idx="12"/>
          </p:nvPr>
        </p:nvSpPr>
        <p:spPr/>
        <p:txBody>
          <a:bodyPr/>
          <a:lstStyle>
            <a:lvl1pPr>
              <a:defRPr>
                <a:cs typeface="Arial" charset="0"/>
              </a:defRPr>
            </a:lvl1pPr>
          </a:lstStyle>
          <a:p>
            <a:pPr>
              <a:defRPr/>
            </a:pPr>
            <a:fld id="{6626DCCE-78BF-47D6-A479-4D46A1A095AB}" type="slidenum">
              <a:rPr lang="pt-BR"/>
              <a:pPr>
                <a:defRPr/>
              </a:pPr>
              <a:t>‹nº›</a:t>
            </a:fld>
            <a:endParaRPr lang="pt-BR"/>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742950" y="2130540"/>
            <a:ext cx="8420100" cy="1470025"/>
          </a:xfrm>
        </p:spPr>
        <p:txBody>
          <a:bodyPr/>
          <a:lstStyle/>
          <a:p>
            <a:r>
              <a:rPr lang="pt-BR" smtClean="0"/>
              <a:t>Clique para editar o estilo do título mestre</a:t>
            </a:r>
            <a:endParaRPr lang="pt-BR"/>
          </a:p>
        </p:txBody>
      </p:sp>
      <p:sp>
        <p:nvSpPr>
          <p:cNvPr id="3" name="Subtítulo 2"/>
          <p:cNvSpPr>
            <a:spLocks noGrp="1"/>
          </p:cNvSpPr>
          <p:nvPr>
            <p:ph type="subTitle" idx="1"/>
          </p:nvPr>
        </p:nvSpPr>
        <p:spPr>
          <a:xfrm>
            <a:off x="1485900" y="3886200"/>
            <a:ext cx="69342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pt-BR" smtClean="0"/>
              <a:t>Clique para editar o estilo do subtítulo mestre</a:t>
            </a:r>
            <a:endParaRPr lang="pt-BR"/>
          </a:p>
        </p:txBody>
      </p:sp>
      <p:sp>
        <p:nvSpPr>
          <p:cNvPr id="4" name="Rectangle 4"/>
          <p:cNvSpPr>
            <a:spLocks noGrp="1" noChangeArrowheads="1"/>
          </p:cNvSpPr>
          <p:nvPr>
            <p:ph type="dt" sz="half" idx="10"/>
          </p:nvPr>
        </p:nvSpPr>
        <p:spPr/>
        <p:txBody>
          <a:bodyPr/>
          <a:lstStyle>
            <a:lvl1pPr algn="ctr" eaLnBrk="1" hangingPunct="1">
              <a:defRPr>
                <a:latin typeface="Arial" charset="0"/>
              </a:defRPr>
            </a:lvl1pPr>
          </a:lstStyle>
          <a:p>
            <a:pPr>
              <a:defRPr/>
            </a:pPr>
            <a:endParaRPr lang="pt-BR"/>
          </a:p>
        </p:txBody>
      </p:sp>
      <p:sp>
        <p:nvSpPr>
          <p:cNvPr id="5" name="Rectangle 5"/>
          <p:cNvSpPr>
            <a:spLocks noGrp="1" noChangeArrowheads="1"/>
          </p:cNvSpPr>
          <p:nvPr>
            <p:ph type="ftr" sz="quarter" idx="11"/>
          </p:nvPr>
        </p:nvSpPr>
        <p:spPr/>
        <p:txBody>
          <a:bodyPr/>
          <a:lstStyle>
            <a:lvl1pPr eaLnBrk="1" hangingPunct="1">
              <a:defRPr>
                <a:latin typeface="Arial" charset="0"/>
              </a:defRPr>
            </a:lvl1pPr>
          </a:lstStyle>
          <a:p>
            <a:pPr>
              <a:defRPr/>
            </a:pPr>
            <a:r>
              <a:rPr lang="pt-BR"/>
              <a:t>Luiz A. R. Barcellos  EMATER/RS-ASCAR -  Santa Maria </a:t>
            </a:r>
          </a:p>
        </p:txBody>
      </p:sp>
      <p:sp>
        <p:nvSpPr>
          <p:cNvPr id="6" name="Rectangle 6"/>
          <p:cNvSpPr>
            <a:spLocks noGrp="1" noChangeArrowheads="1"/>
          </p:cNvSpPr>
          <p:nvPr>
            <p:ph type="sldNum" sz="quarter" idx="12"/>
          </p:nvPr>
        </p:nvSpPr>
        <p:spPr/>
        <p:txBody>
          <a:bodyPr/>
          <a:lstStyle>
            <a:lvl1pPr eaLnBrk="1" hangingPunct="1">
              <a:defRPr>
                <a:latin typeface="Arial" charset="0"/>
              </a:defRPr>
            </a:lvl1pPr>
          </a:lstStyle>
          <a:p>
            <a:pPr>
              <a:defRPr/>
            </a:pPr>
            <a:fld id="{6146C9A8-5E7C-4D78-B32C-02FAD4633DBD}" type="slidenum">
              <a:rPr lang="pt-BR"/>
              <a:pPr>
                <a:defRPr/>
              </a:pPr>
              <a:t>‹nº›</a:t>
            </a:fld>
            <a:endParaRPr lang="pt-BR"/>
          </a:p>
        </p:txBody>
      </p:sp>
    </p:spTree>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Conteúdo 2"/>
          <p:cNvSpPr>
            <a:spLocks noGrp="1"/>
          </p:cNvSpPr>
          <p:nvPr>
            <p:ph idx="1"/>
          </p:nvPr>
        </p:nvSpPr>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Rectangle 4"/>
          <p:cNvSpPr>
            <a:spLocks noGrp="1" noChangeArrowheads="1"/>
          </p:cNvSpPr>
          <p:nvPr>
            <p:ph type="dt" sz="half" idx="10"/>
          </p:nvPr>
        </p:nvSpPr>
        <p:spPr/>
        <p:txBody>
          <a:bodyPr/>
          <a:lstStyle>
            <a:lvl1pPr algn="ctr" eaLnBrk="1" hangingPunct="1">
              <a:defRPr>
                <a:latin typeface="Arial" charset="0"/>
              </a:defRPr>
            </a:lvl1pPr>
          </a:lstStyle>
          <a:p>
            <a:pPr>
              <a:defRPr/>
            </a:pPr>
            <a:endParaRPr lang="pt-BR"/>
          </a:p>
        </p:txBody>
      </p:sp>
      <p:sp>
        <p:nvSpPr>
          <p:cNvPr id="5" name="Rectangle 5"/>
          <p:cNvSpPr>
            <a:spLocks noGrp="1" noChangeArrowheads="1"/>
          </p:cNvSpPr>
          <p:nvPr>
            <p:ph type="ftr" sz="quarter" idx="11"/>
          </p:nvPr>
        </p:nvSpPr>
        <p:spPr/>
        <p:txBody>
          <a:bodyPr/>
          <a:lstStyle>
            <a:lvl1pPr eaLnBrk="1" hangingPunct="1">
              <a:defRPr>
                <a:latin typeface="Arial" charset="0"/>
              </a:defRPr>
            </a:lvl1pPr>
          </a:lstStyle>
          <a:p>
            <a:pPr>
              <a:defRPr/>
            </a:pPr>
            <a:r>
              <a:rPr lang="pt-BR"/>
              <a:t>Luiz A. R. Barcellos  EMATER/RS-ASCAR -  Santa Maria </a:t>
            </a:r>
          </a:p>
        </p:txBody>
      </p:sp>
      <p:sp>
        <p:nvSpPr>
          <p:cNvPr id="6" name="Rectangle 6"/>
          <p:cNvSpPr>
            <a:spLocks noGrp="1" noChangeArrowheads="1"/>
          </p:cNvSpPr>
          <p:nvPr>
            <p:ph type="sldNum" sz="quarter" idx="12"/>
          </p:nvPr>
        </p:nvSpPr>
        <p:spPr/>
        <p:txBody>
          <a:bodyPr/>
          <a:lstStyle>
            <a:lvl1pPr eaLnBrk="1" hangingPunct="1">
              <a:defRPr>
                <a:latin typeface="Arial" charset="0"/>
              </a:defRPr>
            </a:lvl1pPr>
          </a:lstStyle>
          <a:p>
            <a:pPr>
              <a:defRPr/>
            </a:pPr>
            <a:fld id="{2087D068-D268-40BB-B3A2-8769B6942251}" type="slidenum">
              <a:rPr lang="pt-BR"/>
              <a:pPr>
                <a:defRPr/>
              </a:pPr>
              <a:t>‹nº›</a:t>
            </a:fld>
            <a:endParaRPr lang="pt-BR"/>
          </a:p>
        </p:txBody>
      </p:sp>
    </p:spTree>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82506" y="4407015"/>
            <a:ext cx="8420100" cy="1362075"/>
          </a:xfrm>
        </p:spPr>
        <p:txBody>
          <a:bodyPr anchor="t"/>
          <a:lstStyle>
            <a:lvl1pPr algn="l">
              <a:defRPr sz="4000" b="1" cap="all"/>
            </a:lvl1p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782506"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t-BR" smtClean="0"/>
              <a:t>Clique para editar os estilos do texto mestre</a:t>
            </a:r>
          </a:p>
        </p:txBody>
      </p:sp>
      <p:sp>
        <p:nvSpPr>
          <p:cNvPr id="4" name="Rectangle 4"/>
          <p:cNvSpPr>
            <a:spLocks noGrp="1" noChangeArrowheads="1"/>
          </p:cNvSpPr>
          <p:nvPr>
            <p:ph type="dt" sz="half" idx="10"/>
          </p:nvPr>
        </p:nvSpPr>
        <p:spPr/>
        <p:txBody>
          <a:bodyPr/>
          <a:lstStyle>
            <a:lvl1pPr algn="ctr" eaLnBrk="1" hangingPunct="1">
              <a:defRPr>
                <a:latin typeface="Arial" charset="0"/>
              </a:defRPr>
            </a:lvl1pPr>
          </a:lstStyle>
          <a:p>
            <a:pPr>
              <a:defRPr/>
            </a:pPr>
            <a:endParaRPr lang="pt-BR"/>
          </a:p>
        </p:txBody>
      </p:sp>
      <p:sp>
        <p:nvSpPr>
          <p:cNvPr id="5" name="Rectangle 5"/>
          <p:cNvSpPr>
            <a:spLocks noGrp="1" noChangeArrowheads="1"/>
          </p:cNvSpPr>
          <p:nvPr>
            <p:ph type="ftr" sz="quarter" idx="11"/>
          </p:nvPr>
        </p:nvSpPr>
        <p:spPr/>
        <p:txBody>
          <a:bodyPr/>
          <a:lstStyle>
            <a:lvl1pPr eaLnBrk="1" hangingPunct="1">
              <a:defRPr>
                <a:latin typeface="Arial" charset="0"/>
              </a:defRPr>
            </a:lvl1pPr>
          </a:lstStyle>
          <a:p>
            <a:pPr>
              <a:defRPr/>
            </a:pPr>
            <a:r>
              <a:rPr lang="pt-BR"/>
              <a:t>Luiz A. R. Barcellos  EMATER/RS-ASCAR -  Santa Maria </a:t>
            </a:r>
          </a:p>
        </p:txBody>
      </p:sp>
      <p:sp>
        <p:nvSpPr>
          <p:cNvPr id="6" name="Rectangle 6"/>
          <p:cNvSpPr>
            <a:spLocks noGrp="1" noChangeArrowheads="1"/>
          </p:cNvSpPr>
          <p:nvPr>
            <p:ph type="sldNum" sz="quarter" idx="12"/>
          </p:nvPr>
        </p:nvSpPr>
        <p:spPr/>
        <p:txBody>
          <a:bodyPr/>
          <a:lstStyle>
            <a:lvl1pPr eaLnBrk="1" hangingPunct="1">
              <a:defRPr>
                <a:latin typeface="Arial" charset="0"/>
              </a:defRPr>
            </a:lvl1pPr>
          </a:lstStyle>
          <a:p>
            <a:pPr>
              <a:defRPr/>
            </a:pPr>
            <a:fld id="{5E05E40E-1E1B-4A1C-A5F8-4CCA30326784}" type="slidenum">
              <a:rPr lang="pt-BR"/>
              <a:pPr>
                <a:defRPr/>
              </a:pPr>
              <a:t>‹nº›</a:t>
            </a:fld>
            <a:endParaRPr lang="pt-BR"/>
          </a:p>
        </p:txBody>
      </p:sp>
    </p:spTree>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Conteúdo 2"/>
          <p:cNvSpPr>
            <a:spLocks noGrp="1"/>
          </p:cNvSpPr>
          <p:nvPr>
            <p:ph sz="half" idx="1"/>
          </p:nvPr>
        </p:nvSpPr>
        <p:spPr>
          <a:xfrm>
            <a:off x="742950" y="1981200"/>
            <a:ext cx="41275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5035550" y="1981200"/>
            <a:ext cx="41275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Rectangle 6"/>
          <p:cNvSpPr>
            <a:spLocks noGrp="1" noChangeArrowheads="1"/>
          </p:cNvSpPr>
          <p:nvPr>
            <p:ph type="dt" sz="half" idx="10"/>
          </p:nvPr>
        </p:nvSpPr>
        <p:spPr/>
        <p:txBody>
          <a:bodyPr/>
          <a:lstStyle>
            <a:lvl1pPr algn="ctr" eaLnBrk="1" hangingPunct="1">
              <a:defRPr>
                <a:latin typeface="Arial" charset="0"/>
              </a:defRPr>
            </a:lvl1pPr>
          </a:lstStyle>
          <a:p>
            <a:pPr>
              <a:defRPr/>
            </a:pPr>
            <a:endParaRPr lang="pt-BR"/>
          </a:p>
        </p:txBody>
      </p:sp>
      <p:sp>
        <p:nvSpPr>
          <p:cNvPr id="6" name="Rectangle 7"/>
          <p:cNvSpPr>
            <a:spLocks noGrp="1" noChangeArrowheads="1"/>
          </p:cNvSpPr>
          <p:nvPr>
            <p:ph type="ftr" sz="quarter" idx="11"/>
          </p:nvPr>
        </p:nvSpPr>
        <p:spPr/>
        <p:txBody>
          <a:bodyPr/>
          <a:lstStyle>
            <a:lvl1pPr eaLnBrk="1" hangingPunct="1">
              <a:defRPr>
                <a:latin typeface="Arial" charset="0"/>
              </a:defRPr>
            </a:lvl1pPr>
          </a:lstStyle>
          <a:p>
            <a:pPr>
              <a:defRPr/>
            </a:pPr>
            <a:r>
              <a:rPr lang="pt-BR"/>
              <a:t>Luiz A. R. Barcellos  EMATER/RS-ASCAR -  Santa Maria </a:t>
            </a:r>
          </a:p>
        </p:txBody>
      </p:sp>
      <p:sp>
        <p:nvSpPr>
          <p:cNvPr id="7" name="Rectangle 8"/>
          <p:cNvSpPr>
            <a:spLocks noGrp="1" noChangeArrowheads="1"/>
          </p:cNvSpPr>
          <p:nvPr>
            <p:ph type="sldNum" sz="quarter" idx="12"/>
          </p:nvPr>
        </p:nvSpPr>
        <p:spPr/>
        <p:txBody>
          <a:bodyPr/>
          <a:lstStyle>
            <a:lvl1pPr eaLnBrk="1" hangingPunct="1">
              <a:defRPr>
                <a:latin typeface="Arial" charset="0"/>
              </a:defRPr>
            </a:lvl1pPr>
          </a:lstStyle>
          <a:p>
            <a:pPr>
              <a:defRPr/>
            </a:pPr>
            <a:fld id="{2F6DBAF7-FE0F-4E2E-8373-0409B09B6818}" type="slidenum">
              <a:rPr lang="pt-BR"/>
              <a:pPr>
                <a:defRPr/>
              </a:pPr>
              <a:t>‹nº›</a:t>
            </a:fld>
            <a:endParaRPr lang="pt-BR"/>
          </a:p>
        </p:txBody>
      </p:sp>
    </p:spTree>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495300" y="274638"/>
            <a:ext cx="8915400" cy="1143000"/>
          </a:xfrm>
        </p:spPr>
        <p:txBody>
          <a:bodyPr/>
          <a:lstStyle>
            <a:lvl1pPr>
              <a:defRPr/>
            </a:lvl1p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495300" y="1535113"/>
            <a:ext cx="437687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4" name="Espaço Reservado para Conteúdo 3"/>
          <p:cNvSpPr>
            <a:spLocks noGrp="1"/>
          </p:cNvSpPr>
          <p:nvPr>
            <p:ph sz="half" idx="2"/>
          </p:nvPr>
        </p:nvSpPr>
        <p:spPr>
          <a:xfrm>
            <a:off x="495300"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5032115" y="1535113"/>
            <a:ext cx="437859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6" name="Espaço Reservado para Conteúdo 5"/>
          <p:cNvSpPr>
            <a:spLocks noGrp="1"/>
          </p:cNvSpPr>
          <p:nvPr>
            <p:ph sz="quarter" idx="4"/>
          </p:nvPr>
        </p:nvSpPr>
        <p:spPr>
          <a:xfrm>
            <a:off x="5032115"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7" name="Rectangle 4"/>
          <p:cNvSpPr>
            <a:spLocks noGrp="1" noChangeArrowheads="1"/>
          </p:cNvSpPr>
          <p:nvPr>
            <p:ph type="dt" sz="half" idx="10"/>
          </p:nvPr>
        </p:nvSpPr>
        <p:spPr/>
        <p:txBody>
          <a:bodyPr/>
          <a:lstStyle>
            <a:lvl1pPr algn="ctr" eaLnBrk="1" hangingPunct="1">
              <a:defRPr>
                <a:latin typeface="Arial" charset="0"/>
              </a:defRPr>
            </a:lvl1pPr>
          </a:lstStyle>
          <a:p>
            <a:pPr>
              <a:defRPr/>
            </a:pPr>
            <a:endParaRPr lang="pt-BR"/>
          </a:p>
        </p:txBody>
      </p:sp>
      <p:sp>
        <p:nvSpPr>
          <p:cNvPr id="8" name="Rectangle 5"/>
          <p:cNvSpPr>
            <a:spLocks noGrp="1" noChangeArrowheads="1"/>
          </p:cNvSpPr>
          <p:nvPr>
            <p:ph type="ftr" sz="quarter" idx="11"/>
          </p:nvPr>
        </p:nvSpPr>
        <p:spPr/>
        <p:txBody>
          <a:bodyPr/>
          <a:lstStyle>
            <a:lvl1pPr eaLnBrk="1" hangingPunct="1">
              <a:defRPr>
                <a:latin typeface="Arial" charset="0"/>
              </a:defRPr>
            </a:lvl1pPr>
          </a:lstStyle>
          <a:p>
            <a:pPr>
              <a:defRPr/>
            </a:pPr>
            <a:r>
              <a:rPr lang="pt-BR"/>
              <a:t>Luiz A. R. Barcellos  EMATER/RS-ASCAR -  Santa Maria </a:t>
            </a:r>
          </a:p>
        </p:txBody>
      </p:sp>
      <p:sp>
        <p:nvSpPr>
          <p:cNvPr id="9" name="Rectangle 6"/>
          <p:cNvSpPr>
            <a:spLocks noGrp="1" noChangeArrowheads="1"/>
          </p:cNvSpPr>
          <p:nvPr>
            <p:ph type="sldNum" sz="quarter" idx="12"/>
          </p:nvPr>
        </p:nvSpPr>
        <p:spPr/>
        <p:txBody>
          <a:bodyPr/>
          <a:lstStyle>
            <a:lvl1pPr eaLnBrk="1" hangingPunct="1">
              <a:defRPr>
                <a:latin typeface="Arial" charset="0"/>
              </a:defRPr>
            </a:lvl1pPr>
          </a:lstStyle>
          <a:p>
            <a:pPr>
              <a:defRPr/>
            </a:pPr>
            <a:fld id="{973B065D-3640-4756-AD9D-26BE0915458D}" type="slidenum">
              <a:rPr lang="pt-BR"/>
              <a:pPr>
                <a:defRPr/>
              </a:pPr>
              <a:t>‹nº›</a:t>
            </a:fld>
            <a:endParaRPr lang="pt-BR"/>
          </a:p>
        </p:txBody>
      </p:sp>
    </p:spTree>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Rectangle 4"/>
          <p:cNvSpPr>
            <a:spLocks noGrp="1" noChangeArrowheads="1"/>
          </p:cNvSpPr>
          <p:nvPr>
            <p:ph type="dt" sz="half" idx="10"/>
          </p:nvPr>
        </p:nvSpPr>
        <p:spPr/>
        <p:txBody>
          <a:bodyPr/>
          <a:lstStyle>
            <a:lvl1pPr algn="ctr" eaLnBrk="1" hangingPunct="1">
              <a:defRPr>
                <a:latin typeface="Arial" charset="0"/>
              </a:defRPr>
            </a:lvl1pPr>
          </a:lstStyle>
          <a:p>
            <a:pPr>
              <a:defRPr/>
            </a:pPr>
            <a:endParaRPr lang="pt-BR"/>
          </a:p>
        </p:txBody>
      </p:sp>
      <p:sp>
        <p:nvSpPr>
          <p:cNvPr id="4" name="Rectangle 5"/>
          <p:cNvSpPr>
            <a:spLocks noGrp="1" noChangeArrowheads="1"/>
          </p:cNvSpPr>
          <p:nvPr>
            <p:ph type="ftr" sz="quarter" idx="11"/>
          </p:nvPr>
        </p:nvSpPr>
        <p:spPr/>
        <p:txBody>
          <a:bodyPr/>
          <a:lstStyle>
            <a:lvl1pPr eaLnBrk="1" hangingPunct="1">
              <a:defRPr>
                <a:latin typeface="Arial" charset="0"/>
              </a:defRPr>
            </a:lvl1pPr>
          </a:lstStyle>
          <a:p>
            <a:pPr>
              <a:defRPr/>
            </a:pPr>
            <a:r>
              <a:rPr lang="pt-BR"/>
              <a:t>Luiz A. R. Barcellos  EMATER/RS-ASCAR -  Santa Maria </a:t>
            </a:r>
          </a:p>
        </p:txBody>
      </p:sp>
      <p:sp>
        <p:nvSpPr>
          <p:cNvPr id="5" name="Rectangle 6"/>
          <p:cNvSpPr>
            <a:spLocks noGrp="1" noChangeArrowheads="1"/>
          </p:cNvSpPr>
          <p:nvPr>
            <p:ph type="sldNum" sz="quarter" idx="12"/>
          </p:nvPr>
        </p:nvSpPr>
        <p:spPr/>
        <p:txBody>
          <a:bodyPr/>
          <a:lstStyle>
            <a:lvl1pPr eaLnBrk="1" hangingPunct="1">
              <a:defRPr>
                <a:latin typeface="Arial" charset="0"/>
              </a:defRPr>
            </a:lvl1pPr>
          </a:lstStyle>
          <a:p>
            <a:pPr>
              <a:defRPr/>
            </a:pPr>
            <a:fld id="{5FE61B8B-74E0-43C9-A382-DDD06D6EAB14}" type="slidenum">
              <a:rPr lang="pt-BR"/>
              <a:pPr>
                <a:defRPr/>
              </a:pPr>
              <a:t>‹nº›</a:t>
            </a:fld>
            <a:endParaRPr lang="pt-BR"/>
          </a:p>
        </p:txBody>
      </p:sp>
    </p:spTree>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atin typeface="Arial" charset="0"/>
              </a:defRPr>
            </a:lvl1pPr>
          </a:lstStyle>
          <a:p>
            <a:pPr>
              <a:defRPr/>
            </a:pPr>
            <a:endParaRPr lang="pt-BR"/>
          </a:p>
        </p:txBody>
      </p:sp>
      <p:sp>
        <p:nvSpPr>
          <p:cNvPr id="3" name="Rectangle 5"/>
          <p:cNvSpPr>
            <a:spLocks noGrp="1" noChangeArrowheads="1"/>
          </p:cNvSpPr>
          <p:nvPr>
            <p:ph type="ftr" sz="quarter" idx="11"/>
          </p:nvPr>
        </p:nvSpPr>
        <p:spPr/>
        <p:txBody>
          <a:bodyPr/>
          <a:lstStyle>
            <a:lvl1pPr eaLnBrk="1" hangingPunct="1">
              <a:defRPr sz="800">
                <a:solidFill>
                  <a:srgbClr val="262699"/>
                </a:solidFill>
                <a:latin typeface="Arial Black" pitchFamily="34" charset="0"/>
              </a:defRPr>
            </a:lvl1pPr>
          </a:lstStyle>
          <a:p>
            <a:pPr>
              <a:defRPr/>
            </a:pPr>
            <a:r>
              <a:rPr lang="pt-BR"/>
              <a:t>Luiz A. R. Barcellos  EMATER/RS-ASCAR -  Santa Maria </a:t>
            </a:r>
            <a:endParaRPr lang="pt-BR" dirty="0"/>
          </a:p>
        </p:txBody>
      </p:sp>
      <p:sp>
        <p:nvSpPr>
          <p:cNvPr id="4" name="Rectangle 6"/>
          <p:cNvSpPr>
            <a:spLocks noGrp="1" noChangeArrowheads="1"/>
          </p:cNvSpPr>
          <p:nvPr>
            <p:ph type="sldNum" sz="quarter" idx="12"/>
          </p:nvPr>
        </p:nvSpPr>
        <p:spPr/>
        <p:txBody>
          <a:bodyPr/>
          <a:lstStyle>
            <a:lvl1pPr eaLnBrk="1" hangingPunct="1">
              <a:defRPr>
                <a:latin typeface="Arial" charset="0"/>
              </a:defRPr>
            </a:lvl1pPr>
          </a:lstStyle>
          <a:p>
            <a:pPr>
              <a:defRPr/>
            </a:pPr>
            <a:fld id="{32D42B7F-60DF-41E5-ADAB-B5B82CA67720}" type="slidenum">
              <a:rPr lang="pt-BR"/>
              <a:pPr>
                <a:defRPr/>
              </a:pPr>
              <a:t>‹nº›</a:t>
            </a:fld>
            <a:endParaRPr lang="pt-BR"/>
          </a:p>
        </p:txBody>
      </p:sp>
    </p:spTree>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95300" y="273050"/>
            <a:ext cx="3259006" cy="1162050"/>
          </a:xfrm>
        </p:spPr>
        <p:txBody>
          <a:bodyPr anchor="b"/>
          <a:lstStyle>
            <a:lvl1pPr algn="l">
              <a:defRPr sz="2000" b="1"/>
            </a:lvl1pPr>
          </a:lstStyle>
          <a:p>
            <a:r>
              <a:rPr lang="pt-BR" smtClean="0"/>
              <a:t>Clique para editar o estilo do título mestre</a:t>
            </a:r>
            <a:endParaRPr lang="pt-BR"/>
          </a:p>
        </p:txBody>
      </p:sp>
      <p:sp>
        <p:nvSpPr>
          <p:cNvPr id="3" name="Espaço Reservado para Conteúdo 2"/>
          <p:cNvSpPr>
            <a:spLocks noGrp="1"/>
          </p:cNvSpPr>
          <p:nvPr>
            <p:ph idx="1"/>
          </p:nvPr>
        </p:nvSpPr>
        <p:spPr>
          <a:xfrm>
            <a:off x="3872972" y="273077"/>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495300" y="1435103"/>
            <a:ext cx="325900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
        <p:nvSpPr>
          <p:cNvPr id="5" name="Rectangle 6"/>
          <p:cNvSpPr>
            <a:spLocks noGrp="1" noChangeArrowheads="1"/>
          </p:cNvSpPr>
          <p:nvPr>
            <p:ph type="dt" sz="half" idx="10"/>
          </p:nvPr>
        </p:nvSpPr>
        <p:spPr/>
        <p:txBody>
          <a:bodyPr/>
          <a:lstStyle>
            <a:lvl1pPr algn="ctr" eaLnBrk="1" hangingPunct="1">
              <a:defRPr>
                <a:latin typeface="Arial" charset="0"/>
              </a:defRPr>
            </a:lvl1pPr>
          </a:lstStyle>
          <a:p>
            <a:pPr>
              <a:defRPr/>
            </a:pPr>
            <a:endParaRPr lang="pt-BR"/>
          </a:p>
        </p:txBody>
      </p:sp>
      <p:sp>
        <p:nvSpPr>
          <p:cNvPr id="6" name="Rectangle 7"/>
          <p:cNvSpPr>
            <a:spLocks noGrp="1" noChangeArrowheads="1"/>
          </p:cNvSpPr>
          <p:nvPr>
            <p:ph type="ftr" sz="quarter" idx="11"/>
          </p:nvPr>
        </p:nvSpPr>
        <p:spPr/>
        <p:txBody>
          <a:bodyPr/>
          <a:lstStyle>
            <a:lvl1pPr eaLnBrk="1" hangingPunct="1">
              <a:defRPr>
                <a:latin typeface="Arial" charset="0"/>
              </a:defRPr>
            </a:lvl1pPr>
          </a:lstStyle>
          <a:p>
            <a:pPr>
              <a:defRPr/>
            </a:pPr>
            <a:r>
              <a:rPr lang="pt-BR"/>
              <a:t>Luiz A. R. Barcellos  EMATER/RS-ASCAR -  Santa Maria </a:t>
            </a:r>
          </a:p>
        </p:txBody>
      </p:sp>
      <p:sp>
        <p:nvSpPr>
          <p:cNvPr id="7" name="Rectangle 8"/>
          <p:cNvSpPr>
            <a:spLocks noGrp="1" noChangeArrowheads="1"/>
          </p:cNvSpPr>
          <p:nvPr>
            <p:ph type="sldNum" sz="quarter" idx="12"/>
          </p:nvPr>
        </p:nvSpPr>
        <p:spPr/>
        <p:txBody>
          <a:bodyPr/>
          <a:lstStyle>
            <a:lvl1pPr eaLnBrk="1" hangingPunct="1">
              <a:defRPr>
                <a:latin typeface="Arial" charset="0"/>
              </a:defRPr>
            </a:lvl1pPr>
          </a:lstStyle>
          <a:p>
            <a:pPr>
              <a:defRPr/>
            </a:pPr>
            <a:fld id="{FCAF9FC4-E316-48E2-BA17-C6D32C5BD0D8}" type="slidenum">
              <a:rPr lang="pt-BR"/>
              <a:pPr>
                <a:defRPr/>
              </a:pPr>
              <a:t>‹nº›</a:t>
            </a:fld>
            <a:endParaRPr lang="pt-BR"/>
          </a:p>
        </p:txBody>
      </p:sp>
    </p:spTree>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941645" y="4800600"/>
            <a:ext cx="5943600" cy="566738"/>
          </a:xfrm>
        </p:spPr>
        <p:txBody>
          <a:bodyPr anchor="b"/>
          <a:lstStyle>
            <a:lvl1pPr algn="l">
              <a:defRPr sz="2000" b="1"/>
            </a:lvl1pPr>
          </a:lstStyle>
          <a:p>
            <a:r>
              <a:rPr lang="pt-BR" smtClean="0"/>
              <a:t>Clique para editar o estilo do título mestre</a:t>
            </a:r>
            <a:endParaRPr lang="pt-BR"/>
          </a:p>
        </p:txBody>
      </p:sp>
      <p:sp>
        <p:nvSpPr>
          <p:cNvPr id="3" name="Espaço Reservado para Imagem 2"/>
          <p:cNvSpPr>
            <a:spLocks noGrp="1"/>
          </p:cNvSpPr>
          <p:nvPr>
            <p:ph type="pic" idx="1"/>
          </p:nvPr>
        </p:nvSpPr>
        <p:spPr>
          <a:xfrm>
            <a:off x="1941645"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t-BR" noProof="0" smtClean="0"/>
          </a:p>
        </p:txBody>
      </p:sp>
      <p:sp>
        <p:nvSpPr>
          <p:cNvPr id="4" name="Espaço Reservado para Texto 3"/>
          <p:cNvSpPr>
            <a:spLocks noGrp="1"/>
          </p:cNvSpPr>
          <p:nvPr>
            <p:ph type="body" sz="half" idx="2"/>
          </p:nvPr>
        </p:nvSpPr>
        <p:spPr>
          <a:xfrm>
            <a:off x="1941645"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
        <p:nvSpPr>
          <p:cNvPr id="5" name="Rectangle 6"/>
          <p:cNvSpPr>
            <a:spLocks noGrp="1" noChangeArrowheads="1"/>
          </p:cNvSpPr>
          <p:nvPr>
            <p:ph type="dt" sz="half" idx="10"/>
          </p:nvPr>
        </p:nvSpPr>
        <p:spPr/>
        <p:txBody>
          <a:bodyPr/>
          <a:lstStyle>
            <a:lvl1pPr algn="ctr" eaLnBrk="1" hangingPunct="1">
              <a:defRPr>
                <a:latin typeface="Arial" charset="0"/>
              </a:defRPr>
            </a:lvl1pPr>
          </a:lstStyle>
          <a:p>
            <a:pPr>
              <a:defRPr/>
            </a:pPr>
            <a:endParaRPr lang="pt-BR"/>
          </a:p>
        </p:txBody>
      </p:sp>
      <p:sp>
        <p:nvSpPr>
          <p:cNvPr id="6" name="Rectangle 7"/>
          <p:cNvSpPr>
            <a:spLocks noGrp="1" noChangeArrowheads="1"/>
          </p:cNvSpPr>
          <p:nvPr>
            <p:ph type="ftr" sz="quarter" idx="11"/>
          </p:nvPr>
        </p:nvSpPr>
        <p:spPr/>
        <p:txBody>
          <a:bodyPr/>
          <a:lstStyle>
            <a:lvl1pPr eaLnBrk="1" hangingPunct="1">
              <a:defRPr>
                <a:latin typeface="Arial" charset="0"/>
              </a:defRPr>
            </a:lvl1pPr>
          </a:lstStyle>
          <a:p>
            <a:pPr>
              <a:defRPr/>
            </a:pPr>
            <a:r>
              <a:rPr lang="pt-BR"/>
              <a:t>Luiz A. R. Barcellos  EMATER/RS-ASCAR -  Santa Maria </a:t>
            </a:r>
          </a:p>
        </p:txBody>
      </p:sp>
      <p:sp>
        <p:nvSpPr>
          <p:cNvPr id="7" name="Rectangle 8"/>
          <p:cNvSpPr>
            <a:spLocks noGrp="1" noChangeArrowheads="1"/>
          </p:cNvSpPr>
          <p:nvPr>
            <p:ph type="sldNum" sz="quarter" idx="12"/>
          </p:nvPr>
        </p:nvSpPr>
        <p:spPr/>
        <p:txBody>
          <a:bodyPr/>
          <a:lstStyle>
            <a:lvl1pPr eaLnBrk="1" hangingPunct="1">
              <a:defRPr>
                <a:latin typeface="Arial" charset="0"/>
              </a:defRPr>
            </a:lvl1pPr>
          </a:lstStyle>
          <a:p>
            <a:pPr>
              <a:defRPr/>
            </a:pPr>
            <a:fld id="{BEF66CF8-A5ED-42B9-A81A-DE5F25E4773C}" type="slidenum">
              <a:rPr lang="pt-BR"/>
              <a:pPr>
                <a:defRPr/>
              </a:pPr>
              <a:t>‹nº›</a:t>
            </a:fld>
            <a:endParaRPr lang="pt-BR"/>
          </a:p>
        </p:txBody>
      </p:sp>
    </p:spTree>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Texto Vertical 2"/>
          <p:cNvSpPr>
            <a:spLocks noGrp="1"/>
          </p:cNvSpPr>
          <p:nvPr>
            <p:ph type="body" orient="vert" idx="1"/>
          </p:nvPr>
        </p:nvSpPr>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Rectangle 4"/>
          <p:cNvSpPr>
            <a:spLocks noGrp="1" noChangeArrowheads="1"/>
          </p:cNvSpPr>
          <p:nvPr>
            <p:ph type="dt" sz="half" idx="10"/>
          </p:nvPr>
        </p:nvSpPr>
        <p:spPr/>
        <p:txBody>
          <a:bodyPr/>
          <a:lstStyle>
            <a:lvl1pPr algn="ctr" eaLnBrk="1" hangingPunct="1">
              <a:defRPr>
                <a:latin typeface="Arial" charset="0"/>
              </a:defRPr>
            </a:lvl1pPr>
          </a:lstStyle>
          <a:p>
            <a:pPr>
              <a:defRPr/>
            </a:pPr>
            <a:endParaRPr lang="pt-BR"/>
          </a:p>
        </p:txBody>
      </p:sp>
      <p:sp>
        <p:nvSpPr>
          <p:cNvPr id="5" name="Rectangle 5"/>
          <p:cNvSpPr>
            <a:spLocks noGrp="1" noChangeArrowheads="1"/>
          </p:cNvSpPr>
          <p:nvPr>
            <p:ph type="ftr" sz="quarter" idx="11"/>
          </p:nvPr>
        </p:nvSpPr>
        <p:spPr/>
        <p:txBody>
          <a:bodyPr/>
          <a:lstStyle>
            <a:lvl1pPr eaLnBrk="1" hangingPunct="1">
              <a:defRPr>
                <a:latin typeface="Arial" charset="0"/>
              </a:defRPr>
            </a:lvl1pPr>
          </a:lstStyle>
          <a:p>
            <a:pPr>
              <a:defRPr/>
            </a:pPr>
            <a:r>
              <a:rPr lang="pt-BR"/>
              <a:t>Luiz A. R. Barcellos  EMATER/RS-ASCAR -  Santa Maria </a:t>
            </a:r>
          </a:p>
        </p:txBody>
      </p:sp>
      <p:sp>
        <p:nvSpPr>
          <p:cNvPr id="6" name="Rectangle 6"/>
          <p:cNvSpPr>
            <a:spLocks noGrp="1" noChangeArrowheads="1"/>
          </p:cNvSpPr>
          <p:nvPr>
            <p:ph type="sldNum" sz="quarter" idx="12"/>
          </p:nvPr>
        </p:nvSpPr>
        <p:spPr/>
        <p:txBody>
          <a:bodyPr/>
          <a:lstStyle>
            <a:lvl1pPr eaLnBrk="1" hangingPunct="1">
              <a:defRPr>
                <a:latin typeface="Arial" charset="0"/>
              </a:defRPr>
            </a:lvl1pPr>
          </a:lstStyle>
          <a:p>
            <a:pPr>
              <a:defRPr/>
            </a:pPr>
            <a:fld id="{3318149C-5E90-4FE0-AA2C-B8C288FDCBF6}" type="slidenum">
              <a:rPr lang="pt-BR"/>
              <a:pPr>
                <a:defRPr/>
              </a:pPr>
              <a:t>‹nº›</a:t>
            </a:fld>
            <a:endParaRPr lang="pt-B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82506" y="4407063"/>
            <a:ext cx="8420100" cy="1362075"/>
          </a:xfrm>
        </p:spPr>
        <p:txBody>
          <a:bodyPr anchor="t"/>
          <a:lstStyle>
            <a:lvl1pPr algn="l">
              <a:defRPr sz="4000" b="1" cap="all"/>
            </a:lvl1pPr>
          </a:lstStyle>
          <a:p>
            <a:r>
              <a:rPr lang="en-US" smtClean="0"/>
              <a:t>Click to edit Master title style</a:t>
            </a:r>
            <a:endParaRPr lang="pt-BR"/>
          </a:p>
        </p:txBody>
      </p:sp>
      <p:sp>
        <p:nvSpPr>
          <p:cNvPr id="3" name="Text Placeholder 2"/>
          <p:cNvSpPr>
            <a:spLocks noGrp="1"/>
          </p:cNvSpPr>
          <p:nvPr>
            <p:ph type="body" idx="1"/>
          </p:nvPr>
        </p:nvSpPr>
        <p:spPr>
          <a:xfrm>
            <a:off x="782506"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lgn="ctr">
              <a:defRPr>
                <a:cs typeface="Arial" charset="0"/>
              </a:defRPr>
            </a:lvl1pPr>
          </a:lstStyle>
          <a:p>
            <a:pPr>
              <a:defRPr/>
            </a:pPr>
            <a:endParaRPr lang="pt-BR"/>
          </a:p>
        </p:txBody>
      </p:sp>
      <p:sp>
        <p:nvSpPr>
          <p:cNvPr id="5" name="Rectangle 5"/>
          <p:cNvSpPr>
            <a:spLocks noGrp="1" noChangeArrowheads="1"/>
          </p:cNvSpPr>
          <p:nvPr>
            <p:ph type="ftr" sz="quarter" idx="11"/>
          </p:nvPr>
        </p:nvSpPr>
        <p:spPr/>
        <p:txBody>
          <a:bodyPr/>
          <a:lstStyle>
            <a:lvl1pPr>
              <a:defRPr>
                <a:cs typeface="Arial" charset="0"/>
              </a:defRPr>
            </a:lvl1pPr>
          </a:lstStyle>
          <a:p>
            <a:pPr>
              <a:defRPr/>
            </a:pPr>
            <a:endParaRPr lang="pt-BR"/>
          </a:p>
        </p:txBody>
      </p:sp>
      <p:sp>
        <p:nvSpPr>
          <p:cNvPr id="6" name="Rectangle 6"/>
          <p:cNvSpPr>
            <a:spLocks noGrp="1" noChangeArrowheads="1"/>
          </p:cNvSpPr>
          <p:nvPr>
            <p:ph type="sldNum" sz="quarter" idx="12"/>
          </p:nvPr>
        </p:nvSpPr>
        <p:spPr/>
        <p:txBody>
          <a:bodyPr/>
          <a:lstStyle>
            <a:lvl1pPr>
              <a:defRPr>
                <a:cs typeface="Arial" charset="0"/>
              </a:defRPr>
            </a:lvl1pPr>
          </a:lstStyle>
          <a:p>
            <a:pPr>
              <a:defRPr/>
            </a:pPr>
            <a:fld id="{44FC9FDA-58A0-4709-B6FF-D567173E1B2A}" type="slidenum">
              <a:rPr lang="pt-BR"/>
              <a:pPr>
                <a:defRPr/>
              </a:pPr>
              <a:t>‹nº›</a:t>
            </a:fld>
            <a:endParaRPr lang="pt-BR"/>
          </a:p>
        </p:txBody>
      </p:sp>
    </p:spTree>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7058025" y="609600"/>
            <a:ext cx="2105025" cy="5486400"/>
          </a:xfrm>
        </p:spPr>
        <p:txBody>
          <a:bodyPr vert="eaVert"/>
          <a:lstStyle/>
          <a:p>
            <a:r>
              <a:rPr lang="pt-BR" smtClean="0"/>
              <a:t>Clique para editar o estilo do título mestre</a:t>
            </a:r>
            <a:endParaRPr lang="pt-BR"/>
          </a:p>
        </p:txBody>
      </p:sp>
      <p:sp>
        <p:nvSpPr>
          <p:cNvPr id="3" name="Espaço Reservado para Texto Vertical 2"/>
          <p:cNvSpPr>
            <a:spLocks noGrp="1"/>
          </p:cNvSpPr>
          <p:nvPr>
            <p:ph type="body" orient="vert" idx="1"/>
          </p:nvPr>
        </p:nvSpPr>
        <p:spPr>
          <a:xfrm>
            <a:off x="742950" y="609600"/>
            <a:ext cx="6149975" cy="5486400"/>
          </a:xfrm>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Rectangle 4"/>
          <p:cNvSpPr>
            <a:spLocks noGrp="1" noChangeArrowheads="1"/>
          </p:cNvSpPr>
          <p:nvPr>
            <p:ph type="dt" sz="half" idx="10"/>
          </p:nvPr>
        </p:nvSpPr>
        <p:spPr/>
        <p:txBody>
          <a:bodyPr/>
          <a:lstStyle>
            <a:lvl1pPr algn="ctr" eaLnBrk="1" hangingPunct="1">
              <a:defRPr>
                <a:latin typeface="Arial" charset="0"/>
              </a:defRPr>
            </a:lvl1pPr>
          </a:lstStyle>
          <a:p>
            <a:pPr>
              <a:defRPr/>
            </a:pPr>
            <a:endParaRPr lang="pt-BR"/>
          </a:p>
        </p:txBody>
      </p:sp>
      <p:sp>
        <p:nvSpPr>
          <p:cNvPr id="5" name="Rectangle 5"/>
          <p:cNvSpPr>
            <a:spLocks noGrp="1" noChangeArrowheads="1"/>
          </p:cNvSpPr>
          <p:nvPr>
            <p:ph type="ftr" sz="quarter" idx="11"/>
          </p:nvPr>
        </p:nvSpPr>
        <p:spPr/>
        <p:txBody>
          <a:bodyPr/>
          <a:lstStyle>
            <a:lvl1pPr eaLnBrk="1" hangingPunct="1">
              <a:defRPr>
                <a:latin typeface="Arial" charset="0"/>
              </a:defRPr>
            </a:lvl1pPr>
          </a:lstStyle>
          <a:p>
            <a:pPr>
              <a:defRPr/>
            </a:pPr>
            <a:r>
              <a:rPr lang="pt-BR"/>
              <a:t>Luiz A. R. Barcellos  EMATER/RS-ASCAR -  Santa Maria </a:t>
            </a:r>
          </a:p>
        </p:txBody>
      </p:sp>
      <p:sp>
        <p:nvSpPr>
          <p:cNvPr id="6" name="Rectangle 6"/>
          <p:cNvSpPr>
            <a:spLocks noGrp="1" noChangeArrowheads="1"/>
          </p:cNvSpPr>
          <p:nvPr>
            <p:ph type="sldNum" sz="quarter" idx="12"/>
          </p:nvPr>
        </p:nvSpPr>
        <p:spPr/>
        <p:txBody>
          <a:bodyPr/>
          <a:lstStyle>
            <a:lvl1pPr eaLnBrk="1" hangingPunct="1">
              <a:defRPr>
                <a:latin typeface="Arial" charset="0"/>
              </a:defRPr>
            </a:lvl1pPr>
          </a:lstStyle>
          <a:p>
            <a:pPr>
              <a:defRPr/>
            </a:pPr>
            <a:fld id="{08CC2C70-C2F1-4200-88B1-B1594FDAF18A}" type="slidenum">
              <a:rPr lang="pt-BR"/>
              <a:pPr>
                <a:defRPr/>
              </a:pPr>
              <a:t>‹nº›</a:t>
            </a:fld>
            <a:endParaRPr lang="pt-BR"/>
          </a:p>
        </p:txBody>
      </p:sp>
    </p:spTree>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906000" cy="6856413"/>
            <a:chOff x="0" y="0"/>
            <a:chExt cx="5760" cy="4319"/>
          </a:xfrm>
        </p:grpSpPr>
        <p:sp>
          <p:nvSpPr>
            <p:cNvPr id="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lgn="l">
                <a:defRPr/>
              </a:pPr>
              <a:endParaRPr lang="pt-BR" sz="1800">
                <a:solidFill>
                  <a:srgbClr val="FFFFFF"/>
                </a:solidFill>
                <a:latin typeface="Arial" charset="0"/>
                <a:cs typeface="Arial" charset="0"/>
              </a:endParaRPr>
            </a:p>
          </p:txBody>
        </p:sp>
        <p:sp>
          <p:nvSpPr>
            <p:cNvPr id="6" name="Freeform 4"/>
            <p:cNvSpPr>
              <a:spLocks/>
            </p:cNvSpPr>
            <p:nvPr/>
          </p:nvSpPr>
          <p:spPr bwMode="hidden">
            <a:xfrm>
              <a:off x="149" y="0"/>
              <a:ext cx="5610"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lgn="l">
                <a:defRPr/>
              </a:pPr>
              <a:endParaRPr lang="pt-BR" sz="1800">
                <a:solidFill>
                  <a:srgbClr val="FFFFFF"/>
                </a:solidFill>
                <a:latin typeface="Arial" charset="0"/>
                <a:cs typeface="Arial" charset="0"/>
              </a:endParaRPr>
            </a:p>
          </p:txBody>
        </p:sp>
        <p:sp>
          <p:nvSpPr>
            <p:cNvPr id="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lgn="l">
                <a:defRPr/>
              </a:pPr>
              <a:endParaRPr lang="pt-BR" sz="1800">
                <a:solidFill>
                  <a:srgbClr val="FFFFFF"/>
                </a:solidFill>
                <a:latin typeface="Arial" charset="0"/>
                <a:cs typeface="Arial" charset="0"/>
              </a:endParaRPr>
            </a:p>
          </p:txBody>
        </p:sp>
        <p:sp>
          <p:nvSpPr>
            <p:cNvPr id="8" name="Freeform 6"/>
            <p:cNvSpPr>
              <a:spLocks/>
            </p:cNvSpPr>
            <p:nvPr/>
          </p:nvSpPr>
          <p:spPr bwMode="hidden">
            <a:xfrm>
              <a:off x="4038" y="3577"/>
              <a:ext cx="1720" cy="65"/>
            </a:xfrm>
            <a:custGeom>
              <a:avLst/>
              <a:gdLst/>
              <a:ahLst/>
              <a:cxnLst>
                <a:cxn ang="0">
                  <a:pos x="1722" y="66"/>
                </a:cxn>
                <a:cxn ang="0">
                  <a:pos x="1722" y="60"/>
                </a:cxn>
                <a:cxn ang="0">
                  <a:pos x="0" y="0"/>
                </a:cxn>
                <a:cxn ang="0">
                  <a:pos x="0" y="48"/>
                </a:cxn>
                <a:cxn ang="0">
                  <a:pos x="1722" y="66"/>
                </a:cxn>
                <a:cxn ang="0">
                  <a:pos x="1722" y="66"/>
                </a:cxn>
              </a:cxnLst>
              <a:rect l="0" t="0" r="r" b="b"/>
              <a:pathLst>
                <a:path w="1722" h="66">
                  <a:moveTo>
                    <a:pt x="1722" y="66"/>
                  </a:moveTo>
                  <a:lnTo>
                    <a:pt x="1722" y="60"/>
                  </a:lnTo>
                  <a:lnTo>
                    <a:pt x="0" y="0"/>
                  </a:lnTo>
                  <a:lnTo>
                    <a:pt x="0" y="48"/>
                  </a:lnTo>
                  <a:lnTo>
                    <a:pt x="1722" y="66"/>
                  </a:lnTo>
                  <a:lnTo>
                    <a:pt x="1722" y="66"/>
                  </a:lnTo>
                  <a:close/>
                </a:path>
              </a:pathLst>
            </a:custGeom>
            <a:gradFill rotWithShape="0">
              <a:gsLst>
                <a:gs pos="0">
                  <a:schemeClr val="bg2"/>
                </a:gs>
                <a:gs pos="100000">
                  <a:schemeClr val="bg1"/>
                </a:gs>
              </a:gsLst>
              <a:lin ang="0" scaled="1"/>
            </a:gradFill>
            <a:ln w="9525">
              <a:noFill/>
              <a:round/>
              <a:headEnd/>
              <a:tailEnd/>
            </a:ln>
          </p:spPr>
          <p:txBody>
            <a:bodyPr/>
            <a:lstStyle/>
            <a:p>
              <a:pPr algn="l">
                <a:defRPr/>
              </a:pPr>
              <a:endParaRPr lang="pt-BR" sz="1800">
                <a:solidFill>
                  <a:srgbClr val="FFFFFF"/>
                </a:solidFill>
                <a:latin typeface="Arial" charset="0"/>
                <a:cs typeface="Arial" charset="0"/>
              </a:endParaRPr>
            </a:p>
          </p:txBody>
        </p:sp>
        <p:sp>
          <p:nvSpPr>
            <p:cNvPr id="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lgn="l">
                <a:defRPr/>
              </a:pPr>
              <a:endParaRPr lang="pt-BR" sz="1800">
                <a:solidFill>
                  <a:srgbClr val="FFFFFF"/>
                </a:solidFill>
                <a:latin typeface="Arial" charset="0"/>
                <a:cs typeface="Arial" charset="0"/>
              </a:endParaRPr>
            </a:p>
          </p:txBody>
        </p:sp>
        <p:sp>
          <p:nvSpPr>
            <p:cNvPr id="10" name="Freeform 8"/>
            <p:cNvSpPr>
              <a:spLocks/>
            </p:cNvSpPr>
            <p:nvPr/>
          </p:nvSpPr>
          <p:spPr bwMode="hidden">
            <a:xfrm>
              <a:off x="4784" y="3702"/>
              <a:ext cx="974" cy="101"/>
            </a:xfrm>
            <a:custGeom>
              <a:avLst/>
              <a:gdLst/>
              <a:ahLst/>
              <a:cxnLst>
                <a:cxn ang="0">
                  <a:pos x="975" y="48"/>
                </a:cxn>
                <a:cxn ang="0">
                  <a:pos x="975" y="0"/>
                </a:cxn>
                <a:cxn ang="0">
                  <a:pos x="0" y="24"/>
                </a:cxn>
                <a:cxn ang="0">
                  <a:pos x="0" y="101"/>
                </a:cxn>
                <a:cxn ang="0">
                  <a:pos x="975" y="48"/>
                </a:cxn>
                <a:cxn ang="0">
                  <a:pos x="975" y="48"/>
                </a:cxn>
              </a:cxnLst>
              <a:rect l="0" t="0" r="r" b="b"/>
              <a:pathLst>
                <a:path w="975" h="101">
                  <a:moveTo>
                    <a:pt x="975" y="48"/>
                  </a:moveTo>
                  <a:lnTo>
                    <a:pt x="975" y="0"/>
                  </a:lnTo>
                  <a:lnTo>
                    <a:pt x="0" y="24"/>
                  </a:lnTo>
                  <a:lnTo>
                    <a:pt x="0" y="101"/>
                  </a:lnTo>
                  <a:lnTo>
                    <a:pt x="975" y="48"/>
                  </a:lnTo>
                  <a:lnTo>
                    <a:pt x="975" y="48"/>
                  </a:lnTo>
                  <a:close/>
                </a:path>
              </a:pathLst>
            </a:custGeom>
            <a:solidFill>
              <a:schemeClr val="bg1"/>
            </a:solidFill>
            <a:ln w="9525">
              <a:noFill/>
              <a:round/>
              <a:headEnd/>
              <a:tailEnd/>
            </a:ln>
          </p:spPr>
          <p:txBody>
            <a:bodyPr/>
            <a:lstStyle/>
            <a:p>
              <a:pPr algn="l">
                <a:defRPr/>
              </a:pPr>
              <a:endParaRPr lang="pt-BR" sz="1800">
                <a:solidFill>
                  <a:srgbClr val="FFFFFF"/>
                </a:solidFill>
                <a:latin typeface="Arial" charset="0"/>
                <a:cs typeface="Arial" charset="0"/>
              </a:endParaRPr>
            </a:p>
          </p:txBody>
        </p:sp>
        <p:sp>
          <p:nvSpPr>
            <p:cNvPr id="11" name="Freeform 9"/>
            <p:cNvSpPr>
              <a:spLocks/>
            </p:cNvSpPr>
            <p:nvPr/>
          </p:nvSpPr>
          <p:spPr bwMode="hidden">
            <a:xfrm>
              <a:off x="3619" y="3815"/>
              <a:ext cx="2139" cy="198"/>
            </a:xfrm>
            <a:custGeom>
              <a:avLst/>
              <a:gdLst/>
              <a:ahLst/>
              <a:cxnLst>
                <a:cxn ang="0">
                  <a:pos x="2141" y="0"/>
                </a:cxn>
                <a:cxn ang="0">
                  <a:pos x="0" y="156"/>
                </a:cxn>
                <a:cxn ang="0">
                  <a:pos x="0" y="198"/>
                </a:cxn>
                <a:cxn ang="0">
                  <a:pos x="2141" y="0"/>
                </a:cxn>
                <a:cxn ang="0">
                  <a:pos x="2141" y="0"/>
                </a:cxn>
              </a:cxnLst>
              <a:rect l="0" t="0" r="r" b="b"/>
              <a:pathLst>
                <a:path w="2141" h="198">
                  <a:moveTo>
                    <a:pt x="2141" y="0"/>
                  </a:moveTo>
                  <a:lnTo>
                    <a:pt x="0" y="156"/>
                  </a:lnTo>
                  <a:lnTo>
                    <a:pt x="0" y="198"/>
                  </a:lnTo>
                  <a:lnTo>
                    <a:pt x="2141" y="0"/>
                  </a:lnTo>
                  <a:lnTo>
                    <a:pt x="2141" y="0"/>
                  </a:lnTo>
                  <a:close/>
                </a:path>
              </a:pathLst>
            </a:custGeom>
            <a:solidFill>
              <a:schemeClr val="bg1"/>
            </a:solidFill>
            <a:ln w="9525">
              <a:noFill/>
              <a:round/>
              <a:headEnd/>
              <a:tailEnd/>
            </a:ln>
          </p:spPr>
          <p:txBody>
            <a:bodyPr/>
            <a:lstStyle/>
            <a:p>
              <a:pPr algn="l">
                <a:defRPr/>
              </a:pPr>
              <a:endParaRPr lang="pt-BR" sz="1800">
                <a:solidFill>
                  <a:srgbClr val="FFFFFF"/>
                </a:solidFill>
                <a:latin typeface="Arial" charset="0"/>
                <a:cs typeface="Arial" charset="0"/>
              </a:endParaRPr>
            </a:p>
          </p:txBody>
        </p:sp>
        <p:sp>
          <p:nvSpPr>
            <p:cNvPr id="1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lgn="l">
                <a:defRPr/>
              </a:pPr>
              <a:endParaRPr lang="pt-BR" sz="1800">
                <a:solidFill>
                  <a:srgbClr val="FFFFFF"/>
                </a:solidFill>
                <a:latin typeface="Arial" charset="0"/>
                <a:cs typeface="Arial" charset="0"/>
              </a:endParaRPr>
            </a:p>
          </p:txBody>
        </p:sp>
        <p:sp>
          <p:nvSpPr>
            <p:cNvPr id="13" name="Freeform 11"/>
            <p:cNvSpPr>
              <a:spLocks/>
            </p:cNvSpPr>
            <p:nvPr/>
          </p:nvSpPr>
          <p:spPr bwMode="hidden">
            <a:xfrm>
              <a:off x="2097" y="4043"/>
              <a:ext cx="2514" cy="276"/>
            </a:xfrm>
            <a:custGeom>
              <a:avLst/>
              <a:gdLst/>
              <a:ahLst/>
              <a:cxnLst>
                <a:cxn ang="0">
                  <a:pos x="2182" y="276"/>
                </a:cxn>
                <a:cxn ang="0">
                  <a:pos x="2517" y="204"/>
                </a:cxn>
                <a:cxn ang="0">
                  <a:pos x="2260" y="0"/>
                </a:cxn>
                <a:cxn ang="0">
                  <a:pos x="0" y="276"/>
                </a:cxn>
                <a:cxn ang="0">
                  <a:pos x="2182" y="276"/>
                </a:cxn>
                <a:cxn ang="0">
                  <a:pos x="2182" y="276"/>
                </a:cxn>
              </a:cxnLst>
              <a:rect l="0" t="0" r="r" b="b"/>
              <a:pathLst>
                <a:path w="2517" h="276">
                  <a:moveTo>
                    <a:pt x="2182" y="276"/>
                  </a:moveTo>
                  <a:lnTo>
                    <a:pt x="2517" y="204"/>
                  </a:lnTo>
                  <a:lnTo>
                    <a:pt x="2260" y="0"/>
                  </a:lnTo>
                  <a:lnTo>
                    <a:pt x="0" y="276"/>
                  </a:lnTo>
                  <a:lnTo>
                    <a:pt x="2182" y="276"/>
                  </a:lnTo>
                  <a:lnTo>
                    <a:pt x="2182" y="276"/>
                  </a:lnTo>
                  <a:close/>
                </a:path>
              </a:pathLst>
            </a:custGeom>
            <a:solidFill>
              <a:schemeClr val="bg1"/>
            </a:solidFill>
            <a:ln w="9525">
              <a:noFill/>
              <a:round/>
              <a:headEnd/>
              <a:tailEnd/>
            </a:ln>
          </p:spPr>
          <p:txBody>
            <a:bodyPr/>
            <a:lstStyle/>
            <a:p>
              <a:pPr algn="l">
                <a:defRPr/>
              </a:pPr>
              <a:endParaRPr lang="pt-BR" sz="1800">
                <a:solidFill>
                  <a:srgbClr val="FFFFFF"/>
                </a:solidFill>
                <a:latin typeface="Arial" charset="0"/>
                <a:cs typeface="Arial" charset="0"/>
              </a:endParaRPr>
            </a:p>
          </p:txBody>
        </p:sp>
        <p:sp>
          <p:nvSpPr>
            <p:cNvPr id="1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lgn="l">
                <a:defRPr/>
              </a:pPr>
              <a:endParaRPr lang="pt-BR" sz="1800">
                <a:solidFill>
                  <a:srgbClr val="FFFFFF"/>
                </a:solidFill>
                <a:latin typeface="Arial" charset="0"/>
                <a:cs typeface="Arial" charset="0"/>
              </a:endParaRPr>
            </a:p>
          </p:txBody>
        </p:sp>
        <p:sp>
          <p:nvSpPr>
            <p:cNvPr id="15" name="Freeform 13"/>
            <p:cNvSpPr>
              <a:spLocks/>
            </p:cNvSpPr>
            <p:nvPr/>
          </p:nvSpPr>
          <p:spPr bwMode="hidden">
            <a:xfrm>
              <a:off x="5030" y="3151"/>
              <a:ext cx="728" cy="240"/>
            </a:xfrm>
            <a:custGeom>
              <a:avLst/>
              <a:gdLst/>
              <a:ahLst/>
              <a:cxnLst>
                <a:cxn ang="0">
                  <a:pos x="729" y="240"/>
                </a:cxn>
                <a:cxn ang="0">
                  <a:pos x="0" y="0"/>
                </a:cxn>
                <a:cxn ang="0">
                  <a:pos x="0" y="6"/>
                </a:cxn>
                <a:cxn ang="0">
                  <a:pos x="729" y="240"/>
                </a:cxn>
                <a:cxn ang="0">
                  <a:pos x="729" y="240"/>
                </a:cxn>
              </a:cxnLst>
              <a:rect l="0" t="0" r="r" b="b"/>
              <a:pathLst>
                <a:path w="729" h="240">
                  <a:moveTo>
                    <a:pt x="729" y="240"/>
                  </a:moveTo>
                  <a:lnTo>
                    <a:pt x="0" y="0"/>
                  </a:lnTo>
                  <a:lnTo>
                    <a:pt x="0" y="6"/>
                  </a:lnTo>
                  <a:lnTo>
                    <a:pt x="729" y="240"/>
                  </a:lnTo>
                  <a:lnTo>
                    <a:pt x="729" y="240"/>
                  </a:lnTo>
                  <a:close/>
                </a:path>
              </a:pathLst>
            </a:custGeom>
            <a:solidFill>
              <a:schemeClr val="bg1"/>
            </a:solidFill>
            <a:ln w="9525">
              <a:noFill/>
              <a:round/>
              <a:headEnd/>
              <a:tailEnd/>
            </a:ln>
          </p:spPr>
          <p:txBody>
            <a:bodyPr/>
            <a:lstStyle/>
            <a:p>
              <a:pPr algn="l">
                <a:defRPr/>
              </a:pPr>
              <a:endParaRPr lang="pt-BR" sz="1800">
                <a:solidFill>
                  <a:srgbClr val="FFFFFF"/>
                </a:solidFill>
                <a:latin typeface="Arial" charset="0"/>
                <a:cs typeface="Arial" charset="0"/>
              </a:endParaRPr>
            </a:p>
          </p:txBody>
        </p:sp>
        <p:sp>
          <p:nvSpPr>
            <p:cNvPr id="1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lgn="l">
                <a:defRPr/>
              </a:pPr>
              <a:endParaRPr lang="pt-BR" sz="1800">
                <a:solidFill>
                  <a:srgbClr val="FFFFFF"/>
                </a:solidFill>
                <a:latin typeface="Arial" charset="0"/>
                <a:cs typeface="Arial" charset="0"/>
              </a:endParaRPr>
            </a:p>
          </p:txBody>
        </p:sp>
        <p:sp>
          <p:nvSpPr>
            <p:cNvPr id="17" name="Freeform 15"/>
            <p:cNvSpPr>
              <a:spLocks/>
            </p:cNvSpPr>
            <p:nvPr/>
          </p:nvSpPr>
          <p:spPr bwMode="hidden">
            <a:xfrm>
              <a:off x="5030" y="3049"/>
              <a:ext cx="728" cy="318"/>
            </a:xfrm>
            <a:custGeom>
              <a:avLst/>
              <a:gdLst/>
              <a:ahLst/>
              <a:cxnLst>
                <a:cxn ang="0">
                  <a:pos x="729" y="318"/>
                </a:cxn>
                <a:cxn ang="0">
                  <a:pos x="729" y="312"/>
                </a:cxn>
                <a:cxn ang="0">
                  <a:pos x="0" y="0"/>
                </a:cxn>
                <a:cxn ang="0">
                  <a:pos x="0" y="54"/>
                </a:cxn>
                <a:cxn ang="0">
                  <a:pos x="729" y="318"/>
                </a:cxn>
                <a:cxn ang="0">
                  <a:pos x="729" y="318"/>
                </a:cxn>
              </a:cxnLst>
              <a:rect l="0" t="0" r="r" b="b"/>
              <a:pathLst>
                <a:path w="729" h="318">
                  <a:moveTo>
                    <a:pt x="729" y="318"/>
                  </a:moveTo>
                  <a:lnTo>
                    <a:pt x="729" y="312"/>
                  </a:lnTo>
                  <a:lnTo>
                    <a:pt x="0" y="0"/>
                  </a:lnTo>
                  <a:lnTo>
                    <a:pt x="0" y="54"/>
                  </a:lnTo>
                  <a:lnTo>
                    <a:pt x="729" y="318"/>
                  </a:lnTo>
                  <a:lnTo>
                    <a:pt x="729" y="318"/>
                  </a:lnTo>
                  <a:close/>
                </a:path>
              </a:pathLst>
            </a:custGeom>
            <a:gradFill rotWithShape="0">
              <a:gsLst>
                <a:gs pos="0">
                  <a:schemeClr val="bg2"/>
                </a:gs>
                <a:gs pos="100000">
                  <a:schemeClr val="bg1"/>
                </a:gs>
              </a:gsLst>
              <a:lin ang="0" scaled="1"/>
            </a:gradFill>
            <a:ln w="9525">
              <a:noFill/>
              <a:round/>
              <a:headEnd/>
              <a:tailEnd/>
            </a:ln>
          </p:spPr>
          <p:txBody>
            <a:bodyPr/>
            <a:lstStyle/>
            <a:p>
              <a:pPr algn="l">
                <a:defRPr/>
              </a:pPr>
              <a:endParaRPr lang="pt-BR" sz="1800">
                <a:solidFill>
                  <a:srgbClr val="FFFFFF"/>
                </a:solidFill>
                <a:latin typeface="Arial" charset="0"/>
                <a:cs typeface="Arial" charset="0"/>
              </a:endParaRPr>
            </a:p>
          </p:txBody>
        </p:sp>
        <p:sp>
          <p:nvSpPr>
            <p:cNvPr id="1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lgn="l">
                <a:defRPr/>
              </a:pPr>
              <a:endParaRPr lang="pt-BR" sz="1800">
                <a:solidFill>
                  <a:srgbClr val="FFFFFF"/>
                </a:solidFill>
                <a:latin typeface="Arial" charset="0"/>
                <a:cs typeface="Arial" charset="0"/>
              </a:endParaRPr>
            </a:p>
          </p:txBody>
        </p:sp>
        <p:sp>
          <p:nvSpPr>
            <p:cNvPr id="1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lgn="l">
                <a:defRPr/>
              </a:pPr>
              <a:endParaRPr lang="pt-BR" sz="1800">
                <a:solidFill>
                  <a:srgbClr val="FFFFFF"/>
                </a:solidFill>
                <a:latin typeface="Arial" charset="0"/>
                <a:cs typeface="Arial" charset="0"/>
              </a:endParaRPr>
            </a:p>
          </p:txBody>
        </p:sp>
        <p:sp>
          <p:nvSpPr>
            <p:cNvPr id="2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lgn="l">
                <a:defRPr/>
              </a:pPr>
              <a:endParaRPr lang="pt-BR" sz="1800">
                <a:solidFill>
                  <a:srgbClr val="FFFFFF"/>
                </a:solidFill>
                <a:latin typeface="Arial" charset="0"/>
                <a:cs typeface="Arial" charset="0"/>
              </a:endParaRPr>
            </a:p>
          </p:txBody>
        </p:sp>
        <p:sp>
          <p:nvSpPr>
            <p:cNvPr id="21" name="Freeform 19"/>
            <p:cNvSpPr>
              <a:spLocks/>
            </p:cNvSpPr>
            <p:nvPr/>
          </p:nvSpPr>
          <p:spPr bwMode="hidden">
            <a:xfrm>
              <a:off x="5477" y="2588"/>
              <a:ext cx="282" cy="335"/>
            </a:xfrm>
            <a:custGeom>
              <a:avLst/>
              <a:gdLst/>
              <a:ahLst/>
              <a:cxnLst>
                <a:cxn ang="0">
                  <a:pos x="281" y="335"/>
                </a:cxn>
                <a:cxn ang="0">
                  <a:pos x="281" y="173"/>
                </a:cxn>
                <a:cxn ang="0">
                  <a:pos x="96" y="0"/>
                </a:cxn>
                <a:cxn ang="0">
                  <a:pos x="0" y="90"/>
                </a:cxn>
                <a:cxn ang="0">
                  <a:pos x="281" y="335"/>
                </a:cxn>
                <a:cxn ang="0">
                  <a:pos x="281" y="335"/>
                </a:cxn>
              </a:cxnLst>
              <a:rect l="0" t="0" r="r" b="b"/>
              <a:pathLst>
                <a:path w="281" h="335">
                  <a:moveTo>
                    <a:pt x="281" y="335"/>
                  </a:moveTo>
                  <a:lnTo>
                    <a:pt x="281" y="173"/>
                  </a:lnTo>
                  <a:lnTo>
                    <a:pt x="96" y="0"/>
                  </a:lnTo>
                  <a:lnTo>
                    <a:pt x="0" y="90"/>
                  </a:lnTo>
                  <a:lnTo>
                    <a:pt x="281" y="335"/>
                  </a:lnTo>
                  <a:lnTo>
                    <a:pt x="281" y="335"/>
                  </a:lnTo>
                  <a:close/>
                </a:path>
              </a:pathLst>
            </a:custGeom>
            <a:solidFill>
              <a:schemeClr val="bg1"/>
            </a:solidFill>
            <a:ln w="9525">
              <a:noFill/>
              <a:round/>
              <a:headEnd/>
              <a:tailEnd/>
            </a:ln>
          </p:spPr>
          <p:txBody>
            <a:bodyPr/>
            <a:lstStyle/>
            <a:p>
              <a:pPr algn="l">
                <a:defRPr/>
              </a:pPr>
              <a:endParaRPr lang="pt-BR" sz="1800">
                <a:solidFill>
                  <a:srgbClr val="FFFFFF"/>
                </a:solidFill>
                <a:latin typeface="Arial" charset="0"/>
                <a:cs typeface="Arial" charset="0"/>
              </a:endParaRPr>
            </a:p>
          </p:txBody>
        </p:sp>
        <p:sp>
          <p:nvSpPr>
            <p:cNvPr id="22" name="Freeform 20"/>
            <p:cNvSpPr>
              <a:spLocks/>
            </p:cNvSpPr>
            <p:nvPr/>
          </p:nvSpPr>
          <p:spPr bwMode="hidden">
            <a:xfrm>
              <a:off x="2454" y="0"/>
              <a:ext cx="3114"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lgn="l">
                <a:defRPr/>
              </a:pPr>
              <a:endParaRPr lang="pt-BR" sz="1800">
                <a:solidFill>
                  <a:srgbClr val="FFFFFF"/>
                </a:solidFill>
                <a:latin typeface="Arial" charset="0"/>
                <a:cs typeface="Arial" charset="0"/>
              </a:endParaRPr>
            </a:p>
          </p:txBody>
        </p:sp>
        <p:sp>
          <p:nvSpPr>
            <p:cNvPr id="23" name="Freeform 21"/>
            <p:cNvSpPr>
              <a:spLocks/>
            </p:cNvSpPr>
            <p:nvPr/>
          </p:nvSpPr>
          <p:spPr bwMode="hidden">
            <a:xfrm>
              <a:off x="5626" y="2534"/>
              <a:ext cx="132" cy="132"/>
            </a:xfrm>
            <a:custGeom>
              <a:avLst/>
              <a:gdLst/>
              <a:ahLst/>
              <a:cxnLst>
                <a:cxn ang="0">
                  <a:pos x="132" y="132"/>
                </a:cxn>
                <a:cxn ang="0">
                  <a:pos x="0" y="0"/>
                </a:cxn>
                <a:cxn ang="0">
                  <a:pos x="0" y="0"/>
                </a:cxn>
                <a:cxn ang="0">
                  <a:pos x="132" y="132"/>
                </a:cxn>
                <a:cxn ang="0">
                  <a:pos x="132" y="132"/>
                </a:cxn>
              </a:cxnLst>
              <a:rect l="0" t="0" r="r" b="b"/>
              <a:pathLst>
                <a:path w="132" h="132">
                  <a:moveTo>
                    <a:pt x="132" y="132"/>
                  </a:moveTo>
                  <a:lnTo>
                    <a:pt x="0" y="0"/>
                  </a:lnTo>
                  <a:lnTo>
                    <a:pt x="0" y="0"/>
                  </a:lnTo>
                  <a:lnTo>
                    <a:pt x="132" y="132"/>
                  </a:lnTo>
                  <a:lnTo>
                    <a:pt x="132" y="132"/>
                  </a:lnTo>
                  <a:close/>
                </a:path>
              </a:pathLst>
            </a:custGeom>
            <a:solidFill>
              <a:srgbClr val="FF9999"/>
            </a:solidFill>
            <a:ln w="9525">
              <a:noFill/>
              <a:round/>
              <a:headEnd/>
              <a:tailEnd/>
            </a:ln>
          </p:spPr>
          <p:txBody>
            <a:bodyPr/>
            <a:lstStyle/>
            <a:p>
              <a:pPr algn="l">
                <a:defRPr/>
              </a:pPr>
              <a:endParaRPr lang="pt-BR" sz="1800">
                <a:solidFill>
                  <a:srgbClr val="FFFFFF"/>
                </a:solidFill>
                <a:latin typeface="Arial" charset="0"/>
                <a:cs typeface="Arial" charset="0"/>
              </a:endParaRPr>
            </a:p>
          </p:txBody>
        </p:sp>
        <p:sp>
          <p:nvSpPr>
            <p:cNvPr id="2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lgn="l">
                <a:defRPr/>
              </a:pPr>
              <a:endParaRPr lang="pt-BR" sz="1800">
                <a:solidFill>
                  <a:srgbClr val="FFFFFF"/>
                </a:solidFill>
                <a:latin typeface="Arial" charset="0"/>
                <a:cs typeface="Arial" charset="0"/>
              </a:endParaRPr>
            </a:p>
          </p:txBody>
        </p:sp>
        <p:sp>
          <p:nvSpPr>
            <p:cNvPr id="2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lgn="l">
                <a:defRPr/>
              </a:pPr>
              <a:endParaRPr lang="pt-BR" sz="1800">
                <a:solidFill>
                  <a:srgbClr val="FFFFFF"/>
                </a:solidFill>
                <a:latin typeface="Arial" charset="0"/>
                <a:cs typeface="Arial" charset="0"/>
              </a:endParaRPr>
            </a:p>
          </p:txBody>
        </p:sp>
        <p:sp>
          <p:nvSpPr>
            <p:cNvPr id="2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lgn="l">
                <a:defRPr/>
              </a:pPr>
              <a:endParaRPr lang="pt-BR" sz="1800">
                <a:solidFill>
                  <a:srgbClr val="FFFFFF"/>
                </a:solidFill>
                <a:latin typeface="Arial" charset="0"/>
                <a:cs typeface="Arial" charset="0"/>
              </a:endParaRPr>
            </a:p>
          </p:txBody>
        </p:sp>
        <p:sp>
          <p:nvSpPr>
            <p:cNvPr id="27" name="Freeform 25"/>
            <p:cNvSpPr>
              <a:spLocks/>
            </p:cNvSpPr>
            <p:nvPr/>
          </p:nvSpPr>
          <p:spPr bwMode="hidden">
            <a:xfrm>
              <a:off x="5603" y="850"/>
              <a:ext cx="155" cy="516"/>
            </a:xfrm>
            <a:custGeom>
              <a:avLst/>
              <a:gdLst/>
              <a:ahLst/>
              <a:cxnLst>
                <a:cxn ang="0">
                  <a:pos x="155" y="516"/>
                </a:cxn>
                <a:cxn ang="0">
                  <a:pos x="155" y="204"/>
                </a:cxn>
                <a:cxn ang="0">
                  <a:pos x="77" y="0"/>
                </a:cxn>
                <a:cxn ang="0">
                  <a:pos x="0" y="192"/>
                </a:cxn>
                <a:cxn ang="0">
                  <a:pos x="155" y="516"/>
                </a:cxn>
                <a:cxn ang="0">
                  <a:pos x="155" y="516"/>
                </a:cxn>
              </a:cxnLst>
              <a:rect l="0" t="0" r="r" b="b"/>
              <a:pathLst>
                <a:path w="155" h="516">
                  <a:moveTo>
                    <a:pt x="155" y="516"/>
                  </a:moveTo>
                  <a:lnTo>
                    <a:pt x="155" y="204"/>
                  </a:lnTo>
                  <a:lnTo>
                    <a:pt x="77" y="0"/>
                  </a:lnTo>
                  <a:lnTo>
                    <a:pt x="0" y="192"/>
                  </a:lnTo>
                  <a:lnTo>
                    <a:pt x="155" y="516"/>
                  </a:lnTo>
                  <a:lnTo>
                    <a:pt x="155" y="516"/>
                  </a:lnTo>
                  <a:close/>
                </a:path>
              </a:pathLst>
            </a:custGeom>
            <a:solidFill>
              <a:schemeClr val="bg2"/>
            </a:solidFill>
            <a:ln w="9525">
              <a:noFill/>
              <a:round/>
              <a:headEnd/>
              <a:tailEnd/>
            </a:ln>
          </p:spPr>
          <p:txBody>
            <a:bodyPr/>
            <a:lstStyle/>
            <a:p>
              <a:pPr algn="l">
                <a:defRPr/>
              </a:pPr>
              <a:endParaRPr lang="pt-BR" sz="1800">
                <a:solidFill>
                  <a:srgbClr val="FFFFFF"/>
                </a:solidFill>
                <a:latin typeface="Arial" charset="0"/>
                <a:cs typeface="Arial" charset="0"/>
              </a:endParaRPr>
            </a:p>
          </p:txBody>
        </p:sp>
        <p:sp>
          <p:nvSpPr>
            <p:cNvPr id="28" name="Freeform 26"/>
            <p:cNvSpPr>
              <a:spLocks/>
            </p:cNvSpPr>
            <p:nvPr/>
          </p:nvSpPr>
          <p:spPr bwMode="hidden">
            <a:xfrm>
              <a:off x="5107" y="0"/>
              <a:ext cx="570"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lgn="l">
                <a:defRPr/>
              </a:pPr>
              <a:endParaRPr lang="pt-BR" sz="1800">
                <a:solidFill>
                  <a:srgbClr val="FFFFFF"/>
                </a:solidFill>
                <a:latin typeface="Arial" charset="0"/>
                <a:cs typeface="Arial" charset="0"/>
              </a:endParaRPr>
            </a:p>
          </p:txBody>
        </p:sp>
        <p:sp>
          <p:nvSpPr>
            <p:cNvPr id="2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lgn="l">
                <a:defRPr/>
              </a:pPr>
              <a:endParaRPr lang="pt-BR" sz="1800">
                <a:solidFill>
                  <a:srgbClr val="FFFFFF"/>
                </a:solidFill>
                <a:latin typeface="Arial" charset="0"/>
                <a:cs typeface="Arial" charset="0"/>
              </a:endParaRPr>
            </a:p>
          </p:txBody>
        </p:sp>
        <p:sp>
          <p:nvSpPr>
            <p:cNvPr id="30" name="Freeform 28"/>
            <p:cNvSpPr>
              <a:spLocks/>
            </p:cNvSpPr>
            <p:nvPr/>
          </p:nvSpPr>
          <p:spPr bwMode="hidden">
            <a:xfrm>
              <a:off x="5698" y="653"/>
              <a:ext cx="60" cy="311"/>
            </a:xfrm>
            <a:custGeom>
              <a:avLst/>
              <a:gdLst/>
              <a:ahLst/>
              <a:cxnLst>
                <a:cxn ang="0">
                  <a:pos x="0" y="144"/>
                </a:cxn>
                <a:cxn ang="0">
                  <a:pos x="60" y="312"/>
                </a:cxn>
                <a:cxn ang="0">
                  <a:pos x="60" y="6"/>
                </a:cxn>
                <a:cxn ang="0">
                  <a:pos x="54" y="0"/>
                </a:cxn>
                <a:cxn ang="0">
                  <a:pos x="0" y="144"/>
                </a:cxn>
                <a:cxn ang="0">
                  <a:pos x="0" y="144"/>
                </a:cxn>
              </a:cxnLst>
              <a:rect l="0" t="0" r="r" b="b"/>
              <a:pathLst>
                <a:path w="60" h="312">
                  <a:moveTo>
                    <a:pt x="0" y="144"/>
                  </a:moveTo>
                  <a:lnTo>
                    <a:pt x="60" y="312"/>
                  </a:lnTo>
                  <a:lnTo>
                    <a:pt x="60" y="6"/>
                  </a:lnTo>
                  <a:lnTo>
                    <a:pt x="54" y="0"/>
                  </a:lnTo>
                  <a:lnTo>
                    <a:pt x="0" y="144"/>
                  </a:lnTo>
                  <a:lnTo>
                    <a:pt x="0" y="144"/>
                  </a:lnTo>
                  <a:close/>
                </a:path>
              </a:pathLst>
            </a:custGeom>
            <a:solidFill>
              <a:schemeClr val="bg2"/>
            </a:solidFill>
            <a:ln w="9525">
              <a:noFill/>
              <a:round/>
              <a:headEnd/>
              <a:tailEnd/>
            </a:ln>
          </p:spPr>
          <p:txBody>
            <a:bodyPr/>
            <a:lstStyle/>
            <a:p>
              <a:pPr algn="l">
                <a:defRPr/>
              </a:pPr>
              <a:endParaRPr lang="pt-BR" sz="1800">
                <a:solidFill>
                  <a:srgbClr val="FFFFFF"/>
                </a:solidFill>
                <a:latin typeface="Arial" charset="0"/>
                <a:cs typeface="Arial" charset="0"/>
              </a:endParaRPr>
            </a:p>
          </p:txBody>
        </p:sp>
        <p:sp>
          <p:nvSpPr>
            <p:cNvPr id="31" name="Freeform 29"/>
            <p:cNvSpPr>
              <a:spLocks/>
            </p:cNvSpPr>
            <p:nvPr/>
          </p:nvSpPr>
          <p:spPr bwMode="hidden">
            <a:xfrm>
              <a:off x="2" y="1601"/>
              <a:ext cx="5754"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lgn="l">
                <a:defRPr/>
              </a:pPr>
              <a:endParaRPr lang="pt-BR" sz="1800">
                <a:solidFill>
                  <a:srgbClr val="FFFFFF"/>
                </a:solidFill>
                <a:latin typeface="Arial" charset="0"/>
                <a:cs typeface="Arial" charset="0"/>
              </a:endParaRPr>
            </a:p>
          </p:txBody>
        </p:sp>
        <p:sp>
          <p:nvSpPr>
            <p:cNvPr id="32" name="Freeform 30"/>
            <p:cNvSpPr>
              <a:spLocks/>
            </p:cNvSpPr>
            <p:nvPr/>
          </p:nvSpPr>
          <p:spPr bwMode="hidden">
            <a:xfrm>
              <a:off x="5754" y="3483"/>
              <a:ext cx="6" cy="6"/>
            </a:xfrm>
            <a:custGeom>
              <a:avLst/>
              <a:gdLst/>
              <a:ahLst/>
              <a:cxnLst>
                <a:cxn ang="0">
                  <a:pos x="6" y="6"/>
                </a:cxn>
                <a:cxn ang="0">
                  <a:pos x="0" y="0"/>
                </a:cxn>
                <a:cxn ang="0">
                  <a:pos x="0" y="6"/>
                </a:cxn>
                <a:cxn ang="0">
                  <a:pos x="6" y="6"/>
                </a:cxn>
                <a:cxn ang="0">
                  <a:pos x="6" y="6"/>
                </a:cxn>
              </a:cxnLst>
              <a:rect l="0" t="0" r="r" b="b"/>
              <a:pathLst>
                <a:path w="6" h="6">
                  <a:moveTo>
                    <a:pt x="6" y="6"/>
                  </a:moveTo>
                  <a:lnTo>
                    <a:pt x="0" y="0"/>
                  </a:lnTo>
                  <a:lnTo>
                    <a:pt x="0" y="6"/>
                  </a:lnTo>
                  <a:lnTo>
                    <a:pt x="6" y="6"/>
                  </a:lnTo>
                  <a:lnTo>
                    <a:pt x="6" y="6"/>
                  </a:lnTo>
                  <a:close/>
                </a:path>
              </a:pathLst>
            </a:custGeom>
            <a:solidFill>
              <a:srgbClr val="18FF00"/>
            </a:solidFill>
            <a:ln w="9525">
              <a:noFill/>
              <a:round/>
              <a:headEnd/>
              <a:tailEnd/>
            </a:ln>
          </p:spPr>
          <p:txBody>
            <a:bodyPr/>
            <a:lstStyle/>
            <a:p>
              <a:pPr algn="l">
                <a:defRPr/>
              </a:pPr>
              <a:endParaRPr lang="pt-BR" sz="1800">
                <a:solidFill>
                  <a:srgbClr val="FFFFFF"/>
                </a:solidFill>
                <a:latin typeface="Arial" charset="0"/>
                <a:cs typeface="Arial" charset="0"/>
              </a:endParaRPr>
            </a:p>
          </p:txBody>
        </p:sp>
        <p:sp>
          <p:nvSpPr>
            <p:cNvPr id="33" name="Freeform 31"/>
            <p:cNvSpPr>
              <a:spLocks/>
            </p:cNvSpPr>
            <p:nvPr/>
          </p:nvSpPr>
          <p:spPr bwMode="hidden">
            <a:xfrm>
              <a:off x="2" y="2152"/>
              <a:ext cx="5754"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lgn="l">
                <a:defRPr/>
              </a:pPr>
              <a:endParaRPr lang="pt-BR" sz="1800">
                <a:solidFill>
                  <a:srgbClr val="FFFFFF"/>
                </a:solidFill>
                <a:latin typeface="Arial" charset="0"/>
                <a:cs typeface="Arial" charset="0"/>
              </a:endParaRPr>
            </a:p>
          </p:txBody>
        </p:sp>
        <p:sp>
          <p:nvSpPr>
            <p:cNvPr id="34" name="Freeform 32"/>
            <p:cNvSpPr>
              <a:spLocks/>
            </p:cNvSpPr>
            <p:nvPr/>
          </p:nvSpPr>
          <p:spPr bwMode="hidden">
            <a:xfrm>
              <a:off x="2" y="3177"/>
              <a:ext cx="5754"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lgn="l">
                <a:defRPr/>
              </a:pPr>
              <a:endParaRPr lang="pt-BR" sz="1800">
                <a:solidFill>
                  <a:srgbClr val="FFFFFF"/>
                </a:solidFill>
                <a:latin typeface="Arial" charset="0"/>
                <a:cs typeface="Arial" charset="0"/>
              </a:endParaRPr>
            </a:p>
          </p:txBody>
        </p:sp>
        <p:sp>
          <p:nvSpPr>
            <p:cNvPr id="35" name="Freeform 33"/>
            <p:cNvSpPr>
              <a:spLocks/>
            </p:cNvSpPr>
            <p:nvPr/>
          </p:nvSpPr>
          <p:spPr bwMode="hidden">
            <a:xfrm>
              <a:off x="1297" y="0"/>
              <a:ext cx="4458"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lgn="l">
                <a:defRPr/>
              </a:pPr>
              <a:endParaRPr lang="pt-BR" sz="1800">
                <a:solidFill>
                  <a:srgbClr val="FFFFFF"/>
                </a:solidFill>
                <a:latin typeface="Arial" charset="0"/>
                <a:cs typeface="Arial" charset="0"/>
              </a:endParaRPr>
            </a:p>
          </p:txBody>
        </p:sp>
        <p:sp>
          <p:nvSpPr>
            <p:cNvPr id="3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lgn="l">
                <a:defRPr/>
              </a:pPr>
              <a:endParaRPr lang="pt-BR" sz="1800">
                <a:solidFill>
                  <a:srgbClr val="FFFFFF"/>
                </a:solidFill>
                <a:latin typeface="Arial" charset="0"/>
                <a:cs typeface="Arial" charset="0"/>
              </a:endParaRPr>
            </a:p>
          </p:txBody>
        </p:sp>
        <p:sp>
          <p:nvSpPr>
            <p:cNvPr id="37" name="Freeform 35"/>
            <p:cNvSpPr>
              <a:spLocks/>
            </p:cNvSpPr>
            <p:nvPr/>
          </p:nvSpPr>
          <p:spPr bwMode="hidden">
            <a:xfrm>
              <a:off x="3950" y="0"/>
              <a:ext cx="1806"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lgn="l">
                <a:defRPr/>
              </a:pPr>
              <a:endParaRPr lang="pt-BR" sz="1800">
                <a:solidFill>
                  <a:srgbClr val="FFFFFF"/>
                </a:solidFill>
                <a:latin typeface="Arial" charset="0"/>
                <a:cs typeface="Arial" charset="0"/>
              </a:endParaRPr>
            </a:p>
          </p:txBody>
        </p:sp>
        <p:sp>
          <p:nvSpPr>
            <p:cNvPr id="3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lgn="l">
                <a:defRPr/>
              </a:pPr>
              <a:endParaRPr lang="pt-BR" sz="1800">
                <a:solidFill>
                  <a:srgbClr val="FFFFFF"/>
                </a:solidFill>
                <a:latin typeface="Arial" charset="0"/>
                <a:cs typeface="Arial" charset="0"/>
              </a:endParaRPr>
            </a:p>
          </p:txBody>
        </p:sp>
        <p:sp>
          <p:nvSpPr>
            <p:cNvPr id="39" name="Freeform 37"/>
            <p:cNvSpPr>
              <a:spLocks/>
            </p:cNvSpPr>
            <p:nvPr/>
          </p:nvSpPr>
          <p:spPr bwMode="hidden">
            <a:xfrm>
              <a:off x="4694" y="0"/>
              <a:ext cx="1062"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lgn="l">
                <a:defRPr/>
              </a:pPr>
              <a:endParaRPr lang="pt-BR" sz="1800">
                <a:solidFill>
                  <a:srgbClr val="FFFFFF"/>
                </a:solidFill>
                <a:latin typeface="Arial" charset="0"/>
                <a:cs typeface="Arial" charset="0"/>
              </a:endParaRPr>
            </a:p>
          </p:txBody>
        </p:sp>
        <p:sp>
          <p:nvSpPr>
            <p:cNvPr id="40" name="Freeform 38"/>
            <p:cNvSpPr>
              <a:spLocks/>
            </p:cNvSpPr>
            <p:nvPr/>
          </p:nvSpPr>
          <p:spPr bwMode="hidden">
            <a:xfrm>
              <a:off x="4981" y="0"/>
              <a:ext cx="774"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lgn="l">
                <a:defRPr/>
              </a:pPr>
              <a:endParaRPr lang="pt-BR" sz="1800">
                <a:solidFill>
                  <a:srgbClr val="FFFFFF"/>
                </a:solidFill>
                <a:latin typeface="Arial" charset="0"/>
                <a:cs typeface="Arial" charset="0"/>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lgn="l">
                  <a:defRPr/>
                </a:pPr>
                <a:endParaRPr lang="pt-BR" sz="1800">
                  <a:solidFill>
                    <a:srgbClr val="FFFFFF"/>
                  </a:solidFill>
                  <a:latin typeface="Arial" charset="0"/>
                  <a:cs typeface="Arial" charset="0"/>
                </a:endParaRPr>
              </a:p>
            </p:txBody>
          </p:sp>
          <p:sp>
            <p:nvSpPr>
              <p:cNvPr id="4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lgn="l">
                  <a:defRPr/>
                </a:pPr>
                <a:endParaRPr lang="pt-BR" sz="1800">
                  <a:solidFill>
                    <a:srgbClr val="FFFFFF"/>
                  </a:solidFill>
                  <a:latin typeface="Arial" charset="0"/>
                  <a:cs typeface="Arial" charset="0"/>
                </a:endParaRPr>
              </a:p>
            </p:txBody>
          </p:sp>
        </p:grpSp>
      </p:grpSp>
      <p:sp>
        <p:nvSpPr>
          <p:cNvPr id="63530" name="Rectangle 42"/>
          <p:cNvSpPr>
            <a:spLocks noGrp="1" noChangeArrowheads="1"/>
          </p:cNvSpPr>
          <p:nvPr>
            <p:ph type="ctrTitle" sz="quarter"/>
          </p:nvPr>
        </p:nvSpPr>
        <p:spPr>
          <a:xfrm>
            <a:off x="495300" y="1600200"/>
            <a:ext cx="8915400" cy="1828800"/>
          </a:xfrm>
        </p:spPr>
        <p:txBody>
          <a:bodyPr/>
          <a:lstStyle>
            <a:lvl1pPr>
              <a:defRPr sz="4800"/>
            </a:lvl1pPr>
          </a:lstStyle>
          <a:p>
            <a:r>
              <a:rPr lang="en-US"/>
              <a:t>Click to edit Master title style</a:t>
            </a:r>
          </a:p>
        </p:txBody>
      </p:sp>
      <p:sp>
        <p:nvSpPr>
          <p:cNvPr id="63531" name="Rectangle 43"/>
          <p:cNvSpPr>
            <a:spLocks noGrp="1" noChangeArrowheads="1"/>
          </p:cNvSpPr>
          <p:nvPr>
            <p:ph type="subTitle" sz="quarter" idx="1"/>
          </p:nvPr>
        </p:nvSpPr>
        <p:spPr>
          <a:xfrm>
            <a:off x="1485900" y="3886200"/>
            <a:ext cx="6934200" cy="1752600"/>
          </a:xfrm>
        </p:spPr>
        <p:txBody>
          <a:bodyPr/>
          <a:lstStyle>
            <a:lvl1pPr marL="0" indent="0" algn="ctr">
              <a:buFont typeface="Wingdings" pitchFamily="2" charset="2"/>
              <a:buNone/>
              <a:defRPr sz="3600"/>
            </a:lvl1pPr>
          </a:lstStyle>
          <a:p>
            <a:r>
              <a:rPr lang="en-US"/>
              <a:t>Click to edit Master subtitle style</a:t>
            </a:r>
          </a:p>
        </p:txBody>
      </p:sp>
      <p:sp>
        <p:nvSpPr>
          <p:cNvPr id="44" name="Rectangle 44"/>
          <p:cNvSpPr>
            <a:spLocks noGrp="1" noChangeArrowheads="1"/>
          </p:cNvSpPr>
          <p:nvPr>
            <p:ph type="dt" sz="quarter" idx="10"/>
          </p:nvPr>
        </p:nvSpPr>
        <p:spPr/>
        <p:txBody>
          <a:bodyPr/>
          <a:lstStyle>
            <a:lvl1pPr>
              <a:defRPr/>
            </a:lvl1pPr>
          </a:lstStyle>
          <a:p>
            <a:pPr>
              <a:defRPr/>
            </a:pPr>
            <a:endParaRPr lang="en-US"/>
          </a:p>
        </p:txBody>
      </p:sp>
      <p:sp>
        <p:nvSpPr>
          <p:cNvPr id="45" name="Rectangle 45"/>
          <p:cNvSpPr>
            <a:spLocks noGrp="1" noChangeArrowheads="1"/>
          </p:cNvSpPr>
          <p:nvPr>
            <p:ph type="ftr" sz="quarter" idx="11"/>
          </p:nvPr>
        </p:nvSpPr>
        <p:spPr/>
        <p:txBody>
          <a:bodyPr/>
          <a:lstStyle>
            <a:lvl1pPr algn="ctr">
              <a:defRPr/>
            </a:lvl1pPr>
          </a:lstStyle>
          <a:p>
            <a:pPr>
              <a:defRPr/>
            </a:pPr>
            <a:endParaRPr lang="en-US"/>
          </a:p>
        </p:txBody>
      </p:sp>
      <p:sp>
        <p:nvSpPr>
          <p:cNvPr id="46" name="Rectangle 46"/>
          <p:cNvSpPr>
            <a:spLocks noGrp="1" noChangeArrowheads="1"/>
          </p:cNvSpPr>
          <p:nvPr>
            <p:ph type="sldNum" sz="quarter" idx="12"/>
          </p:nvPr>
        </p:nvSpPr>
        <p:spPr/>
        <p:txBody>
          <a:bodyPr/>
          <a:lstStyle>
            <a:lvl1pPr>
              <a:defRPr/>
            </a:lvl1pPr>
          </a:lstStyle>
          <a:p>
            <a:pPr>
              <a:defRPr/>
            </a:pPr>
            <a:fld id="{531DB101-6CBB-4988-B8BA-030740A38043}" type="slidenum">
              <a:rPr lang="en-US"/>
              <a:pPr>
                <a:defRPr/>
              </a:pPr>
              <a:t>‹nº›</a:t>
            </a:fld>
            <a:endParaRPr lang="en-US"/>
          </a:p>
        </p:txBody>
      </p:sp>
    </p:spTree>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pt-B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4" name="Rectangle 44"/>
          <p:cNvSpPr>
            <a:spLocks noGrp="1" noChangeArrowheads="1"/>
          </p:cNvSpPr>
          <p:nvPr>
            <p:ph type="dt" sz="half" idx="10"/>
          </p:nvPr>
        </p:nvSpPr>
        <p:spPr/>
        <p:txBody>
          <a:bodyPr/>
          <a:lstStyle>
            <a:lvl1pPr>
              <a:defRPr/>
            </a:lvl1pPr>
          </a:lstStyle>
          <a:p>
            <a:pPr>
              <a:defRPr/>
            </a:pPr>
            <a:endParaRPr lang="en-US"/>
          </a:p>
        </p:txBody>
      </p:sp>
      <p:sp>
        <p:nvSpPr>
          <p:cNvPr id="5" name="Rectangle 45"/>
          <p:cNvSpPr>
            <a:spLocks noGrp="1" noChangeArrowheads="1"/>
          </p:cNvSpPr>
          <p:nvPr>
            <p:ph type="ftr" sz="quarter" idx="11"/>
          </p:nvPr>
        </p:nvSpPr>
        <p:spPr/>
        <p:txBody>
          <a:bodyPr/>
          <a:lstStyle>
            <a:lvl1pPr algn="ctr">
              <a:defRPr/>
            </a:lvl1pPr>
          </a:lstStyle>
          <a:p>
            <a:pPr>
              <a:defRPr/>
            </a:pPr>
            <a:endParaRPr lang="en-US"/>
          </a:p>
        </p:txBody>
      </p:sp>
      <p:sp>
        <p:nvSpPr>
          <p:cNvPr id="6" name="Rectangle 46"/>
          <p:cNvSpPr>
            <a:spLocks noGrp="1" noChangeArrowheads="1"/>
          </p:cNvSpPr>
          <p:nvPr>
            <p:ph type="sldNum" sz="quarter" idx="12"/>
          </p:nvPr>
        </p:nvSpPr>
        <p:spPr/>
        <p:txBody>
          <a:bodyPr/>
          <a:lstStyle>
            <a:lvl1pPr>
              <a:defRPr/>
            </a:lvl1pPr>
          </a:lstStyle>
          <a:p>
            <a:pPr>
              <a:defRPr/>
            </a:pPr>
            <a:fld id="{7ED8A955-BF01-4CD2-8CDA-9D461446C536}" type="slidenum">
              <a:rPr lang="en-US"/>
              <a:pPr>
                <a:defRPr/>
              </a:pPr>
              <a:t>‹nº›</a:t>
            </a:fld>
            <a:endParaRPr lang="en-US"/>
          </a:p>
        </p:txBody>
      </p:sp>
    </p:spTree>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82506" y="4407055"/>
            <a:ext cx="8420100" cy="1362075"/>
          </a:xfrm>
        </p:spPr>
        <p:txBody>
          <a:bodyPr anchor="t"/>
          <a:lstStyle>
            <a:lvl1pPr algn="l">
              <a:defRPr sz="4000" b="1" cap="all"/>
            </a:lvl1pPr>
          </a:lstStyle>
          <a:p>
            <a:r>
              <a:rPr lang="en-US" smtClean="0"/>
              <a:t>Click to edit Master title style</a:t>
            </a:r>
            <a:endParaRPr lang="pt-BR"/>
          </a:p>
        </p:txBody>
      </p:sp>
      <p:sp>
        <p:nvSpPr>
          <p:cNvPr id="3" name="Text Placeholder 2"/>
          <p:cNvSpPr>
            <a:spLocks noGrp="1"/>
          </p:cNvSpPr>
          <p:nvPr>
            <p:ph type="body" idx="1"/>
          </p:nvPr>
        </p:nvSpPr>
        <p:spPr>
          <a:xfrm>
            <a:off x="782506"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4"/>
          <p:cNvSpPr>
            <a:spLocks noGrp="1" noChangeArrowheads="1"/>
          </p:cNvSpPr>
          <p:nvPr>
            <p:ph type="dt" sz="half" idx="10"/>
          </p:nvPr>
        </p:nvSpPr>
        <p:spPr/>
        <p:txBody>
          <a:bodyPr/>
          <a:lstStyle>
            <a:lvl1pPr>
              <a:defRPr/>
            </a:lvl1pPr>
          </a:lstStyle>
          <a:p>
            <a:pPr>
              <a:defRPr/>
            </a:pPr>
            <a:endParaRPr lang="en-US"/>
          </a:p>
        </p:txBody>
      </p:sp>
      <p:sp>
        <p:nvSpPr>
          <p:cNvPr id="5" name="Rectangle 45"/>
          <p:cNvSpPr>
            <a:spLocks noGrp="1" noChangeArrowheads="1"/>
          </p:cNvSpPr>
          <p:nvPr>
            <p:ph type="ftr" sz="quarter" idx="11"/>
          </p:nvPr>
        </p:nvSpPr>
        <p:spPr/>
        <p:txBody>
          <a:bodyPr/>
          <a:lstStyle>
            <a:lvl1pPr algn="ctr">
              <a:defRPr/>
            </a:lvl1pPr>
          </a:lstStyle>
          <a:p>
            <a:pPr>
              <a:defRPr/>
            </a:pPr>
            <a:endParaRPr lang="en-US"/>
          </a:p>
        </p:txBody>
      </p:sp>
      <p:sp>
        <p:nvSpPr>
          <p:cNvPr id="6" name="Rectangle 46"/>
          <p:cNvSpPr>
            <a:spLocks noGrp="1" noChangeArrowheads="1"/>
          </p:cNvSpPr>
          <p:nvPr>
            <p:ph type="sldNum" sz="quarter" idx="12"/>
          </p:nvPr>
        </p:nvSpPr>
        <p:spPr/>
        <p:txBody>
          <a:bodyPr/>
          <a:lstStyle>
            <a:lvl1pPr>
              <a:defRPr/>
            </a:lvl1pPr>
          </a:lstStyle>
          <a:p>
            <a:pPr>
              <a:defRPr/>
            </a:pPr>
            <a:fld id="{E4D13C5D-9092-4608-A4F6-768EECC07090}" type="slidenum">
              <a:rPr lang="en-US"/>
              <a:pPr>
                <a:defRPr/>
              </a:pPr>
              <a:t>‹nº›</a:t>
            </a:fld>
            <a:endParaRPr lang="en-US"/>
          </a:p>
        </p:txBody>
      </p:sp>
    </p:spTree>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pt-BR"/>
          </a:p>
        </p:txBody>
      </p:sp>
      <p:sp>
        <p:nvSpPr>
          <p:cNvPr id="3" name="Content Placeholder 2"/>
          <p:cNvSpPr>
            <a:spLocks noGrp="1"/>
          </p:cNvSpPr>
          <p:nvPr>
            <p:ph sz="half" idx="1"/>
          </p:nvPr>
        </p:nvSpPr>
        <p:spPr>
          <a:xfrm>
            <a:off x="495300" y="1600206"/>
            <a:ext cx="437515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4" name="Content Placeholder 3"/>
          <p:cNvSpPr>
            <a:spLocks noGrp="1"/>
          </p:cNvSpPr>
          <p:nvPr>
            <p:ph sz="half" idx="2"/>
          </p:nvPr>
        </p:nvSpPr>
        <p:spPr>
          <a:xfrm>
            <a:off x="5035550" y="1600206"/>
            <a:ext cx="437515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5" name="Rectangle 44"/>
          <p:cNvSpPr>
            <a:spLocks noGrp="1" noChangeArrowheads="1"/>
          </p:cNvSpPr>
          <p:nvPr>
            <p:ph type="dt" sz="half" idx="10"/>
          </p:nvPr>
        </p:nvSpPr>
        <p:spPr/>
        <p:txBody>
          <a:bodyPr/>
          <a:lstStyle>
            <a:lvl1pPr>
              <a:defRPr/>
            </a:lvl1pPr>
          </a:lstStyle>
          <a:p>
            <a:pPr>
              <a:defRPr/>
            </a:pPr>
            <a:endParaRPr lang="en-US"/>
          </a:p>
        </p:txBody>
      </p:sp>
      <p:sp>
        <p:nvSpPr>
          <p:cNvPr id="6" name="Rectangle 45"/>
          <p:cNvSpPr>
            <a:spLocks noGrp="1" noChangeArrowheads="1"/>
          </p:cNvSpPr>
          <p:nvPr>
            <p:ph type="ftr" sz="quarter" idx="11"/>
          </p:nvPr>
        </p:nvSpPr>
        <p:spPr/>
        <p:txBody>
          <a:bodyPr/>
          <a:lstStyle>
            <a:lvl1pPr algn="ctr">
              <a:defRPr/>
            </a:lvl1pPr>
          </a:lstStyle>
          <a:p>
            <a:pPr>
              <a:defRPr/>
            </a:pPr>
            <a:endParaRPr lang="en-US"/>
          </a:p>
        </p:txBody>
      </p:sp>
      <p:sp>
        <p:nvSpPr>
          <p:cNvPr id="7" name="Rectangle 46"/>
          <p:cNvSpPr>
            <a:spLocks noGrp="1" noChangeArrowheads="1"/>
          </p:cNvSpPr>
          <p:nvPr>
            <p:ph type="sldNum" sz="quarter" idx="12"/>
          </p:nvPr>
        </p:nvSpPr>
        <p:spPr/>
        <p:txBody>
          <a:bodyPr/>
          <a:lstStyle>
            <a:lvl1pPr>
              <a:defRPr/>
            </a:lvl1pPr>
          </a:lstStyle>
          <a:p>
            <a:pPr>
              <a:defRPr/>
            </a:pPr>
            <a:fld id="{F7EEAEEC-F028-41E2-B1D5-D7DF75A882F6}" type="slidenum">
              <a:rPr lang="en-US"/>
              <a:pPr>
                <a:defRPr/>
              </a:pPr>
              <a:t>‹nº›</a:t>
            </a:fld>
            <a:endParaRPr lang="en-US"/>
          </a:p>
        </p:txBody>
      </p:sp>
    </p:spTree>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95300" y="274638"/>
            <a:ext cx="8915400" cy="1143000"/>
          </a:xfrm>
        </p:spPr>
        <p:txBody>
          <a:bodyPr/>
          <a:lstStyle>
            <a:lvl1pPr>
              <a:defRPr/>
            </a:lvl1pPr>
          </a:lstStyle>
          <a:p>
            <a:r>
              <a:rPr lang="en-US" smtClean="0"/>
              <a:t>Click to edit Master title style</a:t>
            </a:r>
            <a:endParaRPr lang="pt-BR"/>
          </a:p>
        </p:txBody>
      </p:sp>
      <p:sp>
        <p:nvSpPr>
          <p:cNvPr id="3" name="Text Placeholder 2"/>
          <p:cNvSpPr>
            <a:spLocks noGrp="1"/>
          </p:cNvSpPr>
          <p:nvPr>
            <p:ph type="body" idx="1"/>
          </p:nvPr>
        </p:nvSpPr>
        <p:spPr>
          <a:xfrm>
            <a:off x="495300" y="1535113"/>
            <a:ext cx="437687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95300"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5" name="Text Placeholder 4"/>
          <p:cNvSpPr>
            <a:spLocks noGrp="1"/>
          </p:cNvSpPr>
          <p:nvPr>
            <p:ph type="body" sz="quarter" idx="3"/>
          </p:nvPr>
        </p:nvSpPr>
        <p:spPr>
          <a:xfrm>
            <a:off x="5032115" y="1535113"/>
            <a:ext cx="437859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32115"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7" name="Rectangle 44"/>
          <p:cNvSpPr>
            <a:spLocks noGrp="1" noChangeArrowheads="1"/>
          </p:cNvSpPr>
          <p:nvPr>
            <p:ph type="dt" sz="half" idx="10"/>
          </p:nvPr>
        </p:nvSpPr>
        <p:spPr/>
        <p:txBody>
          <a:bodyPr/>
          <a:lstStyle>
            <a:lvl1pPr>
              <a:defRPr/>
            </a:lvl1pPr>
          </a:lstStyle>
          <a:p>
            <a:pPr>
              <a:defRPr/>
            </a:pPr>
            <a:endParaRPr lang="en-US"/>
          </a:p>
        </p:txBody>
      </p:sp>
      <p:sp>
        <p:nvSpPr>
          <p:cNvPr id="8" name="Rectangle 45"/>
          <p:cNvSpPr>
            <a:spLocks noGrp="1" noChangeArrowheads="1"/>
          </p:cNvSpPr>
          <p:nvPr>
            <p:ph type="ftr" sz="quarter" idx="11"/>
          </p:nvPr>
        </p:nvSpPr>
        <p:spPr/>
        <p:txBody>
          <a:bodyPr/>
          <a:lstStyle>
            <a:lvl1pPr algn="ctr">
              <a:defRPr/>
            </a:lvl1pPr>
          </a:lstStyle>
          <a:p>
            <a:pPr>
              <a:defRPr/>
            </a:pPr>
            <a:endParaRPr lang="en-US"/>
          </a:p>
        </p:txBody>
      </p:sp>
      <p:sp>
        <p:nvSpPr>
          <p:cNvPr id="9" name="Rectangle 46"/>
          <p:cNvSpPr>
            <a:spLocks noGrp="1" noChangeArrowheads="1"/>
          </p:cNvSpPr>
          <p:nvPr>
            <p:ph type="sldNum" sz="quarter" idx="12"/>
          </p:nvPr>
        </p:nvSpPr>
        <p:spPr/>
        <p:txBody>
          <a:bodyPr/>
          <a:lstStyle>
            <a:lvl1pPr>
              <a:defRPr/>
            </a:lvl1pPr>
          </a:lstStyle>
          <a:p>
            <a:pPr>
              <a:defRPr/>
            </a:pPr>
            <a:fld id="{EAFB93B7-9D45-4AA6-8B6D-5995981C9DAE}" type="slidenum">
              <a:rPr lang="en-US"/>
              <a:pPr>
                <a:defRPr/>
              </a:pPr>
              <a:t>‹nº›</a:t>
            </a:fld>
            <a:endParaRPr lang="en-US"/>
          </a:p>
        </p:txBody>
      </p:sp>
    </p:spTree>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pt-BR"/>
          </a:p>
        </p:txBody>
      </p:sp>
      <p:sp>
        <p:nvSpPr>
          <p:cNvPr id="3" name="Rectangle 44"/>
          <p:cNvSpPr>
            <a:spLocks noGrp="1" noChangeArrowheads="1"/>
          </p:cNvSpPr>
          <p:nvPr>
            <p:ph type="dt" sz="half" idx="10"/>
          </p:nvPr>
        </p:nvSpPr>
        <p:spPr/>
        <p:txBody>
          <a:bodyPr/>
          <a:lstStyle>
            <a:lvl1pPr>
              <a:defRPr/>
            </a:lvl1pPr>
          </a:lstStyle>
          <a:p>
            <a:pPr>
              <a:defRPr/>
            </a:pPr>
            <a:endParaRPr lang="en-US"/>
          </a:p>
        </p:txBody>
      </p:sp>
      <p:sp>
        <p:nvSpPr>
          <p:cNvPr id="4" name="Rectangle 45"/>
          <p:cNvSpPr>
            <a:spLocks noGrp="1" noChangeArrowheads="1"/>
          </p:cNvSpPr>
          <p:nvPr>
            <p:ph type="ftr" sz="quarter" idx="11"/>
          </p:nvPr>
        </p:nvSpPr>
        <p:spPr/>
        <p:txBody>
          <a:bodyPr/>
          <a:lstStyle>
            <a:lvl1pPr algn="ctr">
              <a:defRPr/>
            </a:lvl1pPr>
          </a:lstStyle>
          <a:p>
            <a:pPr>
              <a:defRPr/>
            </a:pPr>
            <a:endParaRPr lang="en-US"/>
          </a:p>
        </p:txBody>
      </p:sp>
      <p:sp>
        <p:nvSpPr>
          <p:cNvPr id="5" name="Rectangle 46"/>
          <p:cNvSpPr>
            <a:spLocks noGrp="1" noChangeArrowheads="1"/>
          </p:cNvSpPr>
          <p:nvPr>
            <p:ph type="sldNum" sz="quarter" idx="12"/>
          </p:nvPr>
        </p:nvSpPr>
        <p:spPr/>
        <p:txBody>
          <a:bodyPr/>
          <a:lstStyle>
            <a:lvl1pPr>
              <a:defRPr/>
            </a:lvl1pPr>
          </a:lstStyle>
          <a:p>
            <a:pPr>
              <a:defRPr/>
            </a:pPr>
            <a:fld id="{B3F039D2-1974-4EC1-AD76-23AC392D6E90}" type="slidenum">
              <a:rPr lang="en-US"/>
              <a:pPr>
                <a:defRPr/>
              </a:pPr>
              <a:t>‹nº›</a:t>
            </a:fld>
            <a:endParaRPr lang="en-US"/>
          </a:p>
        </p:txBody>
      </p:sp>
    </p:spTree>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p:txBody>
          <a:bodyPr/>
          <a:lstStyle>
            <a:lvl1pPr>
              <a:defRPr/>
            </a:lvl1pPr>
          </a:lstStyle>
          <a:p>
            <a:pPr>
              <a:defRPr/>
            </a:pPr>
            <a:endParaRPr lang="en-US"/>
          </a:p>
        </p:txBody>
      </p:sp>
      <p:sp>
        <p:nvSpPr>
          <p:cNvPr id="3" name="Rectangle 45"/>
          <p:cNvSpPr>
            <a:spLocks noGrp="1" noChangeArrowheads="1"/>
          </p:cNvSpPr>
          <p:nvPr>
            <p:ph type="ftr" sz="quarter" idx="11"/>
          </p:nvPr>
        </p:nvSpPr>
        <p:spPr/>
        <p:txBody>
          <a:bodyPr/>
          <a:lstStyle>
            <a:lvl1pPr algn="ctr">
              <a:defRPr/>
            </a:lvl1pPr>
          </a:lstStyle>
          <a:p>
            <a:pPr>
              <a:defRPr/>
            </a:pPr>
            <a:endParaRPr lang="en-US"/>
          </a:p>
        </p:txBody>
      </p:sp>
      <p:sp>
        <p:nvSpPr>
          <p:cNvPr id="4" name="Rectangle 46"/>
          <p:cNvSpPr>
            <a:spLocks noGrp="1" noChangeArrowheads="1"/>
          </p:cNvSpPr>
          <p:nvPr>
            <p:ph type="sldNum" sz="quarter" idx="12"/>
          </p:nvPr>
        </p:nvSpPr>
        <p:spPr/>
        <p:txBody>
          <a:bodyPr/>
          <a:lstStyle>
            <a:lvl1pPr>
              <a:defRPr/>
            </a:lvl1pPr>
          </a:lstStyle>
          <a:p>
            <a:pPr>
              <a:defRPr/>
            </a:pPr>
            <a:fld id="{C1B9611B-F8C9-47A6-88B2-98CEBB3BC560}" type="slidenum">
              <a:rPr lang="en-US"/>
              <a:pPr>
                <a:defRPr/>
              </a:pPr>
              <a:t>‹nº›</a:t>
            </a:fld>
            <a:endParaRPr lang="en-US"/>
          </a:p>
        </p:txBody>
      </p:sp>
    </p:spTree>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5300" y="273050"/>
            <a:ext cx="3259006" cy="1162050"/>
          </a:xfrm>
        </p:spPr>
        <p:txBody>
          <a:bodyPr anchor="b"/>
          <a:lstStyle>
            <a:lvl1pPr algn="l">
              <a:defRPr sz="2000" b="1"/>
            </a:lvl1pPr>
          </a:lstStyle>
          <a:p>
            <a:r>
              <a:rPr lang="en-US" smtClean="0"/>
              <a:t>Click to edit Master title style</a:t>
            </a:r>
            <a:endParaRPr lang="pt-BR"/>
          </a:p>
        </p:txBody>
      </p:sp>
      <p:sp>
        <p:nvSpPr>
          <p:cNvPr id="3" name="Content Placeholder 2"/>
          <p:cNvSpPr>
            <a:spLocks noGrp="1"/>
          </p:cNvSpPr>
          <p:nvPr>
            <p:ph idx="1"/>
          </p:nvPr>
        </p:nvSpPr>
        <p:spPr>
          <a:xfrm>
            <a:off x="3872972" y="273111"/>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4" name="Text Placeholder 3"/>
          <p:cNvSpPr>
            <a:spLocks noGrp="1"/>
          </p:cNvSpPr>
          <p:nvPr>
            <p:ph type="body" sz="half" idx="2"/>
          </p:nvPr>
        </p:nvSpPr>
        <p:spPr>
          <a:xfrm>
            <a:off x="495300" y="1435103"/>
            <a:ext cx="325900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4"/>
          <p:cNvSpPr>
            <a:spLocks noGrp="1" noChangeArrowheads="1"/>
          </p:cNvSpPr>
          <p:nvPr>
            <p:ph type="dt" sz="half" idx="10"/>
          </p:nvPr>
        </p:nvSpPr>
        <p:spPr/>
        <p:txBody>
          <a:bodyPr/>
          <a:lstStyle>
            <a:lvl1pPr>
              <a:defRPr/>
            </a:lvl1pPr>
          </a:lstStyle>
          <a:p>
            <a:pPr>
              <a:defRPr/>
            </a:pPr>
            <a:endParaRPr lang="en-US"/>
          </a:p>
        </p:txBody>
      </p:sp>
      <p:sp>
        <p:nvSpPr>
          <p:cNvPr id="6" name="Rectangle 45"/>
          <p:cNvSpPr>
            <a:spLocks noGrp="1" noChangeArrowheads="1"/>
          </p:cNvSpPr>
          <p:nvPr>
            <p:ph type="ftr" sz="quarter" idx="11"/>
          </p:nvPr>
        </p:nvSpPr>
        <p:spPr/>
        <p:txBody>
          <a:bodyPr/>
          <a:lstStyle>
            <a:lvl1pPr algn="ctr">
              <a:defRPr/>
            </a:lvl1pPr>
          </a:lstStyle>
          <a:p>
            <a:pPr>
              <a:defRPr/>
            </a:pPr>
            <a:endParaRPr lang="en-US"/>
          </a:p>
        </p:txBody>
      </p:sp>
      <p:sp>
        <p:nvSpPr>
          <p:cNvPr id="7" name="Rectangle 46"/>
          <p:cNvSpPr>
            <a:spLocks noGrp="1" noChangeArrowheads="1"/>
          </p:cNvSpPr>
          <p:nvPr>
            <p:ph type="sldNum" sz="quarter" idx="12"/>
          </p:nvPr>
        </p:nvSpPr>
        <p:spPr/>
        <p:txBody>
          <a:bodyPr/>
          <a:lstStyle>
            <a:lvl1pPr>
              <a:defRPr/>
            </a:lvl1pPr>
          </a:lstStyle>
          <a:p>
            <a:pPr>
              <a:defRPr/>
            </a:pPr>
            <a:fld id="{200B073A-B56B-4DA7-B00C-5C2BD517D105}" type="slidenum">
              <a:rPr lang="en-US"/>
              <a:pPr>
                <a:defRPr/>
              </a:pPr>
              <a:t>‹nº›</a:t>
            </a:fld>
            <a:endParaRPr lang="en-US"/>
          </a:p>
        </p:txBody>
      </p:sp>
    </p:spTree>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645" y="4800600"/>
            <a:ext cx="5943600" cy="566738"/>
          </a:xfrm>
        </p:spPr>
        <p:txBody>
          <a:bodyPr anchor="b"/>
          <a:lstStyle>
            <a:lvl1pPr algn="l">
              <a:defRPr sz="2000" b="1"/>
            </a:lvl1pPr>
          </a:lstStyle>
          <a:p>
            <a:r>
              <a:rPr lang="en-US" smtClean="0"/>
              <a:t>Click to edit Master title style</a:t>
            </a:r>
            <a:endParaRPr lang="pt-BR"/>
          </a:p>
        </p:txBody>
      </p:sp>
      <p:sp>
        <p:nvSpPr>
          <p:cNvPr id="3" name="Picture Placeholder 2"/>
          <p:cNvSpPr>
            <a:spLocks noGrp="1"/>
          </p:cNvSpPr>
          <p:nvPr>
            <p:ph type="pic" idx="1"/>
          </p:nvPr>
        </p:nvSpPr>
        <p:spPr>
          <a:xfrm>
            <a:off x="1941645"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t-BR" noProof="0" smtClean="0"/>
          </a:p>
        </p:txBody>
      </p:sp>
      <p:sp>
        <p:nvSpPr>
          <p:cNvPr id="4" name="Text Placeholder 3"/>
          <p:cNvSpPr>
            <a:spLocks noGrp="1"/>
          </p:cNvSpPr>
          <p:nvPr>
            <p:ph type="body" sz="half" idx="2"/>
          </p:nvPr>
        </p:nvSpPr>
        <p:spPr>
          <a:xfrm>
            <a:off x="1941645"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4"/>
          <p:cNvSpPr>
            <a:spLocks noGrp="1" noChangeArrowheads="1"/>
          </p:cNvSpPr>
          <p:nvPr>
            <p:ph type="dt" sz="half" idx="10"/>
          </p:nvPr>
        </p:nvSpPr>
        <p:spPr/>
        <p:txBody>
          <a:bodyPr/>
          <a:lstStyle>
            <a:lvl1pPr>
              <a:defRPr/>
            </a:lvl1pPr>
          </a:lstStyle>
          <a:p>
            <a:pPr>
              <a:defRPr/>
            </a:pPr>
            <a:endParaRPr lang="en-US"/>
          </a:p>
        </p:txBody>
      </p:sp>
      <p:sp>
        <p:nvSpPr>
          <p:cNvPr id="6" name="Rectangle 45"/>
          <p:cNvSpPr>
            <a:spLocks noGrp="1" noChangeArrowheads="1"/>
          </p:cNvSpPr>
          <p:nvPr>
            <p:ph type="ftr" sz="quarter" idx="11"/>
          </p:nvPr>
        </p:nvSpPr>
        <p:spPr/>
        <p:txBody>
          <a:bodyPr/>
          <a:lstStyle>
            <a:lvl1pPr algn="ctr">
              <a:defRPr/>
            </a:lvl1pPr>
          </a:lstStyle>
          <a:p>
            <a:pPr>
              <a:defRPr/>
            </a:pPr>
            <a:endParaRPr lang="en-US"/>
          </a:p>
        </p:txBody>
      </p:sp>
      <p:sp>
        <p:nvSpPr>
          <p:cNvPr id="7" name="Rectangle 46"/>
          <p:cNvSpPr>
            <a:spLocks noGrp="1" noChangeArrowheads="1"/>
          </p:cNvSpPr>
          <p:nvPr>
            <p:ph type="sldNum" sz="quarter" idx="12"/>
          </p:nvPr>
        </p:nvSpPr>
        <p:spPr/>
        <p:txBody>
          <a:bodyPr/>
          <a:lstStyle>
            <a:lvl1pPr>
              <a:defRPr/>
            </a:lvl1pPr>
          </a:lstStyle>
          <a:p>
            <a:pPr>
              <a:defRPr/>
            </a:pPr>
            <a:fld id="{FC2CE245-0D34-43B4-BFAC-F43289B7EA91}" type="slidenum">
              <a:rPr lang="en-US"/>
              <a:pPr>
                <a:defRPr/>
              </a:pPr>
              <a:t>‹nº›</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pt-BR"/>
          </a:p>
        </p:txBody>
      </p:sp>
      <p:sp>
        <p:nvSpPr>
          <p:cNvPr id="3" name="Content Placeholder 2"/>
          <p:cNvSpPr>
            <a:spLocks noGrp="1"/>
          </p:cNvSpPr>
          <p:nvPr>
            <p:ph sz="half" idx="1"/>
          </p:nvPr>
        </p:nvSpPr>
        <p:spPr>
          <a:xfrm>
            <a:off x="742950" y="1981200"/>
            <a:ext cx="41275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4" name="Content Placeholder 3"/>
          <p:cNvSpPr>
            <a:spLocks noGrp="1"/>
          </p:cNvSpPr>
          <p:nvPr>
            <p:ph sz="half" idx="2"/>
          </p:nvPr>
        </p:nvSpPr>
        <p:spPr>
          <a:xfrm>
            <a:off x="5035550" y="1981200"/>
            <a:ext cx="41275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5" name="Rectangle 6"/>
          <p:cNvSpPr>
            <a:spLocks noGrp="1" noChangeArrowheads="1"/>
          </p:cNvSpPr>
          <p:nvPr>
            <p:ph type="dt" sz="half" idx="10"/>
          </p:nvPr>
        </p:nvSpPr>
        <p:spPr/>
        <p:txBody>
          <a:bodyPr/>
          <a:lstStyle>
            <a:lvl1pPr algn="ctr">
              <a:defRPr>
                <a:cs typeface="Arial" charset="0"/>
              </a:defRPr>
            </a:lvl1pPr>
          </a:lstStyle>
          <a:p>
            <a:pPr>
              <a:defRPr/>
            </a:pPr>
            <a:endParaRPr lang="pt-BR"/>
          </a:p>
        </p:txBody>
      </p:sp>
      <p:sp>
        <p:nvSpPr>
          <p:cNvPr id="6" name="Rectangle 7"/>
          <p:cNvSpPr>
            <a:spLocks noGrp="1" noChangeArrowheads="1"/>
          </p:cNvSpPr>
          <p:nvPr>
            <p:ph type="ftr" sz="quarter" idx="11"/>
          </p:nvPr>
        </p:nvSpPr>
        <p:spPr/>
        <p:txBody>
          <a:bodyPr/>
          <a:lstStyle>
            <a:lvl1pPr>
              <a:defRPr>
                <a:cs typeface="Arial" charset="0"/>
              </a:defRPr>
            </a:lvl1pPr>
          </a:lstStyle>
          <a:p>
            <a:pPr>
              <a:defRPr/>
            </a:pPr>
            <a:endParaRPr lang="pt-BR"/>
          </a:p>
        </p:txBody>
      </p:sp>
      <p:sp>
        <p:nvSpPr>
          <p:cNvPr id="7" name="Rectangle 8"/>
          <p:cNvSpPr>
            <a:spLocks noGrp="1" noChangeArrowheads="1"/>
          </p:cNvSpPr>
          <p:nvPr>
            <p:ph type="sldNum" sz="quarter" idx="12"/>
          </p:nvPr>
        </p:nvSpPr>
        <p:spPr/>
        <p:txBody>
          <a:bodyPr/>
          <a:lstStyle>
            <a:lvl1pPr>
              <a:defRPr>
                <a:cs typeface="Arial" charset="0"/>
              </a:defRPr>
            </a:lvl1pPr>
          </a:lstStyle>
          <a:p>
            <a:pPr>
              <a:defRPr/>
            </a:pPr>
            <a:fld id="{E84D6453-21D3-4F3D-842F-A7E3398BE39A}" type="slidenum">
              <a:rPr lang="pt-BR"/>
              <a:pPr>
                <a:defRPr/>
              </a:pPr>
              <a:t>‹nº›</a:t>
            </a:fld>
            <a:endParaRPr lang="pt-BR"/>
          </a:p>
        </p:txBody>
      </p:sp>
    </p:spTree>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pt-B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4" name="Rectangle 44"/>
          <p:cNvSpPr>
            <a:spLocks noGrp="1" noChangeArrowheads="1"/>
          </p:cNvSpPr>
          <p:nvPr>
            <p:ph type="dt" sz="half" idx="10"/>
          </p:nvPr>
        </p:nvSpPr>
        <p:spPr/>
        <p:txBody>
          <a:bodyPr/>
          <a:lstStyle>
            <a:lvl1pPr>
              <a:defRPr/>
            </a:lvl1pPr>
          </a:lstStyle>
          <a:p>
            <a:pPr>
              <a:defRPr/>
            </a:pPr>
            <a:endParaRPr lang="en-US"/>
          </a:p>
        </p:txBody>
      </p:sp>
      <p:sp>
        <p:nvSpPr>
          <p:cNvPr id="5" name="Rectangle 45"/>
          <p:cNvSpPr>
            <a:spLocks noGrp="1" noChangeArrowheads="1"/>
          </p:cNvSpPr>
          <p:nvPr>
            <p:ph type="ftr" sz="quarter" idx="11"/>
          </p:nvPr>
        </p:nvSpPr>
        <p:spPr/>
        <p:txBody>
          <a:bodyPr/>
          <a:lstStyle>
            <a:lvl1pPr algn="ctr">
              <a:defRPr/>
            </a:lvl1pPr>
          </a:lstStyle>
          <a:p>
            <a:pPr>
              <a:defRPr/>
            </a:pPr>
            <a:endParaRPr lang="en-US"/>
          </a:p>
        </p:txBody>
      </p:sp>
      <p:sp>
        <p:nvSpPr>
          <p:cNvPr id="6" name="Rectangle 46"/>
          <p:cNvSpPr>
            <a:spLocks noGrp="1" noChangeArrowheads="1"/>
          </p:cNvSpPr>
          <p:nvPr>
            <p:ph type="sldNum" sz="quarter" idx="12"/>
          </p:nvPr>
        </p:nvSpPr>
        <p:spPr/>
        <p:txBody>
          <a:bodyPr/>
          <a:lstStyle>
            <a:lvl1pPr>
              <a:defRPr/>
            </a:lvl1pPr>
          </a:lstStyle>
          <a:p>
            <a:pPr>
              <a:defRPr/>
            </a:pPr>
            <a:fld id="{480B857A-F089-4EAA-BD17-BFA4C6AEB20C}" type="slidenum">
              <a:rPr lang="en-US"/>
              <a:pPr>
                <a:defRPr/>
              </a:pPr>
              <a:t>‹nº›</a:t>
            </a:fld>
            <a:endParaRPr lang="en-US"/>
          </a:p>
        </p:txBody>
      </p:sp>
    </p:spTree>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81850" y="277813"/>
            <a:ext cx="2228850" cy="5853112"/>
          </a:xfrm>
        </p:spPr>
        <p:txBody>
          <a:bodyPr vert="eaVert"/>
          <a:lstStyle/>
          <a:p>
            <a:r>
              <a:rPr lang="en-US" smtClean="0"/>
              <a:t>Click to edit Master title style</a:t>
            </a:r>
            <a:endParaRPr lang="pt-BR"/>
          </a:p>
        </p:txBody>
      </p:sp>
      <p:sp>
        <p:nvSpPr>
          <p:cNvPr id="3" name="Vertical Text Placeholder 2"/>
          <p:cNvSpPr>
            <a:spLocks noGrp="1"/>
          </p:cNvSpPr>
          <p:nvPr>
            <p:ph type="body" orient="vert" idx="1"/>
          </p:nvPr>
        </p:nvSpPr>
        <p:spPr>
          <a:xfrm>
            <a:off x="495300" y="277813"/>
            <a:ext cx="652145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4" name="Rectangle 44"/>
          <p:cNvSpPr>
            <a:spLocks noGrp="1" noChangeArrowheads="1"/>
          </p:cNvSpPr>
          <p:nvPr>
            <p:ph type="dt" sz="half" idx="10"/>
          </p:nvPr>
        </p:nvSpPr>
        <p:spPr/>
        <p:txBody>
          <a:bodyPr/>
          <a:lstStyle>
            <a:lvl1pPr>
              <a:defRPr/>
            </a:lvl1pPr>
          </a:lstStyle>
          <a:p>
            <a:pPr>
              <a:defRPr/>
            </a:pPr>
            <a:endParaRPr lang="en-US"/>
          </a:p>
        </p:txBody>
      </p:sp>
      <p:sp>
        <p:nvSpPr>
          <p:cNvPr id="5" name="Rectangle 45"/>
          <p:cNvSpPr>
            <a:spLocks noGrp="1" noChangeArrowheads="1"/>
          </p:cNvSpPr>
          <p:nvPr>
            <p:ph type="ftr" sz="quarter" idx="11"/>
          </p:nvPr>
        </p:nvSpPr>
        <p:spPr/>
        <p:txBody>
          <a:bodyPr/>
          <a:lstStyle>
            <a:lvl1pPr algn="ctr">
              <a:defRPr/>
            </a:lvl1pPr>
          </a:lstStyle>
          <a:p>
            <a:pPr>
              <a:defRPr/>
            </a:pPr>
            <a:endParaRPr lang="en-US"/>
          </a:p>
        </p:txBody>
      </p:sp>
      <p:sp>
        <p:nvSpPr>
          <p:cNvPr id="6" name="Rectangle 46"/>
          <p:cNvSpPr>
            <a:spLocks noGrp="1" noChangeArrowheads="1"/>
          </p:cNvSpPr>
          <p:nvPr>
            <p:ph type="sldNum" sz="quarter" idx="12"/>
          </p:nvPr>
        </p:nvSpPr>
        <p:spPr/>
        <p:txBody>
          <a:bodyPr/>
          <a:lstStyle>
            <a:lvl1pPr>
              <a:defRPr/>
            </a:lvl1pPr>
          </a:lstStyle>
          <a:p>
            <a:pPr>
              <a:defRPr/>
            </a:pPr>
            <a:fld id="{3ABA9586-58EB-4833-8A83-29DD488D077F}" type="slidenum">
              <a:rPr lang="en-US"/>
              <a:pPr>
                <a:defRPr/>
              </a:pPr>
              <a:t>‹nº›</a:t>
            </a:fld>
            <a:endParaRPr lang="en-US"/>
          </a:p>
        </p:txBody>
      </p:sp>
    </p:spTree>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42950" y="2130582"/>
            <a:ext cx="8420100" cy="1470025"/>
          </a:xfrm>
        </p:spPr>
        <p:txBody>
          <a:bodyPr/>
          <a:lstStyle/>
          <a:p>
            <a:r>
              <a:rPr lang="en-US" smtClean="0"/>
              <a:t>Click to edit Master title style</a:t>
            </a:r>
            <a:endParaRPr lang="pt-BR"/>
          </a:p>
        </p:txBody>
      </p:sp>
      <p:sp>
        <p:nvSpPr>
          <p:cNvPr id="3" name="Subtitle 2"/>
          <p:cNvSpPr>
            <a:spLocks noGrp="1"/>
          </p:cNvSpPr>
          <p:nvPr>
            <p:ph type="subTitle" idx="1"/>
          </p:nvPr>
        </p:nvSpPr>
        <p:spPr>
          <a:xfrm>
            <a:off x="1485900" y="3886200"/>
            <a:ext cx="69342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pt-BR"/>
          </a:p>
        </p:txBody>
      </p:sp>
      <p:sp>
        <p:nvSpPr>
          <p:cNvPr id="4" name="Rectangle 4"/>
          <p:cNvSpPr>
            <a:spLocks noGrp="1" noChangeArrowheads="1"/>
          </p:cNvSpPr>
          <p:nvPr>
            <p:ph type="dt" sz="half" idx="10"/>
          </p:nvPr>
        </p:nvSpPr>
        <p:spPr/>
        <p:txBody>
          <a:bodyPr/>
          <a:lstStyle>
            <a:lvl1pPr algn="ctr">
              <a:defRPr/>
            </a:lvl1pPr>
          </a:lstStyle>
          <a:p>
            <a:pPr>
              <a:defRPr/>
            </a:pPr>
            <a:endParaRPr lang="pt-BR"/>
          </a:p>
        </p:txBody>
      </p:sp>
      <p:sp>
        <p:nvSpPr>
          <p:cNvPr id="5" name="Rectangle 5"/>
          <p:cNvSpPr>
            <a:spLocks noGrp="1" noChangeArrowheads="1"/>
          </p:cNvSpPr>
          <p:nvPr>
            <p:ph type="ftr" sz="quarter" idx="11"/>
          </p:nvPr>
        </p:nvSpPr>
        <p:spPr/>
        <p:txBody>
          <a:bodyPr/>
          <a:lstStyle>
            <a:lvl1pPr>
              <a:defRPr/>
            </a:lvl1pPr>
          </a:lstStyle>
          <a:p>
            <a:pPr>
              <a:defRPr/>
            </a:pPr>
            <a:endParaRPr lang="pt-BR"/>
          </a:p>
        </p:txBody>
      </p:sp>
      <p:sp>
        <p:nvSpPr>
          <p:cNvPr id="6" name="Rectangle 6"/>
          <p:cNvSpPr>
            <a:spLocks noGrp="1" noChangeArrowheads="1"/>
          </p:cNvSpPr>
          <p:nvPr>
            <p:ph type="sldNum" sz="quarter" idx="12"/>
          </p:nvPr>
        </p:nvSpPr>
        <p:spPr/>
        <p:txBody>
          <a:bodyPr/>
          <a:lstStyle>
            <a:lvl1pPr>
              <a:defRPr/>
            </a:lvl1pPr>
          </a:lstStyle>
          <a:p>
            <a:pPr>
              <a:defRPr/>
            </a:pPr>
            <a:fld id="{728509D6-6576-4110-BB0A-1006246AF547}" type="slidenum">
              <a:rPr lang="pt-BR"/>
              <a:pPr>
                <a:defRPr/>
              </a:pPr>
              <a:t>‹nº›</a:t>
            </a:fld>
            <a:endParaRPr lang="pt-BR"/>
          </a:p>
        </p:txBody>
      </p:sp>
    </p:spTree>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pt-B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4" name="Rectangle 4"/>
          <p:cNvSpPr>
            <a:spLocks noGrp="1" noChangeArrowheads="1"/>
          </p:cNvSpPr>
          <p:nvPr>
            <p:ph type="dt" sz="half" idx="10"/>
          </p:nvPr>
        </p:nvSpPr>
        <p:spPr/>
        <p:txBody>
          <a:bodyPr/>
          <a:lstStyle>
            <a:lvl1pPr algn="ctr">
              <a:defRPr/>
            </a:lvl1pPr>
          </a:lstStyle>
          <a:p>
            <a:pPr>
              <a:defRPr/>
            </a:pPr>
            <a:endParaRPr lang="pt-BR"/>
          </a:p>
        </p:txBody>
      </p:sp>
      <p:sp>
        <p:nvSpPr>
          <p:cNvPr id="5" name="Rectangle 5"/>
          <p:cNvSpPr>
            <a:spLocks noGrp="1" noChangeArrowheads="1"/>
          </p:cNvSpPr>
          <p:nvPr>
            <p:ph type="ftr" sz="quarter" idx="11"/>
          </p:nvPr>
        </p:nvSpPr>
        <p:spPr/>
        <p:txBody>
          <a:bodyPr/>
          <a:lstStyle>
            <a:lvl1pPr>
              <a:defRPr/>
            </a:lvl1pPr>
          </a:lstStyle>
          <a:p>
            <a:pPr>
              <a:defRPr/>
            </a:pPr>
            <a:endParaRPr lang="pt-BR"/>
          </a:p>
        </p:txBody>
      </p:sp>
      <p:sp>
        <p:nvSpPr>
          <p:cNvPr id="6" name="Rectangle 6"/>
          <p:cNvSpPr>
            <a:spLocks noGrp="1" noChangeArrowheads="1"/>
          </p:cNvSpPr>
          <p:nvPr>
            <p:ph type="sldNum" sz="quarter" idx="12"/>
          </p:nvPr>
        </p:nvSpPr>
        <p:spPr/>
        <p:txBody>
          <a:bodyPr/>
          <a:lstStyle>
            <a:lvl1pPr>
              <a:defRPr/>
            </a:lvl1pPr>
          </a:lstStyle>
          <a:p>
            <a:pPr>
              <a:defRPr/>
            </a:pPr>
            <a:fld id="{4AD24A5D-0F55-4783-B752-90B8751B81C6}" type="slidenum">
              <a:rPr lang="pt-BR"/>
              <a:pPr>
                <a:defRPr/>
              </a:pPr>
              <a:t>‹nº›</a:t>
            </a:fld>
            <a:endParaRPr lang="pt-BR"/>
          </a:p>
        </p:txBody>
      </p:sp>
    </p:spTree>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82506" y="4407057"/>
            <a:ext cx="8420100" cy="1362075"/>
          </a:xfrm>
        </p:spPr>
        <p:txBody>
          <a:bodyPr anchor="t"/>
          <a:lstStyle>
            <a:lvl1pPr algn="l">
              <a:defRPr sz="4000" b="1" cap="all"/>
            </a:lvl1pPr>
          </a:lstStyle>
          <a:p>
            <a:r>
              <a:rPr lang="en-US" smtClean="0"/>
              <a:t>Click to edit Master title style</a:t>
            </a:r>
            <a:endParaRPr lang="pt-BR"/>
          </a:p>
        </p:txBody>
      </p:sp>
      <p:sp>
        <p:nvSpPr>
          <p:cNvPr id="3" name="Text Placeholder 2"/>
          <p:cNvSpPr>
            <a:spLocks noGrp="1"/>
          </p:cNvSpPr>
          <p:nvPr>
            <p:ph type="body" idx="1"/>
          </p:nvPr>
        </p:nvSpPr>
        <p:spPr>
          <a:xfrm>
            <a:off x="782506"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pt-BR"/>
          </a:p>
        </p:txBody>
      </p:sp>
      <p:sp>
        <p:nvSpPr>
          <p:cNvPr id="5" name="Rectangle 5"/>
          <p:cNvSpPr>
            <a:spLocks noGrp="1" noChangeArrowheads="1"/>
          </p:cNvSpPr>
          <p:nvPr>
            <p:ph type="ftr" sz="quarter" idx="11"/>
          </p:nvPr>
        </p:nvSpPr>
        <p:spPr/>
        <p:txBody>
          <a:bodyPr/>
          <a:lstStyle>
            <a:lvl1pPr>
              <a:defRPr/>
            </a:lvl1pPr>
          </a:lstStyle>
          <a:p>
            <a:pPr>
              <a:defRPr/>
            </a:pPr>
            <a:endParaRPr lang="pt-BR"/>
          </a:p>
        </p:txBody>
      </p:sp>
      <p:sp>
        <p:nvSpPr>
          <p:cNvPr id="6" name="Rectangle 6"/>
          <p:cNvSpPr>
            <a:spLocks noGrp="1" noChangeArrowheads="1"/>
          </p:cNvSpPr>
          <p:nvPr>
            <p:ph type="sldNum" sz="quarter" idx="12"/>
          </p:nvPr>
        </p:nvSpPr>
        <p:spPr/>
        <p:txBody>
          <a:bodyPr/>
          <a:lstStyle>
            <a:lvl1pPr>
              <a:defRPr/>
            </a:lvl1pPr>
          </a:lstStyle>
          <a:p>
            <a:pPr>
              <a:defRPr/>
            </a:pPr>
            <a:fld id="{2EEA9438-B6EE-434E-A94A-CE1F9A3C5B51}" type="slidenum">
              <a:rPr lang="pt-BR"/>
              <a:pPr>
                <a:defRPr/>
              </a:pPr>
              <a:t>‹nº›</a:t>
            </a:fld>
            <a:endParaRPr lang="pt-BR"/>
          </a:p>
        </p:txBody>
      </p:sp>
    </p:spTree>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pt-BR"/>
          </a:p>
        </p:txBody>
      </p:sp>
      <p:sp>
        <p:nvSpPr>
          <p:cNvPr id="3" name="Content Placeholder 2"/>
          <p:cNvSpPr>
            <a:spLocks noGrp="1"/>
          </p:cNvSpPr>
          <p:nvPr>
            <p:ph sz="half" idx="1"/>
          </p:nvPr>
        </p:nvSpPr>
        <p:spPr>
          <a:xfrm>
            <a:off x="742950" y="1981200"/>
            <a:ext cx="41275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4" name="Content Placeholder 3"/>
          <p:cNvSpPr>
            <a:spLocks noGrp="1"/>
          </p:cNvSpPr>
          <p:nvPr>
            <p:ph sz="half" idx="2"/>
          </p:nvPr>
        </p:nvSpPr>
        <p:spPr>
          <a:xfrm>
            <a:off x="5035550" y="1981200"/>
            <a:ext cx="41275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5" name="Rectangle 9"/>
          <p:cNvSpPr>
            <a:spLocks noGrp="1" noChangeArrowheads="1"/>
          </p:cNvSpPr>
          <p:nvPr>
            <p:ph type="dt" sz="half" idx="10"/>
          </p:nvPr>
        </p:nvSpPr>
        <p:spPr/>
        <p:txBody>
          <a:bodyPr/>
          <a:lstStyle>
            <a:lvl1pPr algn="ctr">
              <a:defRPr/>
            </a:lvl1pPr>
          </a:lstStyle>
          <a:p>
            <a:pPr>
              <a:defRPr/>
            </a:pPr>
            <a:endParaRPr lang="pt-BR"/>
          </a:p>
        </p:txBody>
      </p:sp>
      <p:sp>
        <p:nvSpPr>
          <p:cNvPr id="6" name="Rectangle 10"/>
          <p:cNvSpPr>
            <a:spLocks noGrp="1" noChangeArrowheads="1"/>
          </p:cNvSpPr>
          <p:nvPr>
            <p:ph type="ftr" sz="quarter" idx="11"/>
          </p:nvPr>
        </p:nvSpPr>
        <p:spPr/>
        <p:txBody>
          <a:bodyPr/>
          <a:lstStyle>
            <a:lvl1pPr>
              <a:defRPr/>
            </a:lvl1pPr>
          </a:lstStyle>
          <a:p>
            <a:pPr>
              <a:defRPr/>
            </a:pPr>
            <a:endParaRPr lang="pt-BR"/>
          </a:p>
        </p:txBody>
      </p:sp>
      <p:sp>
        <p:nvSpPr>
          <p:cNvPr id="7" name="Rectangle 11"/>
          <p:cNvSpPr>
            <a:spLocks noGrp="1" noChangeArrowheads="1"/>
          </p:cNvSpPr>
          <p:nvPr>
            <p:ph type="sldNum" sz="quarter" idx="12"/>
          </p:nvPr>
        </p:nvSpPr>
        <p:spPr/>
        <p:txBody>
          <a:bodyPr/>
          <a:lstStyle>
            <a:lvl1pPr>
              <a:defRPr/>
            </a:lvl1pPr>
          </a:lstStyle>
          <a:p>
            <a:pPr>
              <a:defRPr/>
            </a:pPr>
            <a:fld id="{B80D58DB-3BFD-49F4-A2BD-25E5E642EA39}" type="slidenum">
              <a:rPr lang="pt-BR"/>
              <a:pPr>
                <a:defRPr/>
              </a:pPr>
              <a:t>‹nº›</a:t>
            </a:fld>
            <a:endParaRPr lang="pt-BR"/>
          </a:p>
        </p:txBody>
      </p:sp>
    </p:spTree>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95300" y="274638"/>
            <a:ext cx="8915400" cy="1143000"/>
          </a:xfrm>
        </p:spPr>
        <p:txBody>
          <a:bodyPr/>
          <a:lstStyle>
            <a:lvl1pPr>
              <a:defRPr/>
            </a:lvl1pPr>
          </a:lstStyle>
          <a:p>
            <a:r>
              <a:rPr lang="en-US" smtClean="0"/>
              <a:t>Click to edit Master title style</a:t>
            </a:r>
            <a:endParaRPr lang="pt-BR"/>
          </a:p>
        </p:txBody>
      </p:sp>
      <p:sp>
        <p:nvSpPr>
          <p:cNvPr id="3" name="Text Placeholder 2"/>
          <p:cNvSpPr>
            <a:spLocks noGrp="1"/>
          </p:cNvSpPr>
          <p:nvPr>
            <p:ph type="body" idx="1"/>
          </p:nvPr>
        </p:nvSpPr>
        <p:spPr>
          <a:xfrm>
            <a:off x="495300" y="1535113"/>
            <a:ext cx="437687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95300"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5" name="Text Placeholder 4"/>
          <p:cNvSpPr>
            <a:spLocks noGrp="1"/>
          </p:cNvSpPr>
          <p:nvPr>
            <p:ph type="body" sz="quarter" idx="3"/>
          </p:nvPr>
        </p:nvSpPr>
        <p:spPr>
          <a:xfrm>
            <a:off x="5032115" y="1535113"/>
            <a:ext cx="437859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32115"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7" name="Rectangle 4"/>
          <p:cNvSpPr>
            <a:spLocks noGrp="1" noChangeArrowheads="1"/>
          </p:cNvSpPr>
          <p:nvPr>
            <p:ph type="dt" sz="half" idx="10"/>
          </p:nvPr>
        </p:nvSpPr>
        <p:spPr/>
        <p:txBody>
          <a:bodyPr/>
          <a:lstStyle>
            <a:lvl1pPr algn="ctr">
              <a:defRPr/>
            </a:lvl1pPr>
          </a:lstStyle>
          <a:p>
            <a:pPr>
              <a:defRPr/>
            </a:pPr>
            <a:endParaRPr lang="pt-BR"/>
          </a:p>
        </p:txBody>
      </p:sp>
      <p:sp>
        <p:nvSpPr>
          <p:cNvPr id="8" name="Rectangle 5"/>
          <p:cNvSpPr>
            <a:spLocks noGrp="1" noChangeArrowheads="1"/>
          </p:cNvSpPr>
          <p:nvPr>
            <p:ph type="ftr" sz="quarter" idx="11"/>
          </p:nvPr>
        </p:nvSpPr>
        <p:spPr/>
        <p:txBody>
          <a:bodyPr/>
          <a:lstStyle>
            <a:lvl1pPr>
              <a:defRPr/>
            </a:lvl1pPr>
          </a:lstStyle>
          <a:p>
            <a:pPr>
              <a:defRPr/>
            </a:pPr>
            <a:endParaRPr lang="pt-BR"/>
          </a:p>
        </p:txBody>
      </p:sp>
      <p:sp>
        <p:nvSpPr>
          <p:cNvPr id="9" name="Rectangle 6"/>
          <p:cNvSpPr>
            <a:spLocks noGrp="1" noChangeArrowheads="1"/>
          </p:cNvSpPr>
          <p:nvPr>
            <p:ph type="sldNum" sz="quarter" idx="12"/>
          </p:nvPr>
        </p:nvSpPr>
        <p:spPr/>
        <p:txBody>
          <a:bodyPr/>
          <a:lstStyle>
            <a:lvl1pPr>
              <a:defRPr/>
            </a:lvl1pPr>
          </a:lstStyle>
          <a:p>
            <a:pPr>
              <a:defRPr/>
            </a:pPr>
            <a:fld id="{F489B08B-83C7-42EE-A928-B7CEA1DFD2A8}" type="slidenum">
              <a:rPr lang="pt-BR"/>
              <a:pPr>
                <a:defRPr/>
              </a:pPr>
              <a:t>‹nº›</a:t>
            </a:fld>
            <a:endParaRPr lang="pt-BR"/>
          </a:p>
        </p:txBody>
      </p:sp>
    </p:spTree>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pt-BR"/>
          </a:p>
        </p:txBody>
      </p:sp>
      <p:sp>
        <p:nvSpPr>
          <p:cNvPr id="3" name="Rectangle 4"/>
          <p:cNvSpPr>
            <a:spLocks noGrp="1" noChangeArrowheads="1"/>
          </p:cNvSpPr>
          <p:nvPr>
            <p:ph type="dt" sz="half" idx="10"/>
          </p:nvPr>
        </p:nvSpPr>
        <p:spPr/>
        <p:txBody>
          <a:bodyPr/>
          <a:lstStyle>
            <a:lvl1pPr algn="ctr">
              <a:defRPr/>
            </a:lvl1pPr>
          </a:lstStyle>
          <a:p>
            <a:pPr>
              <a:defRPr/>
            </a:pPr>
            <a:endParaRPr lang="pt-BR"/>
          </a:p>
        </p:txBody>
      </p:sp>
      <p:sp>
        <p:nvSpPr>
          <p:cNvPr id="4" name="Rectangle 5"/>
          <p:cNvSpPr>
            <a:spLocks noGrp="1" noChangeArrowheads="1"/>
          </p:cNvSpPr>
          <p:nvPr>
            <p:ph type="ftr" sz="quarter" idx="11"/>
          </p:nvPr>
        </p:nvSpPr>
        <p:spPr/>
        <p:txBody>
          <a:bodyPr/>
          <a:lstStyle>
            <a:lvl1pPr>
              <a:defRPr/>
            </a:lvl1pPr>
          </a:lstStyle>
          <a:p>
            <a:pPr>
              <a:defRPr/>
            </a:pPr>
            <a:endParaRPr lang="pt-BR"/>
          </a:p>
        </p:txBody>
      </p:sp>
      <p:sp>
        <p:nvSpPr>
          <p:cNvPr id="5" name="Rectangle 6"/>
          <p:cNvSpPr>
            <a:spLocks noGrp="1" noChangeArrowheads="1"/>
          </p:cNvSpPr>
          <p:nvPr>
            <p:ph type="sldNum" sz="quarter" idx="12"/>
          </p:nvPr>
        </p:nvSpPr>
        <p:spPr/>
        <p:txBody>
          <a:bodyPr/>
          <a:lstStyle>
            <a:lvl1pPr>
              <a:defRPr/>
            </a:lvl1pPr>
          </a:lstStyle>
          <a:p>
            <a:pPr>
              <a:defRPr/>
            </a:pPr>
            <a:fld id="{6EC47B6A-12BD-45A2-A638-1A8BE1FE764A}" type="slidenum">
              <a:rPr lang="pt-BR"/>
              <a:pPr>
                <a:defRPr/>
              </a:pPr>
              <a:t>‹nº›</a:t>
            </a:fld>
            <a:endParaRPr lang="pt-BR"/>
          </a:p>
        </p:txBody>
      </p:sp>
    </p:spTree>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Click to edit Master title style</a:t>
            </a:r>
            <a:endParaRPr lang="pt-BR" dirty="0"/>
          </a:p>
        </p:txBody>
      </p:sp>
      <p:sp>
        <p:nvSpPr>
          <p:cNvPr id="3" name="Rectangle 4"/>
          <p:cNvSpPr>
            <a:spLocks noGrp="1" noChangeArrowheads="1"/>
          </p:cNvSpPr>
          <p:nvPr>
            <p:ph type="dt" sz="half" idx="10"/>
          </p:nvPr>
        </p:nvSpPr>
        <p:spPr/>
        <p:txBody>
          <a:bodyPr/>
          <a:lstStyle>
            <a:lvl1pPr algn="ctr">
              <a:defRPr/>
            </a:lvl1pPr>
          </a:lstStyle>
          <a:p>
            <a:pPr>
              <a:defRPr/>
            </a:pPr>
            <a:endParaRPr lang="pt-BR"/>
          </a:p>
        </p:txBody>
      </p:sp>
      <p:sp>
        <p:nvSpPr>
          <p:cNvPr id="4" name="Rectangle 5"/>
          <p:cNvSpPr>
            <a:spLocks noGrp="1" noChangeArrowheads="1"/>
          </p:cNvSpPr>
          <p:nvPr>
            <p:ph type="ftr" sz="quarter" idx="11"/>
          </p:nvPr>
        </p:nvSpPr>
        <p:spPr/>
        <p:txBody>
          <a:bodyPr/>
          <a:lstStyle>
            <a:lvl1pPr>
              <a:defRPr/>
            </a:lvl1pPr>
          </a:lstStyle>
          <a:p>
            <a:pPr>
              <a:defRPr/>
            </a:pPr>
            <a:endParaRPr lang="pt-BR"/>
          </a:p>
        </p:txBody>
      </p:sp>
      <p:sp>
        <p:nvSpPr>
          <p:cNvPr id="6" name="Rectangle 6"/>
          <p:cNvSpPr>
            <a:spLocks noGrp="1" noChangeArrowheads="1"/>
          </p:cNvSpPr>
          <p:nvPr>
            <p:ph type="sldNum" sz="quarter" idx="12"/>
          </p:nvPr>
        </p:nvSpPr>
        <p:spPr/>
        <p:txBody>
          <a:bodyPr/>
          <a:lstStyle>
            <a:lvl1pPr>
              <a:defRPr/>
            </a:lvl1pPr>
          </a:lstStyle>
          <a:p>
            <a:pPr>
              <a:defRPr/>
            </a:pPr>
            <a:fld id="{D0B6E4AE-3AE9-442A-BD07-D9738080E553}" type="slidenum">
              <a:rPr lang="pt-BR"/>
              <a:pPr>
                <a:defRPr/>
              </a:pPr>
              <a:t>‹nº›</a:t>
            </a:fld>
            <a:endParaRPr lang="pt-BR"/>
          </a:p>
        </p:txBody>
      </p:sp>
    </p:spTree>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5300" y="273050"/>
            <a:ext cx="3259006" cy="1162050"/>
          </a:xfrm>
        </p:spPr>
        <p:txBody>
          <a:bodyPr anchor="b"/>
          <a:lstStyle>
            <a:lvl1pPr algn="l">
              <a:defRPr sz="2000" b="1"/>
            </a:lvl1pPr>
          </a:lstStyle>
          <a:p>
            <a:r>
              <a:rPr lang="en-US" smtClean="0"/>
              <a:t>Click to edit Master title style</a:t>
            </a:r>
            <a:endParaRPr lang="pt-BR"/>
          </a:p>
        </p:txBody>
      </p:sp>
      <p:sp>
        <p:nvSpPr>
          <p:cNvPr id="3" name="Content Placeholder 2"/>
          <p:cNvSpPr>
            <a:spLocks noGrp="1"/>
          </p:cNvSpPr>
          <p:nvPr>
            <p:ph idx="1"/>
          </p:nvPr>
        </p:nvSpPr>
        <p:spPr>
          <a:xfrm>
            <a:off x="3872972" y="273111"/>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4" name="Text Placeholder 3"/>
          <p:cNvSpPr>
            <a:spLocks noGrp="1"/>
          </p:cNvSpPr>
          <p:nvPr>
            <p:ph type="body" sz="half" idx="2"/>
          </p:nvPr>
        </p:nvSpPr>
        <p:spPr>
          <a:xfrm>
            <a:off x="495300" y="1435103"/>
            <a:ext cx="325900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9"/>
          <p:cNvSpPr>
            <a:spLocks noGrp="1" noChangeArrowheads="1"/>
          </p:cNvSpPr>
          <p:nvPr>
            <p:ph type="dt" sz="half" idx="10"/>
          </p:nvPr>
        </p:nvSpPr>
        <p:spPr/>
        <p:txBody>
          <a:bodyPr/>
          <a:lstStyle>
            <a:lvl1pPr algn="ctr">
              <a:defRPr/>
            </a:lvl1pPr>
          </a:lstStyle>
          <a:p>
            <a:pPr>
              <a:defRPr/>
            </a:pPr>
            <a:endParaRPr lang="pt-BR"/>
          </a:p>
        </p:txBody>
      </p:sp>
      <p:sp>
        <p:nvSpPr>
          <p:cNvPr id="6" name="Rectangle 10"/>
          <p:cNvSpPr>
            <a:spLocks noGrp="1" noChangeArrowheads="1"/>
          </p:cNvSpPr>
          <p:nvPr>
            <p:ph type="ftr" sz="quarter" idx="11"/>
          </p:nvPr>
        </p:nvSpPr>
        <p:spPr/>
        <p:txBody>
          <a:bodyPr/>
          <a:lstStyle>
            <a:lvl1pPr>
              <a:defRPr/>
            </a:lvl1pPr>
          </a:lstStyle>
          <a:p>
            <a:pPr>
              <a:defRPr/>
            </a:pPr>
            <a:endParaRPr lang="pt-BR"/>
          </a:p>
        </p:txBody>
      </p:sp>
      <p:sp>
        <p:nvSpPr>
          <p:cNvPr id="7" name="Rectangle 11"/>
          <p:cNvSpPr>
            <a:spLocks noGrp="1" noChangeArrowheads="1"/>
          </p:cNvSpPr>
          <p:nvPr>
            <p:ph type="sldNum" sz="quarter" idx="12"/>
          </p:nvPr>
        </p:nvSpPr>
        <p:spPr/>
        <p:txBody>
          <a:bodyPr/>
          <a:lstStyle>
            <a:lvl1pPr>
              <a:defRPr/>
            </a:lvl1pPr>
          </a:lstStyle>
          <a:p>
            <a:pPr>
              <a:defRPr/>
            </a:pPr>
            <a:fld id="{CF1F2ABB-F89E-4DBF-9699-0F33F9FDE8D1}" type="slidenum">
              <a:rPr lang="pt-BR"/>
              <a:pPr>
                <a:defRPr/>
              </a:pPr>
              <a:t>‹nº›</a:t>
            </a:fld>
            <a:endParaRPr lang="pt-B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95300" y="274638"/>
            <a:ext cx="8915400" cy="1143000"/>
          </a:xfrm>
        </p:spPr>
        <p:txBody>
          <a:bodyPr/>
          <a:lstStyle>
            <a:lvl1pPr>
              <a:defRPr/>
            </a:lvl1pPr>
          </a:lstStyle>
          <a:p>
            <a:r>
              <a:rPr lang="en-US" smtClean="0"/>
              <a:t>Click to edit Master title style</a:t>
            </a:r>
            <a:endParaRPr lang="pt-BR"/>
          </a:p>
        </p:txBody>
      </p:sp>
      <p:sp>
        <p:nvSpPr>
          <p:cNvPr id="3" name="Text Placeholder 2"/>
          <p:cNvSpPr>
            <a:spLocks noGrp="1"/>
          </p:cNvSpPr>
          <p:nvPr>
            <p:ph type="body" idx="1"/>
          </p:nvPr>
        </p:nvSpPr>
        <p:spPr>
          <a:xfrm>
            <a:off x="495300" y="1535113"/>
            <a:ext cx="437687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95300"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5" name="Text Placeholder 4"/>
          <p:cNvSpPr>
            <a:spLocks noGrp="1"/>
          </p:cNvSpPr>
          <p:nvPr>
            <p:ph type="body" sz="quarter" idx="3"/>
          </p:nvPr>
        </p:nvSpPr>
        <p:spPr>
          <a:xfrm>
            <a:off x="5032115" y="1535113"/>
            <a:ext cx="437859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32115"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7" name="Rectangle 4"/>
          <p:cNvSpPr>
            <a:spLocks noGrp="1" noChangeArrowheads="1"/>
          </p:cNvSpPr>
          <p:nvPr>
            <p:ph type="dt" sz="half" idx="10"/>
          </p:nvPr>
        </p:nvSpPr>
        <p:spPr/>
        <p:txBody>
          <a:bodyPr/>
          <a:lstStyle>
            <a:lvl1pPr algn="ctr">
              <a:defRPr>
                <a:cs typeface="Arial" charset="0"/>
              </a:defRPr>
            </a:lvl1pPr>
          </a:lstStyle>
          <a:p>
            <a:pPr>
              <a:defRPr/>
            </a:pPr>
            <a:endParaRPr lang="pt-BR"/>
          </a:p>
        </p:txBody>
      </p:sp>
      <p:sp>
        <p:nvSpPr>
          <p:cNvPr id="8" name="Rectangle 5"/>
          <p:cNvSpPr>
            <a:spLocks noGrp="1" noChangeArrowheads="1"/>
          </p:cNvSpPr>
          <p:nvPr>
            <p:ph type="ftr" sz="quarter" idx="11"/>
          </p:nvPr>
        </p:nvSpPr>
        <p:spPr/>
        <p:txBody>
          <a:bodyPr/>
          <a:lstStyle>
            <a:lvl1pPr>
              <a:defRPr>
                <a:cs typeface="Arial" charset="0"/>
              </a:defRPr>
            </a:lvl1pPr>
          </a:lstStyle>
          <a:p>
            <a:pPr>
              <a:defRPr/>
            </a:pPr>
            <a:endParaRPr lang="pt-BR"/>
          </a:p>
        </p:txBody>
      </p:sp>
      <p:sp>
        <p:nvSpPr>
          <p:cNvPr id="9" name="Rectangle 6"/>
          <p:cNvSpPr>
            <a:spLocks noGrp="1" noChangeArrowheads="1"/>
          </p:cNvSpPr>
          <p:nvPr>
            <p:ph type="sldNum" sz="quarter" idx="12"/>
          </p:nvPr>
        </p:nvSpPr>
        <p:spPr/>
        <p:txBody>
          <a:bodyPr/>
          <a:lstStyle>
            <a:lvl1pPr>
              <a:defRPr>
                <a:cs typeface="Arial" charset="0"/>
              </a:defRPr>
            </a:lvl1pPr>
          </a:lstStyle>
          <a:p>
            <a:pPr>
              <a:defRPr/>
            </a:pPr>
            <a:fld id="{5A2347AD-EA02-4EF7-8CB0-177BAF8FB0B1}" type="slidenum">
              <a:rPr lang="pt-BR"/>
              <a:pPr>
                <a:defRPr/>
              </a:pPr>
              <a:t>‹nº›</a:t>
            </a:fld>
            <a:endParaRPr lang="pt-BR"/>
          </a:p>
        </p:txBody>
      </p:sp>
    </p:spTree>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645" y="4800600"/>
            <a:ext cx="5943600" cy="566738"/>
          </a:xfrm>
        </p:spPr>
        <p:txBody>
          <a:bodyPr anchor="b"/>
          <a:lstStyle>
            <a:lvl1pPr algn="l">
              <a:defRPr sz="2000" b="1"/>
            </a:lvl1pPr>
          </a:lstStyle>
          <a:p>
            <a:r>
              <a:rPr lang="en-US" smtClean="0"/>
              <a:t>Click to edit Master title style</a:t>
            </a:r>
            <a:endParaRPr lang="pt-BR"/>
          </a:p>
        </p:txBody>
      </p:sp>
      <p:sp>
        <p:nvSpPr>
          <p:cNvPr id="3" name="Picture Placeholder 2"/>
          <p:cNvSpPr>
            <a:spLocks noGrp="1"/>
          </p:cNvSpPr>
          <p:nvPr>
            <p:ph type="pic" idx="1"/>
          </p:nvPr>
        </p:nvSpPr>
        <p:spPr>
          <a:xfrm>
            <a:off x="1941645"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t-BR" noProof="0" smtClean="0"/>
          </a:p>
        </p:txBody>
      </p:sp>
      <p:sp>
        <p:nvSpPr>
          <p:cNvPr id="4" name="Text Placeholder 3"/>
          <p:cNvSpPr>
            <a:spLocks noGrp="1"/>
          </p:cNvSpPr>
          <p:nvPr>
            <p:ph type="body" sz="half" idx="2"/>
          </p:nvPr>
        </p:nvSpPr>
        <p:spPr>
          <a:xfrm>
            <a:off x="1941645"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9"/>
          <p:cNvSpPr>
            <a:spLocks noGrp="1" noChangeArrowheads="1"/>
          </p:cNvSpPr>
          <p:nvPr>
            <p:ph type="dt" sz="half" idx="10"/>
          </p:nvPr>
        </p:nvSpPr>
        <p:spPr/>
        <p:txBody>
          <a:bodyPr/>
          <a:lstStyle>
            <a:lvl1pPr algn="ctr">
              <a:defRPr/>
            </a:lvl1pPr>
          </a:lstStyle>
          <a:p>
            <a:pPr>
              <a:defRPr/>
            </a:pPr>
            <a:endParaRPr lang="pt-BR"/>
          </a:p>
        </p:txBody>
      </p:sp>
      <p:sp>
        <p:nvSpPr>
          <p:cNvPr id="6" name="Rectangle 10"/>
          <p:cNvSpPr>
            <a:spLocks noGrp="1" noChangeArrowheads="1"/>
          </p:cNvSpPr>
          <p:nvPr>
            <p:ph type="ftr" sz="quarter" idx="11"/>
          </p:nvPr>
        </p:nvSpPr>
        <p:spPr/>
        <p:txBody>
          <a:bodyPr/>
          <a:lstStyle>
            <a:lvl1pPr>
              <a:defRPr/>
            </a:lvl1pPr>
          </a:lstStyle>
          <a:p>
            <a:pPr>
              <a:defRPr/>
            </a:pPr>
            <a:endParaRPr lang="pt-BR"/>
          </a:p>
        </p:txBody>
      </p:sp>
      <p:sp>
        <p:nvSpPr>
          <p:cNvPr id="7" name="Rectangle 11"/>
          <p:cNvSpPr>
            <a:spLocks noGrp="1" noChangeArrowheads="1"/>
          </p:cNvSpPr>
          <p:nvPr>
            <p:ph type="sldNum" sz="quarter" idx="12"/>
          </p:nvPr>
        </p:nvSpPr>
        <p:spPr/>
        <p:txBody>
          <a:bodyPr/>
          <a:lstStyle>
            <a:lvl1pPr>
              <a:defRPr/>
            </a:lvl1pPr>
          </a:lstStyle>
          <a:p>
            <a:pPr>
              <a:defRPr/>
            </a:pPr>
            <a:fld id="{6C209BAE-EDAF-468C-9D20-A512742DB7E8}" type="slidenum">
              <a:rPr lang="pt-BR"/>
              <a:pPr>
                <a:defRPr/>
              </a:pPr>
              <a:t>‹nº›</a:t>
            </a:fld>
            <a:endParaRPr lang="pt-BR"/>
          </a:p>
        </p:txBody>
      </p:sp>
    </p:spTree>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pt-B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4" name="Rectangle 4"/>
          <p:cNvSpPr>
            <a:spLocks noGrp="1" noChangeArrowheads="1"/>
          </p:cNvSpPr>
          <p:nvPr>
            <p:ph type="dt" sz="half" idx="10"/>
          </p:nvPr>
        </p:nvSpPr>
        <p:spPr/>
        <p:txBody>
          <a:bodyPr/>
          <a:lstStyle>
            <a:lvl1pPr algn="ctr">
              <a:defRPr/>
            </a:lvl1pPr>
          </a:lstStyle>
          <a:p>
            <a:pPr>
              <a:defRPr/>
            </a:pPr>
            <a:endParaRPr lang="pt-BR"/>
          </a:p>
        </p:txBody>
      </p:sp>
      <p:sp>
        <p:nvSpPr>
          <p:cNvPr id="5" name="Rectangle 5"/>
          <p:cNvSpPr>
            <a:spLocks noGrp="1" noChangeArrowheads="1"/>
          </p:cNvSpPr>
          <p:nvPr>
            <p:ph type="ftr" sz="quarter" idx="11"/>
          </p:nvPr>
        </p:nvSpPr>
        <p:spPr/>
        <p:txBody>
          <a:bodyPr/>
          <a:lstStyle>
            <a:lvl1pPr>
              <a:defRPr/>
            </a:lvl1pPr>
          </a:lstStyle>
          <a:p>
            <a:pPr>
              <a:defRPr/>
            </a:pPr>
            <a:endParaRPr lang="pt-BR"/>
          </a:p>
        </p:txBody>
      </p:sp>
      <p:sp>
        <p:nvSpPr>
          <p:cNvPr id="6" name="Rectangle 6"/>
          <p:cNvSpPr>
            <a:spLocks noGrp="1" noChangeArrowheads="1"/>
          </p:cNvSpPr>
          <p:nvPr>
            <p:ph type="sldNum" sz="quarter" idx="12"/>
          </p:nvPr>
        </p:nvSpPr>
        <p:spPr/>
        <p:txBody>
          <a:bodyPr/>
          <a:lstStyle>
            <a:lvl1pPr>
              <a:defRPr/>
            </a:lvl1pPr>
          </a:lstStyle>
          <a:p>
            <a:pPr>
              <a:defRPr/>
            </a:pPr>
            <a:fld id="{A628EE11-A18A-42E0-B1BC-DDC2B9494ADB}" type="slidenum">
              <a:rPr lang="pt-BR"/>
              <a:pPr>
                <a:defRPr/>
              </a:pPr>
              <a:t>‹nº›</a:t>
            </a:fld>
            <a:endParaRPr lang="pt-BR"/>
          </a:p>
        </p:txBody>
      </p:sp>
    </p:spTree>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58025" y="609600"/>
            <a:ext cx="2105025" cy="5486400"/>
          </a:xfrm>
        </p:spPr>
        <p:txBody>
          <a:bodyPr vert="eaVert"/>
          <a:lstStyle/>
          <a:p>
            <a:r>
              <a:rPr lang="en-US" smtClean="0"/>
              <a:t>Click to edit Master title style</a:t>
            </a:r>
            <a:endParaRPr lang="pt-BR"/>
          </a:p>
        </p:txBody>
      </p:sp>
      <p:sp>
        <p:nvSpPr>
          <p:cNvPr id="3" name="Vertical Text Placeholder 2"/>
          <p:cNvSpPr>
            <a:spLocks noGrp="1"/>
          </p:cNvSpPr>
          <p:nvPr>
            <p:ph type="body" orient="vert" idx="1"/>
          </p:nvPr>
        </p:nvSpPr>
        <p:spPr>
          <a:xfrm>
            <a:off x="742950" y="609600"/>
            <a:ext cx="6149975"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4" name="Rectangle 4"/>
          <p:cNvSpPr>
            <a:spLocks noGrp="1" noChangeArrowheads="1"/>
          </p:cNvSpPr>
          <p:nvPr>
            <p:ph type="dt" sz="half" idx="10"/>
          </p:nvPr>
        </p:nvSpPr>
        <p:spPr/>
        <p:txBody>
          <a:bodyPr/>
          <a:lstStyle>
            <a:lvl1pPr algn="ctr">
              <a:defRPr/>
            </a:lvl1pPr>
          </a:lstStyle>
          <a:p>
            <a:pPr>
              <a:defRPr/>
            </a:pPr>
            <a:endParaRPr lang="pt-BR"/>
          </a:p>
        </p:txBody>
      </p:sp>
      <p:sp>
        <p:nvSpPr>
          <p:cNvPr id="5" name="Rectangle 5"/>
          <p:cNvSpPr>
            <a:spLocks noGrp="1" noChangeArrowheads="1"/>
          </p:cNvSpPr>
          <p:nvPr>
            <p:ph type="ftr" sz="quarter" idx="11"/>
          </p:nvPr>
        </p:nvSpPr>
        <p:spPr/>
        <p:txBody>
          <a:bodyPr/>
          <a:lstStyle>
            <a:lvl1pPr>
              <a:defRPr/>
            </a:lvl1pPr>
          </a:lstStyle>
          <a:p>
            <a:pPr>
              <a:defRPr/>
            </a:pPr>
            <a:endParaRPr lang="pt-BR"/>
          </a:p>
        </p:txBody>
      </p:sp>
      <p:sp>
        <p:nvSpPr>
          <p:cNvPr id="6" name="Rectangle 6"/>
          <p:cNvSpPr>
            <a:spLocks noGrp="1" noChangeArrowheads="1"/>
          </p:cNvSpPr>
          <p:nvPr>
            <p:ph type="sldNum" sz="quarter" idx="12"/>
          </p:nvPr>
        </p:nvSpPr>
        <p:spPr/>
        <p:txBody>
          <a:bodyPr/>
          <a:lstStyle>
            <a:lvl1pPr>
              <a:defRPr/>
            </a:lvl1pPr>
          </a:lstStyle>
          <a:p>
            <a:pPr>
              <a:defRPr/>
            </a:pPr>
            <a:fld id="{77D3E7D9-DA09-41A1-9B0B-1663D2C2B067}" type="slidenum">
              <a:rPr lang="pt-BR"/>
              <a:pPr>
                <a:defRPr/>
              </a:pPr>
              <a:t>‹nº›</a:t>
            </a:fld>
            <a:endParaRPr lang="pt-BR"/>
          </a:p>
        </p:txBody>
      </p:sp>
    </p:spTree>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742950" y="609600"/>
            <a:ext cx="8420100" cy="1143000"/>
          </a:xfrm>
        </p:spPr>
        <p:txBody>
          <a:bodyPr/>
          <a:lstStyle/>
          <a:p>
            <a:r>
              <a:rPr lang="en-US" smtClean="0"/>
              <a:t>Click to edit Master title style</a:t>
            </a:r>
            <a:endParaRPr lang="pt-BR"/>
          </a:p>
        </p:txBody>
      </p:sp>
      <p:sp>
        <p:nvSpPr>
          <p:cNvPr id="3" name="ClipArt Placeholder 2"/>
          <p:cNvSpPr>
            <a:spLocks noGrp="1"/>
          </p:cNvSpPr>
          <p:nvPr>
            <p:ph type="clipArt" sz="half" idx="1"/>
          </p:nvPr>
        </p:nvSpPr>
        <p:spPr>
          <a:xfrm>
            <a:off x="742950" y="1981200"/>
            <a:ext cx="4127500" cy="4114800"/>
          </a:xfrm>
        </p:spPr>
        <p:txBody>
          <a:bodyPr/>
          <a:lstStyle/>
          <a:p>
            <a:pPr lvl="0"/>
            <a:endParaRPr lang="pt-BR" noProof="0" smtClean="0"/>
          </a:p>
        </p:txBody>
      </p:sp>
      <p:sp>
        <p:nvSpPr>
          <p:cNvPr id="4" name="Text Placeholder 3"/>
          <p:cNvSpPr>
            <a:spLocks noGrp="1"/>
          </p:cNvSpPr>
          <p:nvPr>
            <p:ph type="body" sz="half" idx="2"/>
          </p:nvPr>
        </p:nvSpPr>
        <p:spPr>
          <a:xfrm>
            <a:off x="5035550" y="1981200"/>
            <a:ext cx="41275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5" name="Rectangle 9"/>
          <p:cNvSpPr>
            <a:spLocks noGrp="1" noChangeArrowheads="1"/>
          </p:cNvSpPr>
          <p:nvPr>
            <p:ph type="dt" sz="half" idx="10"/>
          </p:nvPr>
        </p:nvSpPr>
        <p:spPr/>
        <p:txBody>
          <a:bodyPr/>
          <a:lstStyle>
            <a:lvl1pPr algn="ctr">
              <a:defRPr/>
            </a:lvl1pPr>
          </a:lstStyle>
          <a:p>
            <a:pPr>
              <a:defRPr/>
            </a:pPr>
            <a:endParaRPr lang="pt-BR"/>
          </a:p>
        </p:txBody>
      </p:sp>
      <p:sp>
        <p:nvSpPr>
          <p:cNvPr id="6" name="Rectangle 10"/>
          <p:cNvSpPr>
            <a:spLocks noGrp="1" noChangeArrowheads="1"/>
          </p:cNvSpPr>
          <p:nvPr>
            <p:ph type="ftr" sz="quarter" idx="11"/>
          </p:nvPr>
        </p:nvSpPr>
        <p:spPr/>
        <p:txBody>
          <a:bodyPr/>
          <a:lstStyle>
            <a:lvl1pPr>
              <a:defRPr/>
            </a:lvl1pPr>
          </a:lstStyle>
          <a:p>
            <a:pPr>
              <a:defRPr/>
            </a:pPr>
            <a:endParaRPr lang="pt-BR"/>
          </a:p>
        </p:txBody>
      </p:sp>
      <p:sp>
        <p:nvSpPr>
          <p:cNvPr id="7" name="Rectangle 11"/>
          <p:cNvSpPr>
            <a:spLocks noGrp="1" noChangeArrowheads="1"/>
          </p:cNvSpPr>
          <p:nvPr>
            <p:ph type="sldNum" sz="quarter" idx="12"/>
          </p:nvPr>
        </p:nvSpPr>
        <p:spPr/>
        <p:txBody>
          <a:bodyPr/>
          <a:lstStyle>
            <a:lvl1pPr>
              <a:defRPr/>
            </a:lvl1pPr>
          </a:lstStyle>
          <a:p>
            <a:pPr>
              <a:defRPr/>
            </a:pPr>
            <a:fld id="{93DA0AAD-8B3C-4072-B3A8-82B78AB0C058}" type="slidenum">
              <a:rPr lang="pt-BR"/>
              <a:pPr>
                <a:defRPr/>
              </a:pPr>
              <a:t>‹nº›</a:t>
            </a:fld>
            <a:endParaRPr lang="pt-BR"/>
          </a:p>
        </p:txBody>
      </p:sp>
    </p:spTree>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906000" cy="6856413"/>
            <a:chOff x="0" y="0"/>
            <a:chExt cx="5760" cy="4319"/>
          </a:xfrm>
        </p:grpSpPr>
        <p:sp>
          <p:nvSpPr>
            <p:cNvPr id="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lgn="l">
                <a:defRPr/>
              </a:pPr>
              <a:endParaRPr lang="pt-BR" sz="1800">
                <a:solidFill>
                  <a:srgbClr val="FFFFFF"/>
                </a:solidFill>
                <a:latin typeface="Arial" charset="0"/>
              </a:endParaRPr>
            </a:p>
          </p:txBody>
        </p:sp>
        <p:sp>
          <p:nvSpPr>
            <p:cNvPr id="6" name="Freeform 4"/>
            <p:cNvSpPr>
              <a:spLocks/>
            </p:cNvSpPr>
            <p:nvPr/>
          </p:nvSpPr>
          <p:spPr bwMode="hidden">
            <a:xfrm>
              <a:off x="149" y="0"/>
              <a:ext cx="5610"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lgn="l">
                <a:defRPr/>
              </a:pPr>
              <a:endParaRPr lang="pt-BR" sz="1800">
                <a:solidFill>
                  <a:srgbClr val="FFFFFF"/>
                </a:solidFill>
                <a:latin typeface="Arial" charset="0"/>
              </a:endParaRPr>
            </a:p>
          </p:txBody>
        </p:sp>
        <p:sp>
          <p:nvSpPr>
            <p:cNvPr id="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lgn="l">
                <a:defRPr/>
              </a:pPr>
              <a:endParaRPr lang="pt-BR" sz="1800">
                <a:solidFill>
                  <a:srgbClr val="FFFFFF"/>
                </a:solidFill>
                <a:latin typeface="Arial" charset="0"/>
              </a:endParaRPr>
            </a:p>
          </p:txBody>
        </p:sp>
        <p:sp>
          <p:nvSpPr>
            <p:cNvPr id="8" name="Freeform 6"/>
            <p:cNvSpPr>
              <a:spLocks/>
            </p:cNvSpPr>
            <p:nvPr/>
          </p:nvSpPr>
          <p:spPr bwMode="hidden">
            <a:xfrm>
              <a:off x="4038" y="3577"/>
              <a:ext cx="1720" cy="65"/>
            </a:xfrm>
            <a:custGeom>
              <a:avLst/>
              <a:gdLst/>
              <a:ahLst/>
              <a:cxnLst>
                <a:cxn ang="0">
                  <a:pos x="1722" y="66"/>
                </a:cxn>
                <a:cxn ang="0">
                  <a:pos x="1722" y="60"/>
                </a:cxn>
                <a:cxn ang="0">
                  <a:pos x="0" y="0"/>
                </a:cxn>
                <a:cxn ang="0">
                  <a:pos x="0" y="48"/>
                </a:cxn>
                <a:cxn ang="0">
                  <a:pos x="1722" y="66"/>
                </a:cxn>
                <a:cxn ang="0">
                  <a:pos x="1722" y="66"/>
                </a:cxn>
              </a:cxnLst>
              <a:rect l="0" t="0" r="r" b="b"/>
              <a:pathLst>
                <a:path w="1722" h="66">
                  <a:moveTo>
                    <a:pt x="1722" y="66"/>
                  </a:moveTo>
                  <a:lnTo>
                    <a:pt x="1722" y="60"/>
                  </a:lnTo>
                  <a:lnTo>
                    <a:pt x="0" y="0"/>
                  </a:lnTo>
                  <a:lnTo>
                    <a:pt x="0" y="48"/>
                  </a:lnTo>
                  <a:lnTo>
                    <a:pt x="1722" y="66"/>
                  </a:lnTo>
                  <a:lnTo>
                    <a:pt x="1722" y="66"/>
                  </a:lnTo>
                  <a:close/>
                </a:path>
              </a:pathLst>
            </a:custGeom>
            <a:gradFill rotWithShape="0">
              <a:gsLst>
                <a:gs pos="0">
                  <a:schemeClr val="bg2"/>
                </a:gs>
                <a:gs pos="100000">
                  <a:schemeClr val="bg1"/>
                </a:gs>
              </a:gsLst>
              <a:lin ang="0" scaled="1"/>
            </a:gradFill>
            <a:ln w="9525">
              <a:noFill/>
              <a:round/>
              <a:headEnd/>
              <a:tailEnd/>
            </a:ln>
          </p:spPr>
          <p:txBody>
            <a:bodyPr/>
            <a:lstStyle/>
            <a:p>
              <a:pPr algn="l">
                <a:defRPr/>
              </a:pPr>
              <a:endParaRPr lang="pt-BR" sz="1800">
                <a:solidFill>
                  <a:srgbClr val="FFFFFF"/>
                </a:solidFill>
                <a:latin typeface="Arial" charset="0"/>
              </a:endParaRPr>
            </a:p>
          </p:txBody>
        </p:sp>
        <p:sp>
          <p:nvSpPr>
            <p:cNvPr id="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lgn="l">
                <a:defRPr/>
              </a:pPr>
              <a:endParaRPr lang="pt-BR" sz="1800">
                <a:solidFill>
                  <a:srgbClr val="FFFFFF"/>
                </a:solidFill>
                <a:latin typeface="Arial" charset="0"/>
              </a:endParaRPr>
            </a:p>
          </p:txBody>
        </p:sp>
        <p:sp>
          <p:nvSpPr>
            <p:cNvPr id="10" name="Freeform 8"/>
            <p:cNvSpPr>
              <a:spLocks/>
            </p:cNvSpPr>
            <p:nvPr/>
          </p:nvSpPr>
          <p:spPr bwMode="hidden">
            <a:xfrm>
              <a:off x="4784" y="3702"/>
              <a:ext cx="974" cy="101"/>
            </a:xfrm>
            <a:custGeom>
              <a:avLst/>
              <a:gdLst/>
              <a:ahLst/>
              <a:cxnLst>
                <a:cxn ang="0">
                  <a:pos x="975" y="48"/>
                </a:cxn>
                <a:cxn ang="0">
                  <a:pos x="975" y="0"/>
                </a:cxn>
                <a:cxn ang="0">
                  <a:pos x="0" y="24"/>
                </a:cxn>
                <a:cxn ang="0">
                  <a:pos x="0" y="101"/>
                </a:cxn>
                <a:cxn ang="0">
                  <a:pos x="975" y="48"/>
                </a:cxn>
                <a:cxn ang="0">
                  <a:pos x="975" y="48"/>
                </a:cxn>
              </a:cxnLst>
              <a:rect l="0" t="0" r="r" b="b"/>
              <a:pathLst>
                <a:path w="975" h="101">
                  <a:moveTo>
                    <a:pt x="975" y="48"/>
                  </a:moveTo>
                  <a:lnTo>
                    <a:pt x="975" y="0"/>
                  </a:lnTo>
                  <a:lnTo>
                    <a:pt x="0" y="24"/>
                  </a:lnTo>
                  <a:lnTo>
                    <a:pt x="0" y="101"/>
                  </a:lnTo>
                  <a:lnTo>
                    <a:pt x="975" y="48"/>
                  </a:lnTo>
                  <a:lnTo>
                    <a:pt x="975" y="48"/>
                  </a:lnTo>
                  <a:close/>
                </a:path>
              </a:pathLst>
            </a:custGeom>
            <a:solidFill>
              <a:schemeClr val="bg1"/>
            </a:solidFill>
            <a:ln w="9525">
              <a:noFill/>
              <a:round/>
              <a:headEnd/>
              <a:tailEnd/>
            </a:ln>
          </p:spPr>
          <p:txBody>
            <a:bodyPr/>
            <a:lstStyle/>
            <a:p>
              <a:pPr algn="l">
                <a:defRPr/>
              </a:pPr>
              <a:endParaRPr lang="pt-BR" sz="1800">
                <a:solidFill>
                  <a:srgbClr val="FFFFFF"/>
                </a:solidFill>
                <a:latin typeface="Arial" charset="0"/>
              </a:endParaRPr>
            </a:p>
          </p:txBody>
        </p:sp>
        <p:sp>
          <p:nvSpPr>
            <p:cNvPr id="11" name="Freeform 9"/>
            <p:cNvSpPr>
              <a:spLocks/>
            </p:cNvSpPr>
            <p:nvPr/>
          </p:nvSpPr>
          <p:spPr bwMode="hidden">
            <a:xfrm>
              <a:off x="3619" y="3815"/>
              <a:ext cx="2139" cy="198"/>
            </a:xfrm>
            <a:custGeom>
              <a:avLst/>
              <a:gdLst/>
              <a:ahLst/>
              <a:cxnLst>
                <a:cxn ang="0">
                  <a:pos x="2141" y="0"/>
                </a:cxn>
                <a:cxn ang="0">
                  <a:pos x="0" y="156"/>
                </a:cxn>
                <a:cxn ang="0">
                  <a:pos x="0" y="198"/>
                </a:cxn>
                <a:cxn ang="0">
                  <a:pos x="2141" y="0"/>
                </a:cxn>
                <a:cxn ang="0">
                  <a:pos x="2141" y="0"/>
                </a:cxn>
              </a:cxnLst>
              <a:rect l="0" t="0" r="r" b="b"/>
              <a:pathLst>
                <a:path w="2141" h="198">
                  <a:moveTo>
                    <a:pt x="2141" y="0"/>
                  </a:moveTo>
                  <a:lnTo>
                    <a:pt x="0" y="156"/>
                  </a:lnTo>
                  <a:lnTo>
                    <a:pt x="0" y="198"/>
                  </a:lnTo>
                  <a:lnTo>
                    <a:pt x="2141" y="0"/>
                  </a:lnTo>
                  <a:lnTo>
                    <a:pt x="2141" y="0"/>
                  </a:lnTo>
                  <a:close/>
                </a:path>
              </a:pathLst>
            </a:custGeom>
            <a:solidFill>
              <a:schemeClr val="bg1"/>
            </a:solidFill>
            <a:ln w="9525">
              <a:noFill/>
              <a:round/>
              <a:headEnd/>
              <a:tailEnd/>
            </a:ln>
          </p:spPr>
          <p:txBody>
            <a:bodyPr/>
            <a:lstStyle/>
            <a:p>
              <a:pPr algn="l">
                <a:defRPr/>
              </a:pPr>
              <a:endParaRPr lang="pt-BR" sz="1800">
                <a:solidFill>
                  <a:srgbClr val="FFFFFF"/>
                </a:solidFill>
                <a:latin typeface="Arial" charset="0"/>
              </a:endParaRPr>
            </a:p>
          </p:txBody>
        </p:sp>
        <p:sp>
          <p:nvSpPr>
            <p:cNvPr id="1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lgn="l">
                <a:defRPr/>
              </a:pPr>
              <a:endParaRPr lang="pt-BR" sz="1800">
                <a:solidFill>
                  <a:srgbClr val="FFFFFF"/>
                </a:solidFill>
                <a:latin typeface="Arial" charset="0"/>
              </a:endParaRPr>
            </a:p>
          </p:txBody>
        </p:sp>
        <p:sp>
          <p:nvSpPr>
            <p:cNvPr id="13" name="Freeform 11"/>
            <p:cNvSpPr>
              <a:spLocks/>
            </p:cNvSpPr>
            <p:nvPr/>
          </p:nvSpPr>
          <p:spPr bwMode="hidden">
            <a:xfrm>
              <a:off x="2097" y="4043"/>
              <a:ext cx="2514" cy="276"/>
            </a:xfrm>
            <a:custGeom>
              <a:avLst/>
              <a:gdLst/>
              <a:ahLst/>
              <a:cxnLst>
                <a:cxn ang="0">
                  <a:pos x="2182" y="276"/>
                </a:cxn>
                <a:cxn ang="0">
                  <a:pos x="2517" y="204"/>
                </a:cxn>
                <a:cxn ang="0">
                  <a:pos x="2260" y="0"/>
                </a:cxn>
                <a:cxn ang="0">
                  <a:pos x="0" y="276"/>
                </a:cxn>
                <a:cxn ang="0">
                  <a:pos x="2182" y="276"/>
                </a:cxn>
                <a:cxn ang="0">
                  <a:pos x="2182" y="276"/>
                </a:cxn>
              </a:cxnLst>
              <a:rect l="0" t="0" r="r" b="b"/>
              <a:pathLst>
                <a:path w="2517" h="276">
                  <a:moveTo>
                    <a:pt x="2182" y="276"/>
                  </a:moveTo>
                  <a:lnTo>
                    <a:pt x="2517" y="204"/>
                  </a:lnTo>
                  <a:lnTo>
                    <a:pt x="2260" y="0"/>
                  </a:lnTo>
                  <a:lnTo>
                    <a:pt x="0" y="276"/>
                  </a:lnTo>
                  <a:lnTo>
                    <a:pt x="2182" y="276"/>
                  </a:lnTo>
                  <a:lnTo>
                    <a:pt x="2182" y="276"/>
                  </a:lnTo>
                  <a:close/>
                </a:path>
              </a:pathLst>
            </a:custGeom>
            <a:solidFill>
              <a:schemeClr val="bg1"/>
            </a:solidFill>
            <a:ln w="9525">
              <a:noFill/>
              <a:round/>
              <a:headEnd/>
              <a:tailEnd/>
            </a:ln>
          </p:spPr>
          <p:txBody>
            <a:bodyPr/>
            <a:lstStyle/>
            <a:p>
              <a:pPr algn="l">
                <a:defRPr/>
              </a:pPr>
              <a:endParaRPr lang="pt-BR" sz="1800">
                <a:solidFill>
                  <a:srgbClr val="FFFFFF"/>
                </a:solidFill>
                <a:latin typeface="Arial" charset="0"/>
              </a:endParaRPr>
            </a:p>
          </p:txBody>
        </p:sp>
        <p:sp>
          <p:nvSpPr>
            <p:cNvPr id="1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lgn="l">
                <a:defRPr/>
              </a:pPr>
              <a:endParaRPr lang="pt-BR" sz="1800">
                <a:solidFill>
                  <a:srgbClr val="FFFFFF"/>
                </a:solidFill>
                <a:latin typeface="Arial" charset="0"/>
              </a:endParaRPr>
            </a:p>
          </p:txBody>
        </p:sp>
        <p:sp>
          <p:nvSpPr>
            <p:cNvPr id="15" name="Freeform 13"/>
            <p:cNvSpPr>
              <a:spLocks/>
            </p:cNvSpPr>
            <p:nvPr/>
          </p:nvSpPr>
          <p:spPr bwMode="hidden">
            <a:xfrm>
              <a:off x="5030" y="3151"/>
              <a:ext cx="728" cy="240"/>
            </a:xfrm>
            <a:custGeom>
              <a:avLst/>
              <a:gdLst/>
              <a:ahLst/>
              <a:cxnLst>
                <a:cxn ang="0">
                  <a:pos x="729" y="240"/>
                </a:cxn>
                <a:cxn ang="0">
                  <a:pos x="0" y="0"/>
                </a:cxn>
                <a:cxn ang="0">
                  <a:pos x="0" y="6"/>
                </a:cxn>
                <a:cxn ang="0">
                  <a:pos x="729" y="240"/>
                </a:cxn>
                <a:cxn ang="0">
                  <a:pos x="729" y="240"/>
                </a:cxn>
              </a:cxnLst>
              <a:rect l="0" t="0" r="r" b="b"/>
              <a:pathLst>
                <a:path w="729" h="240">
                  <a:moveTo>
                    <a:pt x="729" y="240"/>
                  </a:moveTo>
                  <a:lnTo>
                    <a:pt x="0" y="0"/>
                  </a:lnTo>
                  <a:lnTo>
                    <a:pt x="0" y="6"/>
                  </a:lnTo>
                  <a:lnTo>
                    <a:pt x="729" y="240"/>
                  </a:lnTo>
                  <a:lnTo>
                    <a:pt x="729" y="240"/>
                  </a:lnTo>
                  <a:close/>
                </a:path>
              </a:pathLst>
            </a:custGeom>
            <a:solidFill>
              <a:schemeClr val="bg1"/>
            </a:solidFill>
            <a:ln w="9525">
              <a:noFill/>
              <a:round/>
              <a:headEnd/>
              <a:tailEnd/>
            </a:ln>
          </p:spPr>
          <p:txBody>
            <a:bodyPr/>
            <a:lstStyle/>
            <a:p>
              <a:pPr algn="l">
                <a:defRPr/>
              </a:pPr>
              <a:endParaRPr lang="pt-BR" sz="1800">
                <a:solidFill>
                  <a:srgbClr val="FFFFFF"/>
                </a:solidFill>
                <a:latin typeface="Arial" charset="0"/>
              </a:endParaRPr>
            </a:p>
          </p:txBody>
        </p:sp>
        <p:sp>
          <p:nvSpPr>
            <p:cNvPr id="1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lgn="l">
                <a:defRPr/>
              </a:pPr>
              <a:endParaRPr lang="pt-BR" sz="1800">
                <a:solidFill>
                  <a:srgbClr val="FFFFFF"/>
                </a:solidFill>
                <a:latin typeface="Arial" charset="0"/>
              </a:endParaRPr>
            </a:p>
          </p:txBody>
        </p:sp>
        <p:sp>
          <p:nvSpPr>
            <p:cNvPr id="17" name="Freeform 15"/>
            <p:cNvSpPr>
              <a:spLocks/>
            </p:cNvSpPr>
            <p:nvPr/>
          </p:nvSpPr>
          <p:spPr bwMode="hidden">
            <a:xfrm>
              <a:off x="5030" y="3049"/>
              <a:ext cx="728" cy="318"/>
            </a:xfrm>
            <a:custGeom>
              <a:avLst/>
              <a:gdLst/>
              <a:ahLst/>
              <a:cxnLst>
                <a:cxn ang="0">
                  <a:pos x="729" y="318"/>
                </a:cxn>
                <a:cxn ang="0">
                  <a:pos x="729" y="312"/>
                </a:cxn>
                <a:cxn ang="0">
                  <a:pos x="0" y="0"/>
                </a:cxn>
                <a:cxn ang="0">
                  <a:pos x="0" y="54"/>
                </a:cxn>
                <a:cxn ang="0">
                  <a:pos x="729" y="318"/>
                </a:cxn>
                <a:cxn ang="0">
                  <a:pos x="729" y="318"/>
                </a:cxn>
              </a:cxnLst>
              <a:rect l="0" t="0" r="r" b="b"/>
              <a:pathLst>
                <a:path w="729" h="318">
                  <a:moveTo>
                    <a:pt x="729" y="318"/>
                  </a:moveTo>
                  <a:lnTo>
                    <a:pt x="729" y="312"/>
                  </a:lnTo>
                  <a:lnTo>
                    <a:pt x="0" y="0"/>
                  </a:lnTo>
                  <a:lnTo>
                    <a:pt x="0" y="54"/>
                  </a:lnTo>
                  <a:lnTo>
                    <a:pt x="729" y="318"/>
                  </a:lnTo>
                  <a:lnTo>
                    <a:pt x="729" y="318"/>
                  </a:lnTo>
                  <a:close/>
                </a:path>
              </a:pathLst>
            </a:custGeom>
            <a:gradFill rotWithShape="0">
              <a:gsLst>
                <a:gs pos="0">
                  <a:schemeClr val="bg2"/>
                </a:gs>
                <a:gs pos="100000">
                  <a:schemeClr val="bg1"/>
                </a:gs>
              </a:gsLst>
              <a:lin ang="0" scaled="1"/>
            </a:gradFill>
            <a:ln w="9525">
              <a:noFill/>
              <a:round/>
              <a:headEnd/>
              <a:tailEnd/>
            </a:ln>
          </p:spPr>
          <p:txBody>
            <a:bodyPr/>
            <a:lstStyle/>
            <a:p>
              <a:pPr algn="l">
                <a:defRPr/>
              </a:pPr>
              <a:endParaRPr lang="pt-BR" sz="1800">
                <a:solidFill>
                  <a:srgbClr val="FFFFFF"/>
                </a:solidFill>
                <a:latin typeface="Arial" charset="0"/>
              </a:endParaRPr>
            </a:p>
          </p:txBody>
        </p:sp>
        <p:sp>
          <p:nvSpPr>
            <p:cNvPr id="1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lgn="l">
                <a:defRPr/>
              </a:pPr>
              <a:endParaRPr lang="pt-BR" sz="1800">
                <a:solidFill>
                  <a:srgbClr val="FFFFFF"/>
                </a:solidFill>
                <a:latin typeface="Arial" charset="0"/>
              </a:endParaRPr>
            </a:p>
          </p:txBody>
        </p:sp>
        <p:sp>
          <p:nvSpPr>
            <p:cNvPr id="1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lgn="l">
                <a:defRPr/>
              </a:pPr>
              <a:endParaRPr lang="pt-BR" sz="1800">
                <a:solidFill>
                  <a:srgbClr val="FFFFFF"/>
                </a:solidFill>
                <a:latin typeface="Arial" charset="0"/>
              </a:endParaRPr>
            </a:p>
          </p:txBody>
        </p:sp>
        <p:sp>
          <p:nvSpPr>
            <p:cNvPr id="2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lgn="l">
                <a:defRPr/>
              </a:pPr>
              <a:endParaRPr lang="pt-BR" sz="1800">
                <a:solidFill>
                  <a:srgbClr val="FFFFFF"/>
                </a:solidFill>
                <a:latin typeface="Arial" charset="0"/>
              </a:endParaRPr>
            </a:p>
          </p:txBody>
        </p:sp>
        <p:sp>
          <p:nvSpPr>
            <p:cNvPr id="21" name="Freeform 19"/>
            <p:cNvSpPr>
              <a:spLocks/>
            </p:cNvSpPr>
            <p:nvPr/>
          </p:nvSpPr>
          <p:spPr bwMode="hidden">
            <a:xfrm>
              <a:off x="5477" y="2588"/>
              <a:ext cx="282" cy="335"/>
            </a:xfrm>
            <a:custGeom>
              <a:avLst/>
              <a:gdLst/>
              <a:ahLst/>
              <a:cxnLst>
                <a:cxn ang="0">
                  <a:pos x="281" y="335"/>
                </a:cxn>
                <a:cxn ang="0">
                  <a:pos x="281" y="173"/>
                </a:cxn>
                <a:cxn ang="0">
                  <a:pos x="96" y="0"/>
                </a:cxn>
                <a:cxn ang="0">
                  <a:pos x="0" y="90"/>
                </a:cxn>
                <a:cxn ang="0">
                  <a:pos x="281" y="335"/>
                </a:cxn>
                <a:cxn ang="0">
                  <a:pos x="281" y="335"/>
                </a:cxn>
              </a:cxnLst>
              <a:rect l="0" t="0" r="r" b="b"/>
              <a:pathLst>
                <a:path w="281" h="335">
                  <a:moveTo>
                    <a:pt x="281" y="335"/>
                  </a:moveTo>
                  <a:lnTo>
                    <a:pt x="281" y="173"/>
                  </a:lnTo>
                  <a:lnTo>
                    <a:pt x="96" y="0"/>
                  </a:lnTo>
                  <a:lnTo>
                    <a:pt x="0" y="90"/>
                  </a:lnTo>
                  <a:lnTo>
                    <a:pt x="281" y="335"/>
                  </a:lnTo>
                  <a:lnTo>
                    <a:pt x="281" y="335"/>
                  </a:lnTo>
                  <a:close/>
                </a:path>
              </a:pathLst>
            </a:custGeom>
            <a:solidFill>
              <a:schemeClr val="bg1"/>
            </a:solidFill>
            <a:ln w="9525">
              <a:noFill/>
              <a:round/>
              <a:headEnd/>
              <a:tailEnd/>
            </a:ln>
          </p:spPr>
          <p:txBody>
            <a:bodyPr/>
            <a:lstStyle/>
            <a:p>
              <a:pPr algn="l">
                <a:defRPr/>
              </a:pPr>
              <a:endParaRPr lang="pt-BR" sz="1800">
                <a:solidFill>
                  <a:srgbClr val="FFFFFF"/>
                </a:solidFill>
                <a:latin typeface="Arial" charset="0"/>
              </a:endParaRPr>
            </a:p>
          </p:txBody>
        </p:sp>
        <p:sp>
          <p:nvSpPr>
            <p:cNvPr id="22" name="Freeform 20"/>
            <p:cNvSpPr>
              <a:spLocks/>
            </p:cNvSpPr>
            <p:nvPr/>
          </p:nvSpPr>
          <p:spPr bwMode="hidden">
            <a:xfrm>
              <a:off x="2454" y="0"/>
              <a:ext cx="3114"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lgn="l">
                <a:defRPr/>
              </a:pPr>
              <a:endParaRPr lang="pt-BR" sz="1800">
                <a:solidFill>
                  <a:srgbClr val="FFFFFF"/>
                </a:solidFill>
                <a:latin typeface="Arial" charset="0"/>
              </a:endParaRPr>
            </a:p>
          </p:txBody>
        </p:sp>
        <p:sp>
          <p:nvSpPr>
            <p:cNvPr id="23" name="Freeform 21"/>
            <p:cNvSpPr>
              <a:spLocks/>
            </p:cNvSpPr>
            <p:nvPr/>
          </p:nvSpPr>
          <p:spPr bwMode="hidden">
            <a:xfrm>
              <a:off x="5626" y="2534"/>
              <a:ext cx="132" cy="132"/>
            </a:xfrm>
            <a:custGeom>
              <a:avLst/>
              <a:gdLst/>
              <a:ahLst/>
              <a:cxnLst>
                <a:cxn ang="0">
                  <a:pos x="132" y="132"/>
                </a:cxn>
                <a:cxn ang="0">
                  <a:pos x="0" y="0"/>
                </a:cxn>
                <a:cxn ang="0">
                  <a:pos x="0" y="0"/>
                </a:cxn>
                <a:cxn ang="0">
                  <a:pos x="132" y="132"/>
                </a:cxn>
                <a:cxn ang="0">
                  <a:pos x="132" y="132"/>
                </a:cxn>
              </a:cxnLst>
              <a:rect l="0" t="0" r="r" b="b"/>
              <a:pathLst>
                <a:path w="132" h="132">
                  <a:moveTo>
                    <a:pt x="132" y="132"/>
                  </a:moveTo>
                  <a:lnTo>
                    <a:pt x="0" y="0"/>
                  </a:lnTo>
                  <a:lnTo>
                    <a:pt x="0" y="0"/>
                  </a:lnTo>
                  <a:lnTo>
                    <a:pt x="132" y="132"/>
                  </a:lnTo>
                  <a:lnTo>
                    <a:pt x="132" y="132"/>
                  </a:lnTo>
                  <a:close/>
                </a:path>
              </a:pathLst>
            </a:custGeom>
            <a:solidFill>
              <a:srgbClr val="FF9999"/>
            </a:solidFill>
            <a:ln w="9525">
              <a:noFill/>
              <a:round/>
              <a:headEnd/>
              <a:tailEnd/>
            </a:ln>
          </p:spPr>
          <p:txBody>
            <a:bodyPr/>
            <a:lstStyle/>
            <a:p>
              <a:pPr algn="l">
                <a:defRPr/>
              </a:pPr>
              <a:endParaRPr lang="pt-BR" sz="1800">
                <a:solidFill>
                  <a:srgbClr val="FFFFFF"/>
                </a:solidFill>
                <a:latin typeface="Arial" charset="0"/>
              </a:endParaRPr>
            </a:p>
          </p:txBody>
        </p:sp>
        <p:sp>
          <p:nvSpPr>
            <p:cNvPr id="2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lgn="l">
                <a:defRPr/>
              </a:pPr>
              <a:endParaRPr lang="pt-BR" sz="1800">
                <a:solidFill>
                  <a:srgbClr val="FFFFFF"/>
                </a:solidFill>
                <a:latin typeface="Arial" charset="0"/>
              </a:endParaRPr>
            </a:p>
          </p:txBody>
        </p:sp>
        <p:sp>
          <p:nvSpPr>
            <p:cNvPr id="2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lgn="l">
                <a:defRPr/>
              </a:pPr>
              <a:endParaRPr lang="pt-BR" sz="1800">
                <a:solidFill>
                  <a:srgbClr val="FFFFFF"/>
                </a:solidFill>
                <a:latin typeface="Arial" charset="0"/>
              </a:endParaRPr>
            </a:p>
          </p:txBody>
        </p:sp>
        <p:sp>
          <p:nvSpPr>
            <p:cNvPr id="2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lgn="l">
                <a:defRPr/>
              </a:pPr>
              <a:endParaRPr lang="pt-BR" sz="1800">
                <a:solidFill>
                  <a:srgbClr val="FFFFFF"/>
                </a:solidFill>
                <a:latin typeface="Arial" charset="0"/>
              </a:endParaRPr>
            </a:p>
          </p:txBody>
        </p:sp>
        <p:sp>
          <p:nvSpPr>
            <p:cNvPr id="27" name="Freeform 25"/>
            <p:cNvSpPr>
              <a:spLocks/>
            </p:cNvSpPr>
            <p:nvPr/>
          </p:nvSpPr>
          <p:spPr bwMode="hidden">
            <a:xfrm>
              <a:off x="5603" y="850"/>
              <a:ext cx="155" cy="516"/>
            </a:xfrm>
            <a:custGeom>
              <a:avLst/>
              <a:gdLst/>
              <a:ahLst/>
              <a:cxnLst>
                <a:cxn ang="0">
                  <a:pos x="155" y="516"/>
                </a:cxn>
                <a:cxn ang="0">
                  <a:pos x="155" y="204"/>
                </a:cxn>
                <a:cxn ang="0">
                  <a:pos x="77" y="0"/>
                </a:cxn>
                <a:cxn ang="0">
                  <a:pos x="0" y="192"/>
                </a:cxn>
                <a:cxn ang="0">
                  <a:pos x="155" y="516"/>
                </a:cxn>
                <a:cxn ang="0">
                  <a:pos x="155" y="516"/>
                </a:cxn>
              </a:cxnLst>
              <a:rect l="0" t="0" r="r" b="b"/>
              <a:pathLst>
                <a:path w="155" h="516">
                  <a:moveTo>
                    <a:pt x="155" y="516"/>
                  </a:moveTo>
                  <a:lnTo>
                    <a:pt x="155" y="204"/>
                  </a:lnTo>
                  <a:lnTo>
                    <a:pt x="77" y="0"/>
                  </a:lnTo>
                  <a:lnTo>
                    <a:pt x="0" y="192"/>
                  </a:lnTo>
                  <a:lnTo>
                    <a:pt x="155" y="516"/>
                  </a:lnTo>
                  <a:lnTo>
                    <a:pt x="155" y="516"/>
                  </a:lnTo>
                  <a:close/>
                </a:path>
              </a:pathLst>
            </a:custGeom>
            <a:solidFill>
              <a:schemeClr val="bg2"/>
            </a:solidFill>
            <a:ln w="9525">
              <a:noFill/>
              <a:round/>
              <a:headEnd/>
              <a:tailEnd/>
            </a:ln>
          </p:spPr>
          <p:txBody>
            <a:bodyPr/>
            <a:lstStyle/>
            <a:p>
              <a:pPr algn="l">
                <a:defRPr/>
              </a:pPr>
              <a:endParaRPr lang="pt-BR" sz="1800">
                <a:solidFill>
                  <a:srgbClr val="FFFFFF"/>
                </a:solidFill>
                <a:latin typeface="Arial" charset="0"/>
              </a:endParaRPr>
            </a:p>
          </p:txBody>
        </p:sp>
        <p:sp>
          <p:nvSpPr>
            <p:cNvPr id="28" name="Freeform 26"/>
            <p:cNvSpPr>
              <a:spLocks/>
            </p:cNvSpPr>
            <p:nvPr/>
          </p:nvSpPr>
          <p:spPr bwMode="hidden">
            <a:xfrm>
              <a:off x="5107" y="0"/>
              <a:ext cx="570"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lgn="l">
                <a:defRPr/>
              </a:pPr>
              <a:endParaRPr lang="pt-BR" sz="1800">
                <a:solidFill>
                  <a:srgbClr val="FFFFFF"/>
                </a:solidFill>
                <a:latin typeface="Arial" charset="0"/>
              </a:endParaRPr>
            </a:p>
          </p:txBody>
        </p:sp>
        <p:sp>
          <p:nvSpPr>
            <p:cNvPr id="2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lgn="l">
                <a:defRPr/>
              </a:pPr>
              <a:endParaRPr lang="pt-BR" sz="1800">
                <a:solidFill>
                  <a:srgbClr val="FFFFFF"/>
                </a:solidFill>
                <a:latin typeface="Arial" charset="0"/>
              </a:endParaRPr>
            </a:p>
          </p:txBody>
        </p:sp>
        <p:sp>
          <p:nvSpPr>
            <p:cNvPr id="30" name="Freeform 28"/>
            <p:cNvSpPr>
              <a:spLocks/>
            </p:cNvSpPr>
            <p:nvPr/>
          </p:nvSpPr>
          <p:spPr bwMode="hidden">
            <a:xfrm>
              <a:off x="5698" y="653"/>
              <a:ext cx="60" cy="311"/>
            </a:xfrm>
            <a:custGeom>
              <a:avLst/>
              <a:gdLst/>
              <a:ahLst/>
              <a:cxnLst>
                <a:cxn ang="0">
                  <a:pos x="0" y="144"/>
                </a:cxn>
                <a:cxn ang="0">
                  <a:pos x="60" y="312"/>
                </a:cxn>
                <a:cxn ang="0">
                  <a:pos x="60" y="6"/>
                </a:cxn>
                <a:cxn ang="0">
                  <a:pos x="54" y="0"/>
                </a:cxn>
                <a:cxn ang="0">
                  <a:pos x="0" y="144"/>
                </a:cxn>
                <a:cxn ang="0">
                  <a:pos x="0" y="144"/>
                </a:cxn>
              </a:cxnLst>
              <a:rect l="0" t="0" r="r" b="b"/>
              <a:pathLst>
                <a:path w="60" h="312">
                  <a:moveTo>
                    <a:pt x="0" y="144"/>
                  </a:moveTo>
                  <a:lnTo>
                    <a:pt x="60" y="312"/>
                  </a:lnTo>
                  <a:lnTo>
                    <a:pt x="60" y="6"/>
                  </a:lnTo>
                  <a:lnTo>
                    <a:pt x="54" y="0"/>
                  </a:lnTo>
                  <a:lnTo>
                    <a:pt x="0" y="144"/>
                  </a:lnTo>
                  <a:lnTo>
                    <a:pt x="0" y="144"/>
                  </a:lnTo>
                  <a:close/>
                </a:path>
              </a:pathLst>
            </a:custGeom>
            <a:solidFill>
              <a:schemeClr val="bg2"/>
            </a:solidFill>
            <a:ln w="9525">
              <a:noFill/>
              <a:round/>
              <a:headEnd/>
              <a:tailEnd/>
            </a:ln>
          </p:spPr>
          <p:txBody>
            <a:bodyPr/>
            <a:lstStyle/>
            <a:p>
              <a:pPr algn="l">
                <a:defRPr/>
              </a:pPr>
              <a:endParaRPr lang="pt-BR" sz="1800">
                <a:solidFill>
                  <a:srgbClr val="FFFFFF"/>
                </a:solidFill>
                <a:latin typeface="Arial" charset="0"/>
              </a:endParaRPr>
            </a:p>
          </p:txBody>
        </p:sp>
        <p:sp>
          <p:nvSpPr>
            <p:cNvPr id="31" name="Freeform 29"/>
            <p:cNvSpPr>
              <a:spLocks/>
            </p:cNvSpPr>
            <p:nvPr/>
          </p:nvSpPr>
          <p:spPr bwMode="hidden">
            <a:xfrm>
              <a:off x="2" y="1601"/>
              <a:ext cx="5754"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lgn="l">
                <a:defRPr/>
              </a:pPr>
              <a:endParaRPr lang="pt-BR" sz="1800">
                <a:solidFill>
                  <a:srgbClr val="FFFFFF"/>
                </a:solidFill>
                <a:latin typeface="Arial" charset="0"/>
              </a:endParaRPr>
            </a:p>
          </p:txBody>
        </p:sp>
        <p:sp>
          <p:nvSpPr>
            <p:cNvPr id="32" name="Freeform 30"/>
            <p:cNvSpPr>
              <a:spLocks/>
            </p:cNvSpPr>
            <p:nvPr/>
          </p:nvSpPr>
          <p:spPr bwMode="hidden">
            <a:xfrm>
              <a:off x="5754" y="3483"/>
              <a:ext cx="6" cy="6"/>
            </a:xfrm>
            <a:custGeom>
              <a:avLst/>
              <a:gdLst/>
              <a:ahLst/>
              <a:cxnLst>
                <a:cxn ang="0">
                  <a:pos x="6" y="6"/>
                </a:cxn>
                <a:cxn ang="0">
                  <a:pos x="0" y="0"/>
                </a:cxn>
                <a:cxn ang="0">
                  <a:pos x="0" y="6"/>
                </a:cxn>
                <a:cxn ang="0">
                  <a:pos x="6" y="6"/>
                </a:cxn>
                <a:cxn ang="0">
                  <a:pos x="6" y="6"/>
                </a:cxn>
              </a:cxnLst>
              <a:rect l="0" t="0" r="r" b="b"/>
              <a:pathLst>
                <a:path w="6" h="6">
                  <a:moveTo>
                    <a:pt x="6" y="6"/>
                  </a:moveTo>
                  <a:lnTo>
                    <a:pt x="0" y="0"/>
                  </a:lnTo>
                  <a:lnTo>
                    <a:pt x="0" y="6"/>
                  </a:lnTo>
                  <a:lnTo>
                    <a:pt x="6" y="6"/>
                  </a:lnTo>
                  <a:lnTo>
                    <a:pt x="6" y="6"/>
                  </a:lnTo>
                  <a:close/>
                </a:path>
              </a:pathLst>
            </a:custGeom>
            <a:solidFill>
              <a:srgbClr val="18FF00"/>
            </a:solidFill>
            <a:ln w="9525">
              <a:noFill/>
              <a:round/>
              <a:headEnd/>
              <a:tailEnd/>
            </a:ln>
          </p:spPr>
          <p:txBody>
            <a:bodyPr/>
            <a:lstStyle/>
            <a:p>
              <a:pPr algn="l">
                <a:defRPr/>
              </a:pPr>
              <a:endParaRPr lang="pt-BR" sz="1800">
                <a:solidFill>
                  <a:srgbClr val="FFFFFF"/>
                </a:solidFill>
                <a:latin typeface="Arial" charset="0"/>
              </a:endParaRPr>
            </a:p>
          </p:txBody>
        </p:sp>
        <p:sp>
          <p:nvSpPr>
            <p:cNvPr id="33" name="Freeform 31"/>
            <p:cNvSpPr>
              <a:spLocks/>
            </p:cNvSpPr>
            <p:nvPr/>
          </p:nvSpPr>
          <p:spPr bwMode="hidden">
            <a:xfrm>
              <a:off x="2" y="2152"/>
              <a:ext cx="5754"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lgn="l">
                <a:defRPr/>
              </a:pPr>
              <a:endParaRPr lang="pt-BR" sz="1800">
                <a:solidFill>
                  <a:srgbClr val="FFFFFF"/>
                </a:solidFill>
                <a:latin typeface="Arial" charset="0"/>
              </a:endParaRPr>
            </a:p>
          </p:txBody>
        </p:sp>
        <p:sp>
          <p:nvSpPr>
            <p:cNvPr id="34" name="Freeform 32"/>
            <p:cNvSpPr>
              <a:spLocks/>
            </p:cNvSpPr>
            <p:nvPr/>
          </p:nvSpPr>
          <p:spPr bwMode="hidden">
            <a:xfrm>
              <a:off x="2" y="3177"/>
              <a:ext cx="5754"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lgn="l">
                <a:defRPr/>
              </a:pPr>
              <a:endParaRPr lang="pt-BR" sz="1800">
                <a:solidFill>
                  <a:srgbClr val="FFFFFF"/>
                </a:solidFill>
                <a:latin typeface="Arial" charset="0"/>
              </a:endParaRPr>
            </a:p>
          </p:txBody>
        </p:sp>
        <p:sp>
          <p:nvSpPr>
            <p:cNvPr id="35" name="Freeform 33"/>
            <p:cNvSpPr>
              <a:spLocks/>
            </p:cNvSpPr>
            <p:nvPr/>
          </p:nvSpPr>
          <p:spPr bwMode="hidden">
            <a:xfrm>
              <a:off x="1297" y="0"/>
              <a:ext cx="4458"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lgn="l">
                <a:defRPr/>
              </a:pPr>
              <a:endParaRPr lang="pt-BR" sz="1800">
                <a:solidFill>
                  <a:srgbClr val="FFFFFF"/>
                </a:solidFill>
                <a:latin typeface="Arial" charset="0"/>
              </a:endParaRPr>
            </a:p>
          </p:txBody>
        </p:sp>
        <p:sp>
          <p:nvSpPr>
            <p:cNvPr id="3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lgn="l">
                <a:defRPr/>
              </a:pPr>
              <a:endParaRPr lang="pt-BR" sz="1800">
                <a:solidFill>
                  <a:srgbClr val="FFFFFF"/>
                </a:solidFill>
                <a:latin typeface="Arial" charset="0"/>
              </a:endParaRPr>
            </a:p>
          </p:txBody>
        </p:sp>
        <p:sp>
          <p:nvSpPr>
            <p:cNvPr id="37" name="Freeform 35"/>
            <p:cNvSpPr>
              <a:spLocks/>
            </p:cNvSpPr>
            <p:nvPr/>
          </p:nvSpPr>
          <p:spPr bwMode="hidden">
            <a:xfrm>
              <a:off x="3950" y="0"/>
              <a:ext cx="1806"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lgn="l">
                <a:defRPr/>
              </a:pPr>
              <a:endParaRPr lang="pt-BR" sz="1800">
                <a:solidFill>
                  <a:srgbClr val="FFFFFF"/>
                </a:solidFill>
                <a:latin typeface="Arial" charset="0"/>
              </a:endParaRPr>
            </a:p>
          </p:txBody>
        </p:sp>
        <p:sp>
          <p:nvSpPr>
            <p:cNvPr id="3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lgn="l">
                <a:defRPr/>
              </a:pPr>
              <a:endParaRPr lang="pt-BR" sz="1800">
                <a:solidFill>
                  <a:srgbClr val="FFFFFF"/>
                </a:solidFill>
                <a:latin typeface="Arial" charset="0"/>
              </a:endParaRPr>
            </a:p>
          </p:txBody>
        </p:sp>
        <p:sp>
          <p:nvSpPr>
            <p:cNvPr id="39" name="Freeform 37"/>
            <p:cNvSpPr>
              <a:spLocks/>
            </p:cNvSpPr>
            <p:nvPr/>
          </p:nvSpPr>
          <p:spPr bwMode="hidden">
            <a:xfrm>
              <a:off x="4694" y="0"/>
              <a:ext cx="1062"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lgn="l">
                <a:defRPr/>
              </a:pPr>
              <a:endParaRPr lang="pt-BR" sz="1800">
                <a:solidFill>
                  <a:srgbClr val="FFFFFF"/>
                </a:solidFill>
                <a:latin typeface="Arial" charset="0"/>
              </a:endParaRPr>
            </a:p>
          </p:txBody>
        </p:sp>
        <p:sp>
          <p:nvSpPr>
            <p:cNvPr id="40" name="Freeform 38"/>
            <p:cNvSpPr>
              <a:spLocks/>
            </p:cNvSpPr>
            <p:nvPr/>
          </p:nvSpPr>
          <p:spPr bwMode="hidden">
            <a:xfrm>
              <a:off x="4981" y="0"/>
              <a:ext cx="774"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lgn="l">
                <a:defRPr/>
              </a:pPr>
              <a:endParaRPr lang="pt-BR" sz="1800">
                <a:solidFill>
                  <a:srgbClr val="FFFFFF"/>
                </a:solidFill>
                <a:latin typeface="Arial" charset="0"/>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lgn="l">
                  <a:defRPr/>
                </a:pPr>
                <a:endParaRPr lang="pt-BR" sz="1800">
                  <a:solidFill>
                    <a:srgbClr val="FFFFFF"/>
                  </a:solidFill>
                  <a:latin typeface="Arial" charset="0"/>
                </a:endParaRPr>
              </a:p>
            </p:txBody>
          </p:sp>
          <p:sp>
            <p:nvSpPr>
              <p:cNvPr id="4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lgn="l">
                  <a:defRPr/>
                </a:pPr>
                <a:endParaRPr lang="pt-BR" sz="1800">
                  <a:solidFill>
                    <a:srgbClr val="FFFFFF"/>
                  </a:solidFill>
                  <a:latin typeface="Arial" charset="0"/>
                </a:endParaRPr>
              </a:p>
            </p:txBody>
          </p:sp>
        </p:grpSp>
      </p:grpSp>
      <p:sp>
        <p:nvSpPr>
          <p:cNvPr id="63530" name="Rectangle 42"/>
          <p:cNvSpPr>
            <a:spLocks noGrp="1" noChangeArrowheads="1"/>
          </p:cNvSpPr>
          <p:nvPr>
            <p:ph type="ctrTitle" sz="quarter"/>
          </p:nvPr>
        </p:nvSpPr>
        <p:spPr>
          <a:xfrm>
            <a:off x="495300" y="1600200"/>
            <a:ext cx="8915400" cy="1828800"/>
          </a:xfrm>
        </p:spPr>
        <p:txBody>
          <a:bodyPr/>
          <a:lstStyle>
            <a:lvl1pPr>
              <a:defRPr sz="4800"/>
            </a:lvl1pPr>
          </a:lstStyle>
          <a:p>
            <a:r>
              <a:rPr lang="en-US"/>
              <a:t>Click to edit Master title style</a:t>
            </a:r>
          </a:p>
        </p:txBody>
      </p:sp>
      <p:sp>
        <p:nvSpPr>
          <p:cNvPr id="63531" name="Rectangle 43"/>
          <p:cNvSpPr>
            <a:spLocks noGrp="1" noChangeArrowheads="1"/>
          </p:cNvSpPr>
          <p:nvPr>
            <p:ph type="subTitle" sz="quarter" idx="1"/>
          </p:nvPr>
        </p:nvSpPr>
        <p:spPr>
          <a:xfrm>
            <a:off x="1485900" y="3886200"/>
            <a:ext cx="6934200" cy="1752600"/>
          </a:xfrm>
        </p:spPr>
        <p:txBody>
          <a:bodyPr/>
          <a:lstStyle>
            <a:lvl1pPr marL="0" indent="0" algn="ctr">
              <a:buFont typeface="Wingdings" pitchFamily="2" charset="2"/>
              <a:buNone/>
              <a:defRPr sz="3600"/>
            </a:lvl1pPr>
          </a:lstStyle>
          <a:p>
            <a:r>
              <a:rPr lang="en-US"/>
              <a:t>Click to edit Master subtitle style</a:t>
            </a:r>
          </a:p>
        </p:txBody>
      </p:sp>
      <p:sp>
        <p:nvSpPr>
          <p:cNvPr id="44" name="Rectangle 44"/>
          <p:cNvSpPr>
            <a:spLocks noGrp="1" noChangeArrowheads="1"/>
          </p:cNvSpPr>
          <p:nvPr>
            <p:ph type="dt" sz="quarter" idx="10"/>
          </p:nvPr>
        </p:nvSpPr>
        <p:spPr/>
        <p:txBody>
          <a:bodyPr/>
          <a:lstStyle>
            <a:lvl1pPr>
              <a:defRPr/>
            </a:lvl1pPr>
          </a:lstStyle>
          <a:p>
            <a:pPr>
              <a:defRPr/>
            </a:pPr>
            <a:endParaRPr lang="en-US"/>
          </a:p>
        </p:txBody>
      </p:sp>
      <p:sp>
        <p:nvSpPr>
          <p:cNvPr id="45" name="Rectangle 45"/>
          <p:cNvSpPr>
            <a:spLocks noGrp="1" noChangeArrowheads="1"/>
          </p:cNvSpPr>
          <p:nvPr>
            <p:ph type="ftr" sz="quarter" idx="11"/>
          </p:nvPr>
        </p:nvSpPr>
        <p:spPr/>
        <p:txBody>
          <a:bodyPr/>
          <a:lstStyle>
            <a:lvl1pPr algn="ctr">
              <a:defRPr/>
            </a:lvl1pPr>
          </a:lstStyle>
          <a:p>
            <a:pPr>
              <a:defRPr/>
            </a:pPr>
            <a:endParaRPr lang="en-US"/>
          </a:p>
        </p:txBody>
      </p:sp>
      <p:sp>
        <p:nvSpPr>
          <p:cNvPr id="46" name="Rectangle 46"/>
          <p:cNvSpPr>
            <a:spLocks noGrp="1" noChangeArrowheads="1"/>
          </p:cNvSpPr>
          <p:nvPr>
            <p:ph type="sldNum" sz="quarter" idx="12"/>
          </p:nvPr>
        </p:nvSpPr>
        <p:spPr/>
        <p:txBody>
          <a:bodyPr/>
          <a:lstStyle>
            <a:lvl1pPr>
              <a:defRPr/>
            </a:lvl1pPr>
          </a:lstStyle>
          <a:p>
            <a:pPr>
              <a:defRPr/>
            </a:pPr>
            <a:fld id="{6C0C6C38-8844-44E0-AE1A-ED98128A7E01}" type="slidenum">
              <a:rPr lang="en-US"/>
              <a:pPr>
                <a:defRPr/>
              </a:pPr>
              <a:t>‹nº›</a:t>
            </a:fld>
            <a:endParaRPr lang="en-US"/>
          </a:p>
        </p:txBody>
      </p:sp>
    </p:spTree>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pt-B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4" name="Rectangle 44"/>
          <p:cNvSpPr>
            <a:spLocks noGrp="1" noChangeArrowheads="1"/>
          </p:cNvSpPr>
          <p:nvPr>
            <p:ph type="dt" sz="half" idx="10"/>
          </p:nvPr>
        </p:nvSpPr>
        <p:spPr/>
        <p:txBody>
          <a:bodyPr/>
          <a:lstStyle>
            <a:lvl1pPr>
              <a:defRPr/>
            </a:lvl1pPr>
          </a:lstStyle>
          <a:p>
            <a:pPr>
              <a:defRPr/>
            </a:pPr>
            <a:endParaRPr lang="en-US"/>
          </a:p>
        </p:txBody>
      </p:sp>
      <p:sp>
        <p:nvSpPr>
          <p:cNvPr id="5" name="Rectangle 45"/>
          <p:cNvSpPr>
            <a:spLocks noGrp="1" noChangeArrowheads="1"/>
          </p:cNvSpPr>
          <p:nvPr>
            <p:ph type="ftr" sz="quarter" idx="11"/>
          </p:nvPr>
        </p:nvSpPr>
        <p:spPr/>
        <p:txBody>
          <a:bodyPr/>
          <a:lstStyle>
            <a:lvl1pPr algn="ctr">
              <a:defRPr/>
            </a:lvl1pPr>
          </a:lstStyle>
          <a:p>
            <a:pPr>
              <a:defRPr/>
            </a:pPr>
            <a:endParaRPr lang="en-US"/>
          </a:p>
        </p:txBody>
      </p:sp>
      <p:sp>
        <p:nvSpPr>
          <p:cNvPr id="6" name="Rectangle 46"/>
          <p:cNvSpPr>
            <a:spLocks noGrp="1" noChangeArrowheads="1"/>
          </p:cNvSpPr>
          <p:nvPr>
            <p:ph type="sldNum" sz="quarter" idx="12"/>
          </p:nvPr>
        </p:nvSpPr>
        <p:spPr/>
        <p:txBody>
          <a:bodyPr/>
          <a:lstStyle>
            <a:lvl1pPr>
              <a:defRPr/>
            </a:lvl1pPr>
          </a:lstStyle>
          <a:p>
            <a:pPr>
              <a:defRPr/>
            </a:pPr>
            <a:fld id="{9034438A-7373-4940-AB74-7417A31256D6}" type="slidenum">
              <a:rPr lang="en-US"/>
              <a:pPr>
                <a:defRPr/>
              </a:pPr>
              <a:t>‹nº›</a:t>
            </a:fld>
            <a:endParaRPr lang="en-US"/>
          </a:p>
        </p:txBody>
      </p:sp>
    </p:spTree>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82506" y="4407057"/>
            <a:ext cx="8420100" cy="1362075"/>
          </a:xfrm>
        </p:spPr>
        <p:txBody>
          <a:bodyPr anchor="t"/>
          <a:lstStyle>
            <a:lvl1pPr algn="l">
              <a:defRPr sz="4000" b="1" cap="all"/>
            </a:lvl1pPr>
          </a:lstStyle>
          <a:p>
            <a:r>
              <a:rPr lang="en-US" smtClean="0"/>
              <a:t>Click to edit Master title style</a:t>
            </a:r>
            <a:endParaRPr lang="pt-BR"/>
          </a:p>
        </p:txBody>
      </p:sp>
      <p:sp>
        <p:nvSpPr>
          <p:cNvPr id="3" name="Text Placeholder 2"/>
          <p:cNvSpPr>
            <a:spLocks noGrp="1"/>
          </p:cNvSpPr>
          <p:nvPr>
            <p:ph type="body" idx="1"/>
          </p:nvPr>
        </p:nvSpPr>
        <p:spPr>
          <a:xfrm>
            <a:off x="782506"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4"/>
          <p:cNvSpPr>
            <a:spLocks noGrp="1" noChangeArrowheads="1"/>
          </p:cNvSpPr>
          <p:nvPr>
            <p:ph type="dt" sz="half" idx="10"/>
          </p:nvPr>
        </p:nvSpPr>
        <p:spPr/>
        <p:txBody>
          <a:bodyPr/>
          <a:lstStyle>
            <a:lvl1pPr>
              <a:defRPr/>
            </a:lvl1pPr>
          </a:lstStyle>
          <a:p>
            <a:pPr>
              <a:defRPr/>
            </a:pPr>
            <a:endParaRPr lang="en-US"/>
          </a:p>
        </p:txBody>
      </p:sp>
      <p:sp>
        <p:nvSpPr>
          <p:cNvPr id="5" name="Rectangle 45"/>
          <p:cNvSpPr>
            <a:spLocks noGrp="1" noChangeArrowheads="1"/>
          </p:cNvSpPr>
          <p:nvPr>
            <p:ph type="ftr" sz="quarter" idx="11"/>
          </p:nvPr>
        </p:nvSpPr>
        <p:spPr/>
        <p:txBody>
          <a:bodyPr/>
          <a:lstStyle>
            <a:lvl1pPr algn="ctr">
              <a:defRPr/>
            </a:lvl1pPr>
          </a:lstStyle>
          <a:p>
            <a:pPr>
              <a:defRPr/>
            </a:pPr>
            <a:endParaRPr lang="en-US"/>
          </a:p>
        </p:txBody>
      </p:sp>
      <p:sp>
        <p:nvSpPr>
          <p:cNvPr id="6" name="Rectangle 46"/>
          <p:cNvSpPr>
            <a:spLocks noGrp="1" noChangeArrowheads="1"/>
          </p:cNvSpPr>
          <p:nvPr>
            <p:ph type="sldNum" sz="quarter" idx="12"/>
          </p:nvPr>
        </p:nvSpPr>
        <p:spPr/>
        <p:txBody>
          <a:bodyPr/>
          <a:lstStyle>
            <a:lvl1pPr>
              <a:defRPr/>
            </a:lvl1pPr>
          </a:lstStyle>
          <a:p>
            <a:pPr>
              <a:defRPr/>
            </a:pPr>
            <a:fld id="{09856EC2-1433-4459-9AD4-3BF89A180A78}" type="slidenum">
              <a:rPr lang="en-US"/>
              <a:pPr>
                <a:defRPr/>
              </a:pPr>
              <a:t>‹nº›</a:t>
            </a:fld>
            <a:endParaRPr lang="en-US"/>
          </a:p>
        </p:txBody>
      </p:sp>
    </p:spTree>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pt-BR"/>
          </a:p>
        </p:txBody>
      </p:sp>
      <p:sp>
        <p:nvSpPr>
          <p:cNvPr id="3" name="Content Placeholder 2"/>
          <p:cNvSpPr>
            <a:spLocks noGrp="1"/>
          </p:cNvSpPr>
          <p:nvPr>
            <p:ph sz="half" idx="1"/>
          </p:nvPr>
        </p:nvSpPr>
        <p:spPr>
          <a:xfrm>
            <a:off x="495300" y="1600206"/>
            <a:ext cx="437515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4" name="Content Placeholder 3"/>
          <p:cNvSpPr>
            <a:spLocks noGrp="1"/>
          </p:cNvSpPr>
          <p:nvPr>
            <p:ph sz="half" idx="2"/>
          </p:nvPr>
        </p:nvSpPr>
        <p:spPr>
          <a:xfrm>
            <a:off x="5035550" y="1600206"/>
            <a:ext cx="437515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5" name="Rectangle 44"/>
          <p:cNvSpPr>
            <a:spLocks noGrp="1" noChangeArrowheads="1"/>
          </p:cNvSpPr>
          <p:nvPr>
            <p:ph type="dt" sz="half" idx="10"/>
          </p:nvPr>
        </p:nvSpPr>
        <p:spPr/>
        <p:txBody>
          <a:bodyPr/>
          <a:lstStyle>
            <a:lvl1pPr>
              <a:defRPr/>
            </a:lvl1pPr>
          </a:lstStyle>
          <a:p>
            <a:pPr>
              <a:defRPr/>
            </a:pPr>
            <a:endParaRPr lang="en-US"/>
          </a:p>
        </p:txBody>
      </p:sp>
      <p:sp>
        <p:nvSpPr>
          <p:cNvPr id="6" name="Rectangle 45"/>
          <p:cNvSpPr>
            <a:spLocks noGrp="1" noChangeArrowheads="1"/>
          </p:cNvSpPr>
          <p:nvPr>
            <p:ph type="ftr" sz="quarter" idx="11"/>
          </p:nvPr>
        </p:nvSpPr>
        <p:spPr/>
        <p:txBody>
          <a:bodyPr/>
          <a:lstStyle>
            <a:lvl1pPr algn="ctr">
              <a:defRPr/>
            </a:lvl1pPr>
          </a:lstStyle>
          <a:p>
            <a:pPr>
              <a:defRPr/>
            </a:pPr>
            <a:endParaRPr lang="en-US"/>
          </a:p>
        </p:txBody>
      </p:sp>
      <p:sp>
        <p:nvSpPr>
          <p:cNvPr id="7" name="Rectangle 46"/>
          <p:cNvSpPr>
            <a:spLocks noGrp="1" noChangeArrowheads="1"/>
          </p:cNvSpPr>
          <p:nvPr>
            <p:ph type="sldNum" sz="quarter" idx="12"/>
          </p:nvPr>
        </p:nvSpPr>
        <p:spPr/>
        <p:txBody>
          <a:bodyPr/>
          <a:lstStyle>
            <a:lvl1pPr>
              <a:defRPr/>
            </a:lvl1pPr>
          </a:lstStyle>
          <a:p>
            <a:pPr>
              <a:defRPr/>
            </a:pPr>
            <a:fld id="{FC0BC87D-0CDC-4F51-A78E-AED59B4EDCCE}" type="slidenum">
              <a:rPr lang="en-US"/>
              <a:pPr>
                <a:defRPr/>
              </a:pPr>
              <a:t>‹nº›</a:t>
            </a:fld>
            <a:endParaRPr lang="en-US"/>
          </a:p>
        </p:txBody>
      </p:sp>
    </p:spTree>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95300" y="274638"/>
            <a:ext cx="8915400" cy="1143000"/>
          </a:xfrm>
        </p:spPr>
        <p:txBody>
          <a:bodyPr/>
          <a:lstStyle>
            <a:lvl1pPr>
              <a:defRPr/>
            </a:lvl1pPr>
          </a:lstStyle>
          <a:p>
            <a:r>
              <a:rPr lang="en-US" smtClean="0"/>
              <a:t>Click to edit Master title style</a:t>
            </a:r>
            <a:endParaRPr lang="pt-BR"/>
          </a:p>
        </p:txBody>
      </p:sp>
      <p:sp>
        <p:nvSpPr>
          <p:cNvPr id="3" name="Text Placeholder 2"/>
          <p:cNvSpPr>
            <a:spLocks noGrp="1"/>
          </p:cNvSpPr>
          <p:nvPr>
            <p:ph type="body" idx="1"/>
          </p:nvPr>
        </p:nvSpPr>
        <p:spPr>
          <a:xfrm>
            <a:off x="495300" y="1535113"/>
            <a:ext cx="437687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95300"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5" name="Text Placeholder 4"/>
          <p:cNvSpPr>
            <a:spLocks noGrp="1"/>
          </p:cNvSpPr>
          <p:nvPr>
            <p:ph type="body" sz="quarter" idx="3"/>
          </p:nvPr>
        </p:nvSpPr>
        <p:spPr>
          <a:xfrm>
            <a:off x="5032115" y="1535113"/>
            <a:ext cx="437859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32115"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7" name="Rectangle 44"/>
          <p:cNvSpPr>
            <a:spLocks noGrp="1" noChangeArrowheads="1"/>
          </p:cNvSpPr>
          <p:nvPr>
            <p:ph type="dt" sz="half" idx="10"/>
          </p:nvPr>
        </p:nvSpPr>
        <p:spPr/>
        <p:txBody>
          <a:bodyPr/>
          <a:lstStyle>
            <a:lvl1pPr>
              <a:defRPr/>
            </a:lvl1pPr>
          </a:lstStyle>
          <a:p>
            <a:pPr>
              <a:defRPr/>
            </a:pPr>
            <a:endParaRPr lang="en-US"/>
          </a:p>
        </p:txBody>
      </p:sp>
      <p:sp>
        <p:nvSpPr>
          <p:cNvPr id="8" name="Rectangle 45"/>
          <p:cNvSpPr>
            <a:spLocks noGrp="1" noChangeArrowheads="1"/>
          </p:cNvSpPr>
          <p:nvPr>
            <p:ph type="ftr" sz="quarter" idx="11"/>
          </p:nvPr>
        </p:nvSpPr>
        <p:spPr/>
        <p:txBody>
          <a:bodyPr/>
          <a:lstStyle>
            <a:lvl1pPr algn="ctr">
              <a:defRPr/>
            </a:lvl1pPr>
          </a:lstStyle>
          <a:p>
            <a:pPr>
              <a:defRPr/>
            </a:pPr>
            <a:endParaRPr lang="en-US"/>
          </a:p>
        </p:txBody>
      </p:sp>
      <p:sp>
        <p:nvSpPr>
          <p:cNvPr id="9" name="Rectangle 46"/>
          <p:cNvSpPr>
            <a:spLocks noGrp="1" noChangeArrowheads="1"/>
          </p:cNvSpPr>
          <p:nvPr>
            <p:ph type="sldNum" sz="quarter" idx="12"/>
          </p:nvPr>
        </p:nvSpPr>
        <p:spPr/>
        <p:txBody>
          <a:bodyPr/>
          <a:lstStyle>
            <a:lvl1pPr>
              <a:defRPr/>
            </a:lvl1pPr>
          </a:lstStyle>
          <a:p>
            <a:pPr>
              <a:defRPr/>
            </a:pPr>
            <a:fld id="{E493657A-BEBE-4676-A299-98DB2A23A0F5}" type="slidenum">
              <a:rPr lang="en-US"/>
              <a:pPr>
                <a:defRPr/>
              </a:pPr>
              <a:t>‹nº›</a:t>
            </a:fld>
            <a:endParaRPr lang="en-US"/>
          </a:p>
        </p:txBody>
      </p:sp>
    </p:spTree>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pt-BR"/>
          </a:p>
        </p:txBody>
      </p:sp>
      <p:sp>
        <p:nvSpPr>
          <p:cNvPr id="3" name="Rectangle 44"/>
          <p:cNvSpPr>
            <a:spLocks noGrp="1" noChangeArrowheads="1"/>
          </p:cNvSpPr>
          <p:nvPr>
            <p:ph type="dt" sz="half" idx="10"/>
          </p:nvPr>
        </p:nvSpPr>
        <p:spPr/>
        <p:txBody>
          <a:bodyPr/>
          <a:lstStyle>
            <a:lvl1pPr>
              <a:defRPr/>
            </a:lvl1pPr>
          </a:lstStyle>
          <a:p>
            <a:pPr>
              <a:defRPr/>
            </a:pPr>
            <a:endParaRPr lang="en-US"/>
          </a:p>
        </p:txBody>
      </p:sp>
      <p:sp>
        <p:nvSpPr>
          <p:cNvPr id="4" name="Rectangle 45"/>
          <p:cNvSpPr>
            <a:spLocks noGrp="1" noChangeArrowheads="1"/>
          </p:cNvSpPr>
          <p:nvPr>
            <p:ph type="ftr" sz="quarter" idx="11"/>
          </p:nvPr>
        </p:nvSpPr>
        <p:spPr/>
        <p:txBody>
          <a:bodyPr/>
          <a:lstStyle>
            <a:lvl1pPr algn="ctr">
              <a:defRPr/>
            </a:lvl1pPr>
          </a:lstStyle>
          <a:p>
            <a:pPr>
              <a:defRPr/>
            </a:pPr>
            <a:endParaRPr lang="en-US"/>
          </a:p>
        </p:txBody>
      </p:sp>
      <p:sp>
        <p:nvSpPr>
          <p:cNvPr id="5" name="Rectangle 46"/>
          <p:cNvSpPr>
            <a:spLocks noGrp="1" noChangeArrowheads="1"/>
          </p:cNvSpPr>
          <p:nvPr>
            <p:ph type="sldNum" sz="quarter" idx="12"/>
          </p:nvPr>
        </p:nvSpPr>
        <p:spPr/>
        <p:txBody>
          <a:bodyPr/>
          <a:lstStyle>
            <a:lvl1pPr>
              <a:defRPr/>
            </a:lvl1pPr>
          </a:lstStyle>
          <a:p>
            <a:pPr>
              <a:defRPr/>
            </a:pPr>
            <a:fld id="{2BE6B50B-A159-4C36-9957-CE4B8E568A7D}" type="slidenum">
              <a:rPr lang="en-US"/>
              <a:pPr>
                <a:defRPr/>
              </a:pPr>
              <a:t>‹nº›</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pt-BR"/>
          </a:p>
        </p:txBody>
      </p:sp>
      <p:sp>
        <p:nvSpPr>
          <p:cNvPr id="3" name="Rectangle 4"/>
          <p:cNvSpPr>
            <a:spLocks noGrp="1" noChangeArrowheads="1"/>
          </p:cNvSpPr>
          <p:nvPr>
            <p:ph type="dt" sz="half" idx="10"/>
          </p:nvPr>
        </p:nvSpPr>
        <p:spPr/>
        <p:txBody>
          <a:bodyPr/>
          <a:lstStyle>
            <a:lvl1pPr algn="ctr">
              <a:defRPr>
                <a:cs typeface="Arial" charset="0"/>
              </a:defRPr>
            </a:lvl1pPr>
          </a:lstStyle>
          <a:p>
            <a:pPr>
              <a:defRPr/>
            </a:pPr>
            <a:endParaRPr lang="pt-BR"/>
          </a:p>
        </p:txBody>
      </p:sp>
      <p:sp>
        <p:nvSpPr>
          <p:cNvPr id="4" name="Rectangle 5"/>
          <p:cNvSpPr>
            <a:spLocks noGrp="1" noChangeArrowheads="1"/>
          </p:cNvSpPr>
          <p:nvPr>
            <p:ph type="ftr" sz="quarter" idx="11"/>
          </p:nvPr>
        </p:nvSpPr>
        <p:spPr/>
        <p:txBody>
          <a:bodyPr/>
          <a:lstStyle>
            <a:lvl1pPr>
              <a:defRPr>
                <a:cs typeface="Arial" charset="0"/>
              </a:defRPr>
            </a:lvl1pPr>
          </a:lstStyle>
          <a:p>
            <a:pPr>
              <a:defRPr/>
            </a:pPr>
            <a:endParaRPr lang="pt-BR"/>
          </a:p>
        </p:txBody>
      </p:sp>
      <p:sp>
        <p:nvSpPr>
          <p:cNvPr id="5" name="Rectangle 6"/>
          <p:cNvSpPr>
            <a:spLocks noGrp="1" noChangeArrowheads="1"/>
          </p:cNvSpPr>
          <p:nvPr>
            <p:ph type="sldNum" sz="quarter" idx="12"/>
          </p:nvPr>
        </p:nvSpPr>
        <p:spPr/>
        <p:txBody>
          <a:bodyPr/>
          <a:lstStyle>
            <a:lvl1pPr>
              <a:defRPr>
                <a:cs typeface="Arial" charset="0"/>
              </a:defRPr>
            </a:lvl1pPr>
          </a:lstStyle>
          <a:p>
            <a:pPr>
              <a:defRPr/>
            </a:pPr>
            <a:fld id="{CF5BFE3C-B9D7-4CF0-A3CC-B43700064C75}" type="slidenum">
              <a:rPr lang="pt-BR"/>
              <a:pPr>
                <a:defRPr/>
              </a:pPr>
              <a:t>‹nº›</a:t>
            </a:fld>
            <a:endParaRPr lang="pt-BR"/>
          </a:p>
        </p:txBody>
      </p:sp>
    </p:spTree>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p:txBody>
          <a:bodyPr/>
          <a:lstStyle>
            <a:lvl1pPr>
              <a:defRPr/>
            </a:lvl1pPr>
          </a:lstStyle>
          <a:p>
            <a:pPr>
              <a:defRPr/>
            </a:pPr>
            <a:endParaRPr lang="en-US"/>
          </a:p>
        </p:txBody>
      </p:sp>
      <p:sp>
        <p:nvSpPr>
          <p:cNvPr id="3" name="Rectangle 45"/>
          <p:cNvSpPr>
            <a:spLocks noGrp="1" noChangeArrowheads="1"/>
          </p:cNvSpPr>
          <p:nvPr>
            <p:ph type="ftr" sz="quarter" idx="11"/>
          </p:nvPr>
        </p:nvSpPr>
        <p:spPr/>
        <p:txBody>
          <a:bodyPr/>
          <a:lstStyle>
            <a:lvl1pPr algn="ctr">
              <a:defRPr/>
            </a:lvl1pPr>
          </a:lstStyle>
          <a:p>
            <a:pPr>
              <a:defRPr/>
            </a:pPr>
            <a:endParaRPr lang="en-US"/>
          </a:p>
        </p:txBody>
      </p:sp>
      <p:sp>
        <p:nvSpPr>
          <p:cNvPr id="4" name="Rectangle 46"/>
          <p:cNvSpPr>
            <a:spLocks noGrp="1" noChangeArrowheads="1"/>
          </p:cNvSpPr>
          <p:nvPr>
            <p:ph type="sldNum" sz="quarter" idx="12"/>
          </p:nvPr>
        </p:nvSpPr>
        <p:spPr/>
        <p:txBody>
          <a:bodyPr/>
          <a:lstStyle>
            <a:lvl1pPr>
              <a:defRPr/>
            </a:lvl1pPr>
          </a:lstStyle>
          <a:p>
            <a:pPr>
              <a:defRPr/>
            </a:pPr>
            <a:fld id="{61EA63A9-AB57-4D55-9440-4E0A44CBA444}" type="slidenum">
              <a:rPr lang="en-US"/>
              <a:pPr>
                <a:defRPr/>
              </a:pPr>
              <a:t>‹nº›</a:t>
            </a:fld>
            <a:endParaRPr lang="en-US"/>
          </a:p>
        </p:txBody>
      </p:sp>
    </p:spTree>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5300" y="273050"/>
            <a:ext cx="3259006" cy="1162050"/>
          </a:xfrm>
        </p:spPr>
        <p:txBody>
          <a:bodyPr anchor="b"/>
          <a:lstStyle>
            <a:lvl1pPr algn="l">
              <a:defRPr sz="2000" b="1"/>
            </a:lvl1pPr>
          </a:lstStyle>
          <a:p>
            <a:r>
              <a:rPr lang="en-US" smtClean="0"/>
              <a:t>Click to edit Master title style</a:t>
            </a:r>
            <a:endParaRPr lang="pt-BR"/>
          </a:p>
        </p:txBody>
      </p:sp>
      <p:sp>
        <p:nvSpPr>
          <p:cNvPr id="3" name="Content Placeholder 2"/>
          <p:cNvSpPr>
            <a:spLocks noGrp="1"/>
          </p:cNvSpPr>
          <p:nvPr>
            <p:ph idx="1"/>
          </p:nvPr>
        </p:nvSpPr>
        <p:spPr>
          <a:xfrm>
            <a:off x="3872972" y="273107"/>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4" name="Text Placeholder 3"/>
          <p:cNvSpPr>
            <a:spLocks noGrp="1"/>
          </p:cNvSpPr>
          <p:nvPr>
            <p:ph type="body" sz="half" idx="2"/>
          </p:nvPr>
        </p:nvSpPr>
        <p:spPr>
          <a:xfrm>
            <a:off x="495300" y="1435103"/>
            <a:ext cx="325900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4"/>
          <p:cNvSpPr>
            <a:spLocks noGrp="1" noChangeArrowheads="1"/>
          </p:cNvSpPr>
          <p:nvPr>
            <p:ph type="dt" sz="half" idx="10"/>
          </p:nvPr>
        </p:nvSpPr>
        <p:spPr/>
        <p:txBody>
          <a:bodyPr/>
          <a:lstStyle>
            <a:lvl1pPr>
              <a:defRPr/>
            </a:lvl1pPr>
          </a:lstStyle>
          <a:p>
            <a:pPr>
              <a:defRPr/>
            </a:pPr>
            <a:endParaRPr lang="en-US"/>
          </a:p>
        </p:txBody>
      </p:sp>
      <p:sp>
        <p:nvSpPr>
          <p:cNvPr id="6" name="Rectangle 45"/>
          <p:cNvSpPr>
            <a:spLocks noGrp="1" noChangeArrowheads="1"/>
          </p:cNvSpPr>
          <p:nvPr>
            <p:ph type="ftr" sz="quarter" idx="11"/>
          </p:nvPr>
        </p:nvSpPr>
        <p:spPr/>
        <p:txBody>
          <a:bodyPr/>
          <a:lstStyle>
            <a:lvl1pPr algn="ctr">
              <a:defRPr/>
            </a:lvl1pPr>
          </a:lstStyle>
          <a:p>
            <a:pPr>
              <a:defRPr/>
            </a:pPr>
            <a:endParaRPr lang="en-US"/>
          </a:p>
        </p:txBody>
      </p:sp>
      <p:sp>
        <p:nvSpPr>
          <p:cNvPr id="7" name="Rectangle 46"/>
          <p:cNvSpPr>
            <a:spLocks noGrp="1" noChangeArrowheads="1"/>
          </p:cNvSpPr>
          <p:nvPr>
            <p:ph type="sldNum" sz="quarter" idx="12"/>
          </p:nvPr>
        </p:nvSpPr>
        <p:spPr/>
        <p:txBody>
          <a:bodyPr/>
          <a:lstStyle>
            <a:lvl1pPr>
              <a:defRPr/>
            </a:lvl1pPr>
          </a:lstStyle>
          <a:p>
            <a:pPr>
              <a:defRPr/>
            </a:pPr>
            <a:fld id="{7EC67ABB-74C4-4213-8630-876EC8AFE613}" type="slidenum">
              <a:rPr lang="en-US"/>
              <a:pPr>
                <a:defRPr/>
              </a:pPr>
              <a:t>‹nº›</a:t>
            </a:fld>
            <a:endParaRPr lang="en-US"/>
          </a:p>
        </p:txBody>
      </p:sp>
    </p:spTree>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645" y="4800600"/>
            <a:ext cx="5943600" cy="566738"/>
          </a:xfrm>
        </p:spPr>
        <p:txBody>
          <a:bodyPr anchor="b"/>
          <a:lstStyle>
            <a:lvl1pPr algn="l">
              <a:defRPr sz="2000" b="1"/>
            </a:lvl1pPr>
          </a:lstStyle>
          <a:p>
            <a:r>
              <a:rPr lang="en-US" smtClean="0"/>
              <a:t>Click to edit Master title style</a:t>
            </a:r>
            <a:endParaRPr lang="pt-BR"/>
          </a:p>
        </p:txBody>
      </p:sp>
      <p:sp>
        <p:nvSpPr>
          <p:cNvPr id="3" name="Picture Placeholder 2"/>
          <p:cNvSpPr>
            <a:spLocks noGrp="1"/>
          </p:cNvSpPr>
          <p:nvPr>
            <p:ph type="pic" idx="1"/>
          </p:nvPr>
        </p:nvSpPr>
        <p:spPr>
          <a:xfrm>
            <a:off x="1941645"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t-BR" noProof="0" smtClean="0"/>
          </a:p>
        </p:txBody>
      </p:sp>
      <p:sp>
        <p:nvSpPr>
          <p:cNvPr id="4" name="Text Placeholder 3"/>
          <p:cNvSpPr>
            <a:spLocks noGrp="1"/>
          </p:cNvSpPr>
          <p:nvPr>
            <p:ph type="body" sz="half" idx="2"/>
          </p:nvPr>
        </p:nvSpPr>
        <p:spPr>
          <a:xfrm>
            <a:off x="1941645"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4"/>
          <p:cNvSpPr>
            <a:spLocks noGrp="1" noChangeArrowheads="1"/>
          </p:cNvSpPr>
          <p:nvPr>
            <p:ph type="dt" sz="half" idx="10"/>
          </p:nvPr>
        </p:nvSpPr>
        <p:spPr/>
        <p:txBody>
          <a:bodyPr/>
          <a:lstStyle>
            <a:lvl1pPr>
              <a:defRPr/>
            </a:lvl1pPr>
          </a:lstStyle>
          <a:p>
            <a:pPr>
              <a:defRPr/>
            </a:pPr>
            <a:endParaRPr lang="en-US"/>
          </a:p>
        </p:txBody>
      </p:sp>
      <p:sp>
        <p:nvSpPr>
          <p:cNvPr id="6" name="Rectangle 45"/>
          <p:cNvSpPr>
            <a:spLocks noGrp="1" noChangeArrowheads="1"/>
          </p:cNvSpPr>
          <p:nvPr>
            <p:ph type="ftr" sz="quarter" idx="11"/>
          </p:nvPr>
        </p:nvSpPr>
        <p:spPr/>
        <p:txBody>
          <a:bodyPr/>
          <a:lstStyle>
            <a:lvl1pPr algn="ctr">
              <a:defRPr/>
            </a:lvl1pPr>
          </a:lstStyle>
          <a:p>
            <a:pPr>
              <a:defRPr/>
            </a:pPr>
            <a:endParaRPr lang="en-US"/>
          </a:p>
        </p:txBody>
      </p:sp>
      <p:sp>
        <p:nvSpPr>
          <p:cNvPr id="7" name="Rectangle 46"/>
          <p:cNvSpPr>
            <a:spLocks noGrp="1" noChangeArrowheads="1"/>
          </p:cNvSpPr>
          <p:nvPr>
            <p:ph type="sldNum" sz="quarter" idx="12"/>
          </p:nvPr>
        </p:nvSpPr>
        <p:spPr/>
        <p:txBody>
          <a:bodyPr/>
          <a:lstStyle>
            <a:lvl1pPr>
              <a:defRPr/>
            </a:lvl1pPr>
          </a:lstStyle>
          <a:p>
            <a:pPr>
              <a:defRPr/>
            </a:pPr>
            <a:fld id="{5941F286-35A7-4CF8-A79E-D147BEBD6CF1}" type="slidenum">
              <a:rPr lang="en-US"/>
              <a:pPr>
                <a:defRPr/>
              </a:pPr>
              <a:t>‹nº›</a:t>
            </a:fld>
            <a:endParaRPr lang="en-US"/>
          </a:p>
        </p:txBody>
      </p:sp>
    </p:spTree>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pt-B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4" name="Rectangle 44"/>
          <p:cNvSpPr>
            <a:spLocks noGrp="1" noChangeArrowheads="1"/>
          </p:cNvSpPr>
          <p:nvPr>
            <p:ph type="dt" sz="half" idx="10"/>
          </p:nvPr>
        </p:nvSpPr>
        <p:spPr/>
        <p:txBody>
          <a:bodyPr/>
          <a:lstStyle>
            <a:lvl1pPr>
              <a:defRPr/>
            </a:lvl1pPr>
          </a:lstStyle>
          <a:p>
            <a:pPr>
              <a:defRPr/>
            </a:pPr>
            <a:endParaRPr lang="en-US"/>
          </a:p>
        </p:txBody>
      </p:sp>
      <p:sp>
        <p:nvSpPr>
          <p:cNvPr id="5" name="Rectangle 45"/>
          <p:cNvSpPr>
            <a:spLocks noGrp="1" noChangeArrowheads="1"/>
          </p:cNvSpPr>
          <p:nvPr>
            <p:ph type="ftr" sz="quarter" idx="11"/>
          </p:nvPr>
        </p:nvSpPr>
        <p:spPr/>
        <p:txBody>
          <a:bodyPr/>
          <a:lstStyle>
            <a:lvl1pPr algn="ctr">
              <a:defRPr/>
            </a:lvl1pPr>
          </a:lstStyle>
          <a:p>
            <a:pPr>
              <a:defRPr/>
            </a:pPr>
            <a:endParaRPr lang="en-US"/>
          </a:p>
        </p:txBody>
      </p:sp>
      <p:sp>
        <p:nvSpPr>
          <p:cNvPr id="6" name="Rectangle 46"/>
          <p:cNvSpPr>
            <a:spLocks noGrp="1" noChangeArrowheads="1"/>
          </p:cNvSpPr>
          <p:nvPr>
            <p:ph type="sldNum" sz="quarter" idx="12"/>
          </p:nvPr>
        </p:nvSpPr>
        <p:spPr/>
        <p:txBody>
          <a:bodyPr/>
          <a:lstStyle>
            <a:lvl1pPr>
              <a:defRPr/>
            </a:lvl1pPr>
          </a:lstStyle>
          <a:p>
            <a:pPr>
              <a:defRPr/>
            </a:pPr>
            <a:fld id="{51D00BB7-5042-4FD9-A38F-73595B141C99}" type="slidenum">
              <a:rPr lang="en-US"/>
              <a:pPr>
                <a:defRPr/>
              </a:pPr>
              <a:t>‹nº›</a:t>
            </a:fld>
            <a:endParaRPr lang="en-US"/>
          </a:p>
        </p:txBody>
      </p:sp>
    </p:spTree>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81850" y="277813"/>
            <a:ext cx="2228850" cy="5853112"/>
          </a:xfrm>
        </p:spPr>
        <p:txBody>
          <a:bodyPr vert="eaVert"/>
          <a:lstStyle/>
          <a:p>
            <a:r>
              <a:rPr lang="en-US" smtClean="0"/>
              <a:t>Click to edit Master title style</a:t>
            </a:r>
            <a:endParaRPr lang="pt-BR"/>
          </a:p>
        </p:txBody>
      </p:sp>
      <p:sp>
        <p:nvSpPr>
          <p:cNvPr id="3" name="Vertical Text Placeholder 2"/>
          <p:cNvSpPr>
            <a:spLocks noGrp="1"/>
          </p:cNvSpPr>
          <p:nvPr>
            <p:ph type="body" orient="vert" idx="1"/>
          </p:nvPr>
        </p:nvSpPr>
        <p:spPr>
          <a:xfrm>
            <a:off x="495300" y="277813"/>
            <a:ext cx="652145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4" name="Rectangle 44"/>
          <p:cNvSpPr>
            <a:spLocks noGrp="1" noChangeArrowheads="1"/>
          </p:cNvSpPr>
          <p:nvPr>
            <p:ph type="dt" sz="half" idx="10"/>
          </p:nvPr>
        </p:nvSpPr>
        <p:spPr/>
        <p:txBody>
          <a:bodyPr/>
          <a:lstStyle>
            <a:lvl1pPr>
              <a:defRPr/>
            </a:lvl1pPr>
          </a:lstStyle>
          <a:p>
            <a:pPr>
              <a:defRPr/>
            </a:pPr>
            <a:endParaRPr lang="en-US"/>
          </a:p>
        </p:txBody>
      </p:sp>
      <p:sp>
        <p:nvSpPr>
          <p:cNvPr id="5" name="Rectangle 45"/>
          <p:cNvSpPr>
            <a:spLocks noGrp="1" noChangeArrowheads="1"/>
          </p:cNvSpPr>
          <p:nvPr>
            <p:ph type="ftr" sz="quarter" idx="11"/>
          </p:nvPr>
        </p:nvSpPr>
        <p:spPr/>
        <p:txBody>
          <a:bodyPr/>
          <a:lstStyle>
            <a:lvl1pPr algn="ctr">
              <a:defRPr/>
            </a:lvl1pPr>
          </a:lstStyle>
          <a:p>
            <a:pPr>
              <a:defRPr/>
            </a:pPr>
            <a:endParaRPr lang="en-US"/>
          </a:p>
        </p:txBody>
      </p:sp>
      <p:sp>
        <p:nvSpPr>
          <p:cNvPr id="6" name="Rectangle 46"/>
          <p:cNvSpPr>
            <a:spLocks noGrp="1" noChangeArrowheads="1"/>
          </p:cNvSpPr>
          <p:nvPr>
            <p:ph type="sldNum" sz="quarter" idx="12"/>
          </p:nvPr>
        </p:nvSpPr>
        <p:spPr/>
        <p:txBody>
          <a:bodyPr/>
          <a:lstStyle>
            <a:lvl1pPr>
              <a:defRPr/>
            </a:lvl1pPr>
          </a:lstStyle>
          <a:p>
            <a:pPr>
              <a:defRPr/>
            </a:pPr>
            <a:fld id="{98B80CA2-6119-426E-94B5-FD7AABADF1A5}" type="slidenum">
              <a:rPr lang="en-US"/>
              <a:pPr>
                <a:defRPr/>
              </a:pPr>
              <a:t>‹nº›</a:t>
            </a:fld>
            <a:endParaRPr lang="en-US"/>
          </a:p>
        </p:txBody>
      </p:sp>
    </p:spTree>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42950" y="2130528"/>
            <a:ext cx="8420100" cy="1470025"/>
          </a:xfrm>
        </p:spPr>
        <p:txBody>
          <a:bodyPr/>
          <a:lstStyle/>
          <a:p>
            <a:r>
              <a:rPr lang="en-US" smtClean="0"/>
              <a:t>Click to edit Master title style</a:t>
            </a:r>
            <a:endParaRPr lang="pt-BR"/>
          </a:p>
        </p:txBody>
      </p:sp>
      <p:sp>
        <p:nvSpPr>
          <p:cNvPr id="3" name="Subtitle 2"/>
          <p:cNvSpPr>
            <a:spLocks noGrp="1"/>
          </p:cNvSpPr>
          <p:nvPr>
            <p:ph type="subTitle" idx="1"/>
          </p:nvPr>
        </p:nvSpPr>
        <p:spPr>
          <a:xfrm>
            <a:off x="1485900" y="3886200"/>
            <a:ext cx="69342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pt-BR"/>
          </a:p>
        </p:txBody>
      </p:sp>
      <p:sp>
        <p:nvSpPr>
          <p:cNvPr id="4" name="Rectangle 4"/>
          <p:cNvSpPr>
            <a:spLocks noGrp="1" noChangeArrowheads="1"/>
          </p:cNvSpPr>
          <p:nvPr>
            <p:ph type="dt" sz="half" idx="10"/>
          </p:nvPr>
        </p:nvSpPr>
        <p:spPr/>
        <p:txBody>
          <a:bodyPr/>
          <a:lstStyle>
            <a:lvl1pPr algn="ctr">
              <a:defRPr/>
            </a:lvl1pPr>
          </a:lstStyle>
          <a:p>
            <a:pPr>
              <a:defRPr/>
            </a:pPr>
            <a:endParaRPr lang="pt-BR"/>
          </a:p>
        </p:txBody>
      </p:sp>
      <p:sp>
        <p:nvSpPr>
          <p:cNvPr id="5" name="Rectangle 5"/>
          <p:cNvSpPr>
            <a:spLocks noGrp="1" noChangeArrowheads="1"/>
          </p:cNvSpPr>
          <p:nvPr>
            <p:ph type="ftr" sz="quarter" idx="11"/>
          </p:nvPr>
        </p:nvSpPr>
        <p:spPr/>
        <p:txBody>
          <a:bodyPr/>
          <a:lstStyle>
            <a:lvl1pPr>
              <a:defRPr/>
            </a:lvl1pPr>
          </a:lstStyle>
          <a:p>
            <a:pPr>
              <a:defRPr/>
            </a:pPr>
            <a:endParaRPr lang="pt-BR"/>
          </a:p>
        </p:txBody>
      </p:sp>
      <p:sp>
        <p:nvSpPr>
          <p:cNvPr id="6" name="Rectangle 6"/>
          <p:cNvSpPr>
            <a:spLocks noGrp="1" noChangeArrowheads="1"/>
          </p:cNvSpPr>
          <p:nvPr>
            <p:ph type="sldNum" sz="quarter" idx="12"/>
          </p:nvPr>
        </p:nvSpPr>
        <p:spPr/>
        <p:txBody>
          <a:bodyPr/>
          <a:lstStyle>
            <a:lvl1pPr>
              <a:defRPr/>
            </a:lvl1pPr>
          </a:lstStyle>
          <a:p>
            <a:pPr>
              <a:defRPr/>
            </a:pPr>
            <a:fld id="{446DCA1A-EF27-4C53-8B41-642B221B69AB}" type="slidenum">
              <a:rPr lang="pt-BR"/>
              <a:pPr>
                <a:defRPr/>
              </a:pPr>
              <a:t>‹nº›</a:t>
            </a:fld>
            <a:endParaRPr lang="pt-BR"/>
          </a:p>
        </p:txBody>
      </p:sp>
    </p:spTree>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pt-B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4" name="Rectangle 4"/>
          <p:cNvSpPr>
            <a:spLocks noGrp="1" noChangeArrowheads="1"/>
          </p:cNvSpPr>
          <p:nvPr>
            <p:ph type="dt" sz="half" idx="10"/>
          </p:nvPr>
        </p:nvSpPr>
        <p:spPr/>
        <p:txBody>
          <a:bodyPr/>
          <a:lstStyle>
            <a:lvl1pPr algn="ctr">
              <a:defRPr/>
            </a:lvl1pPr>
          </a:lstStyle>
          <a:p>
            <a:pPr>
              <a:defRPr/>
            </a:pPr>
            <a:endParaRPr lang="pt-BR"/>
          </a:p>
        </p:txBody>
      </p:sp>
      <p:sp>
        <p:nvSpPr>
          <p:cNvPr id="5" name="Rectangle 5"/>
          <p:cNvSpPr>
            <a:spLocks noGrp="1" noChangeArrowheads="1"/>
          </p:cNvSpPr>
          <p:nvPr>
            <p:ph type="ftr" sz="quarter" idx="11"/>
          </p:nvPr>
        </p:nvSpPr>
        <p:spPr/>
        <p:txBody>
          <a:bodyPr/>
          <a:lstStyle>
            <a:lvl1pPr>
              <a:defRPr/>
            </a:lvl1pPr>
          </a:lstStyle>
          <a:p>
            <a:pPr>
              <a:defRPr/>
            </a:pPr>
            <a:endParaRPr lang="pt-BR"/>
          </a:p>
        </p:txBody>
      </p:sp>
      <p:sp>
        <p:nvSpPr>
          <p:cNvPr id="6" name="Rectangle 6"/>
          <p:cNvSpPr>
            <a:spLocks noGrp="1" noChangeArrowheads="1"/>
          </p:cNvSpPr>
          <p:nvPr>
            <p:ph type="sldNum" sz="quarter" idx="12"/>
          </p:nvPr>
        </p:nvSpPr>
        <p:spPr/>
        <p:txBody>
          <a:bodyPr/>
          <a:lstStyle>
            <a:lvl1pPr>
              <a:defRPr/>
            </a:lvl1pPr>
          </a:lstStyle>
          <a:p>
            <a:pPr>
              <a:defRPr/>
            </a:pPr>
            <a:fld id="{FEAEFB73-6093-431A-8E26-C21EE5AB643C}" type="slidenum">
              <a:rPr lang="pt-BR"/>
              <a:pPr>
                <a:defRPr/>
              </a:pPr>
              <a:t>‹nº›</a:t>
            </a:fld>
            <a:endParaRPr lang="pt-BR"/>
          </a:p>
        </p:txBody>
      </p:sp>
    </p:spTree>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82506" y="4407003"/>
            <a:ext cx="8420100" cy="1362075"/>
          </a:xfrm>
        </p:spPr>
        <p:txBody>
          <a:bodyPr anchor="t"/>
          <a:lstStyle>
            <a:lvl1pPr algn="l">
              <a:defRPr sz="4000" b="1" cap="all"/>
            </a:lvl1pPr>
          </a:lstStyle>
          <a:p>
            <a:r>
              <a:rPr lang="en-US" smtClean="0"/>
              <a:t>Click to edit Master title style</a:t>
            </a:r>
            <a:endParaRPr lang="pt-BR"/>
          </a:p>
        </p:txBody>
      </p:sp>
      <p:sp>
        <p:nvSpPr>
          <p:cNvPr id="3" name="Text Placeholder 2"/>
          <p:cNvSpPr>
            <a:spLocks noGrp="1"/>
          </p:cNvSpPr>
          <p:nvPr>
            <p:ph type="body" idx="1"/>
          </p:nvPr>
        </p:nvSpPr>
        <p:spPr>
          <a:xfrm>
            <a:off x="782506"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pt-BR"/>
          </a:p>
        </p:txBody>
      </p:sp>
      <p:sp>
        <p:nvSpPr>
          <p:cNvPr id="5" name="Rectangle 5"/>
          <p:cNvSpPr>
            <a:spLocks noGrp="1" noChangeArrowheads="1"/>
          </p:cNvSpPr>
          <p:nvPr>
            <p:ph type="ftr" sz="quarter" idx="11"/>
          </p:nvPr>
        </p:nvSpPr>
        <p:spPr/>
        <p:txBody>
          <a:bodyPr/>
          <a:lstStyle>
            <a:lvl1pPr>
              <a:defRPr/>
            </a:lvl1pPr>
          </a:lstStyle>
          <a:p>
            <a:pPr>
              <a:defRPr/>
            </a:pPr>
            <a:endParaRPr lang="pt-BR"/>
          </a:p>
        </p:txBody>
      </p:sp>
      <p:sp>
        <p:nvSpPr>
          <p:cNvPr id="6" name="Rectangle 6"/>
          <p:cNvSpPr>
            <a:spLocks noGrp="1" noChangeArrowheads="1"/>
          </p:cNvSpPr>
          <p:nvPr>
            <p:ph type="sldNum" sz="quarter" idx="12"/>
          </p:nvPr>
        </p:nvSpPr>
        <p:spPr/>
        <p:txBody>
          <a:bodyPr/>
          <a:lstStyle>
            <a:lvl1pPr>
              <a:defRPr/>
            </a:lvl1pPr>
          </a:lstStyle>
          <a:p>
            <a:pPr>
              <a:defRPr/>
            </a:pPr>
            <a:fld id="{4E782DDC-1F1F-422C-B7DE-C93017ACD88F}" type="slidenum">
              <a:rPr lang="pt-BR"/>
              <a:pPr>
                <a:defRPr/>
              </a:pPr>
              <a:t>‹nº›</a:t>
            </a:fld>
            <a:endParaRPr lang="pt-BR"/>
          </a:p>
        </p:txBody>
      </p:sp>
    </p:spTree>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pt-BR"/>
          </a:p>
        </p:txBody>
      </p:sp>
      <p:sp>
        <p:nvSpPr>
          <p:cNvPr id="3" name="Content Placeholder 2"/>
          <p:cNvSpPr>
            <a:spLocks noGrp="1"/>
          </p:cNvSpPr>
          <p:nvPr>
            <p:ph sz="half" idx="1"/>
          </p:nvPr>
        </p:nvSpPr>
        <p:spPr>
          <a:xfrm>
            <a:off x="742950" y="1981200"/>
            <a:ext cx="41275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4" name="Content Placeholder 3"/>
          <p:cNvSpPr>
            <a:spLocks noGrp="1"/>
          </p:cNvSpPr>
          <p:nvPr>
            <p:ph sz="half" idx="2"/>
          </p:nvPr>
        </p:nvSpPr>
        <p:spPr>
          <a:xfrm>
            <a:off x="5035550" y="1981200"/>
            <a:ext cx="41275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5" name="Rectangle 6"/>
          <p:cNvSpPr>
            <a:spLocks noGrp="1" noChangeArrowheads="1"/>
          </p:cNvSpPr>
          <p:nvPr>
            <p:ph type="dt" sz="half" idx="10"/>
          </p:nvPr>
        </p:nvSpPr>
        <p:spPr/>
        <p:txBody>
          <a:bodyPr/>
          <a:lstStyle>
            <a:lvl1pPr algn="ctr">
              <a:defRPr/>
            </a:lvl1pPr>
          </a:lstStyle>
          <a:p>
            <a:pPr>
              <a:defRPr/>
            </a:pPr>
            <a:endParaRPr lang="pt-BR"/>
          </a:p>
        </p:txBody>
      </p:sp>
      <p:sp>
        <p:nvSpPr>
          <p:cNvPr id="6" name="Rectangle 7"/>
          <p:cNvSpPr>
            <a:spLocks noGrp="1" noChangeArrowheads="1"/>
          </p:cNvSpPr>
          <p:nvPr>
            <p:ph type="ftr" sz="quarter" idx="11"/>
          </p:nvPr>
        </p:nvSpPr>
        <p:spPr/>
        <p:txBody>
          <a:bodyPr/>
          <a:lstStyle>
            <a:lvl1pPr>
              <a:defRPr/>
            </a:lvl1pPr>
          </a:lstStyle>
          <a:p>
            <a:pPr>
              <a:defRPr/>
            </a:pPr>
            <a:endParaRPr lang="pt-BR"/>
          </a:p>
        </p:txBody>
      </p:sp>
      <p:sp>
        <p:nvSpPr>
          <p:cNvPr id="7" name="Rectangle 8"/>
          <p:cNvSpPr>
            <a:spLocks noGrp="1" noChangeArrowheads="1"/>
          </p:cNvSpPr>
          <p:nvPr>
            <p:ph type="sldNum" sz="quarter" idx="12"/>
          </p:nvPr>
        </p:nvSpPr>
        <p:spPr/>
        <p:txBody>
          <a:bodyPr/>
          <a:lstStyle>
            <a:lvl1pPr>
              <a:defRPr/>
            </a:lvl1pPr>
          </a:lstStyle>
          <a:p>
            <a:pPr>
              <a:defRPr/>
            </a:pPr>
            <a:fld id="{4A310D00-123F-4A87-9E2A-AAAE77A7B006}" type="slidenum">
              <a:rPr lang="pt-BR"/>
              <a:pPr>
                <a:defRPr/>
              </a:pPr>
              <a:t>‹nº›</a:t>
            </a:fld>
            <a:endParaRPr lang="pt-BR"/>
          </a:p>
        </p:txBody>
      </p:sp>
    </p:spTree>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95300" y="274638"/>
            <a:ext cx="8915400" cy="1143000"/>
          </a:xfrm>
        </p:spPr>
        <p:txBody>
          <a:bodyPr/>
          <a:lstStyle>
            <a:lvl1pPr>
              <a:defRPr/>
            </a:lvl1pPr>
          </a:lstStyle>
          <a:p>
            <a:r>
              <a:rPr lang="en-US" smtClean="0"/>
              <a:t>Click to edit Master title style</a:t>
            </a:r>
            <a:endParaRPr lang="pt-BR"/>
          </a:p>
        </p:txBody>
      </p:sp>
      <p:sp>
        <p:nvSpPr>
          <p:cNvPr id="3" name="Text Placeholder 2"/>
          <p:cNvSpPr>
            <a:spLocks noGrp="1"/>
          </p:cNvSpPr>
          <p:nvPr>
            <p:ph type="body" idx="1"/>
          </p:nvPr>
        </p:nvSpPr>
        <p:spPr>
          <a:xfrm>
            <a:off x="495300" y="1535113"/>
            <a:ext cx="437687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95300"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5" name="Text Placeholder 4"/>
          <p:cNvSpPr>
            <a:spLocks noGrp="1"/>
          </p:cNvSpPr>
          <p:nvPr>
            <p:ph type="body" sz="quarter" idx="3"/>
          </p:nvPr>
        </p:nvSpPr>
        <p:spPr>
          <a:xfrm>
            <a:off x="5032115" y="1535113"/>
            <a:ext cx="437859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32115"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7" name="Rectangle 4"/>
          <p:cNvSpPr>
            <a:spLocks noGrp="1" noChangeArrowheads="1"/>
          </p:cNvSpPr>
          <p:nvPr>
            <p:ph type="dt" sz="half" idx="10"/>
          </p:nvPr>
        </p:nvSpPr>
        <p:spPr/>
        <p:txBody>
          <a:bodyPr/>
          <a:lstStyle>
            <a:lvl1pPr algn="ctr">
              <a:defRPr/>
            </a:lvl1pPr>
          </a:lstStyle>
          <a:p>
            <a:pPr>
              <a:defRPr/>
            </a:pPr>
            <a:endParaRPr lang="pt-BR"/>
          </a:p>
        </p:txBody>
      </p:sp>
      <p:sp>
        <p:nvSpPr>
          <p:cNvPr id="8" name="Rectangle 5"/>
          <p:cNvSpPr>
            <a:spLocks noGrp="1" noChangeArrowheads="1"/>
          </p:cNvSpPr>
          <p:nvPr>
            <p:ph type="ftr" sz="quarter" idx="11"/>
          </p:nvPr>
        </p:nvSpPr>
        <p:spPr/>
        <p:txBody>
          <a:bodyPr/>
          <a:lstStyle>
            <a:lvl1pPr>
              <a:defRPr/>
            </a:lvl1pPr>
          </a:lstStyle>
          <a:p>
            <a:pPr>
              <a:defRPr/>
            </a:pPr>
            <a:endParaRPr lang="pt-BR"/>
          </a:p>
        </p:txBody>
      </p:sp>
      <p:sp>
        <p:nvSpPr>
          <p:cNvPr id="9" name="Rectangle 6"/>
          <p:cNvSpPr>
            <a:spLocks noGrp="1" noChangeArrowheads="1"/>
          </p:cNvSpPr>
          <p:nvPr>
            <p:ph type="sldNum" sz="quarter" idx="12"/>
          </p:nvPr>
        </p:nvSpPr>
        <p:spPr/>
        <p:txBody>
          <a:bodyPr/>
          <a:lstStyle>
            <a:lvl1pPr>
              <a:defRPr/>
            </a:lvl1pPr>
          </a:lstStyle>
          <a:p>
            <a:pPr>
              <a:defRPr/>
            </a:pPr>
            <a:fld id="{A74C10F8-3C9C-48D4-9158-F1C5AC8500C2}" type="slidenum">
              <a:rPr lang="pt-BR"/>
              <a:pPr>
                <a:defRPr/>
              </a:pPr>
              <a:t>‹nº›</a:t>
            </a:fld>
            <a:endParaRPr lang="pt-B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pt-B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4" name="Rectangle 4"/>
          <p:cNvSpPr>
            <a:spLocks noGrp="1" noChangeArrowheads="1"/>
          </p:cNvSpPr>
          <p:nvPr>
            <p:ph type="dt" sz="half" idx="10"/>
          </p:nvPr>
        </p:nvSpPr>
        <p:spPr>
          <a:ln/>
        </p:spPr>
        <p:txBody>
          <a:bodyPr/>
          <a:lstStyle>
            <a:lvl1pPr>
              <a:defRPr/>
            </a:lvl1pPr>
          </a:lstStyle>
          <a:p>
            <a:pPr>
              <a:defRPr/>
            </a:pPr>
            <a:endParaRPr lang="pt-BR"/>
          </a:p>
        </p:txBody>
      </p:sp>
      <p:sp>
        <p:nvSpPr>
          <p:cNvPr id="5" name="Rectangle 5"/>
          <p:cNvSpPr>
            <a:spLocks noGrp="1" noChangeArrowheads="1"/>
          </p:cNvSpPr>
          <p:nvPr>
            <p:ph type="ftr" sz="quarter" idx="11"/>
          </p:nvPr>
        </p:nvSpPr>
        <p:spPr>
          <a:ln/>
        </p:spPr>
        <p:txBody>
          <a:bodyPr/>
          <a:lstStyle>
            <a:lvl1pPr>
              <a:defRPr/>
            </a:lvl1pPr>
          </a:lstStyle>
          <a:p>
            <a:pPr>
              <a:defRPr/>
            </a:pPr>
            <a:endParaRPr lang="pt-BR"/>
          </a:p>
        </p:txBody>
      </p:sp>
      <p:sp>
        <p:nvSpPr>
          <p:cNvPr id="6" name="Rectangle 6"/>
          <p:cNvSpPr>
            <a:spLocks noGrp="1" noChangeArrowheads="1"/>
          </p:cNvSpPr>
          <p:nvPr>
            <p:ph type="sldNum" sz="quarter" idx="12"/>
          </p:nvPr>
        </p:nvSpPr>
        <p:spPr>
          <a:ln/>
        </p:spPr>
        <p:txBody>
          <a:bodyPr/>
          <a:lstStyle>
            <a:lvl1pPr>
              <a:defRPr/>
            </a:lvl1pPr>
          </a:lstStyle>
          <a:p>
            <a:pPr>
              <a:defRPr/>
            </a:pPr>
            <a:fld id="{34F5CDF6-DD13-412F-A9FE-FB67DF5D8264}" type="slidenum">
              <a:rPr lang="pt-BR"/>
              <a:pPr>
                <a:defRPr/>
              </a:pPr>
              <a:t>‹nº›</a:t>
            </a:fld>
            <a:endParaRPr lang="pt-B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cs typeface="Arial" charset="0"/>
              </a:defRPr>
            </a:lvl1pPr>
          </a:lstStyle>
          <a:p>
            <a:pPr>
              <a:defRPr/>
            </a:pPr>
            <a:endParaRPr lang="pt-BR"/>
          </a:p>
        </p:txBody>
      </p:sp>
      <p:sp>
        <p:nvSpPr>
          <p:cNvPr id="3" name="Rectangle 5"/>
          <p:cNvSpPr>
            <a:spLocks noGrp="1" noChangeArrowheads="1"/>
          </p:cNvSpPr>
          <p:nvPr>
            <p:ph type="ftr" sz="quarter" idx="11"/>
          </p:nvPr>
        </p:nvSpPr>
        <p:spPr/>
        <p:txBody>
          <a:bodyPr/>
          <a:lstStyle>
            <a:lvl1pPr>
              <a:defRPr>
                <a:cs typeface="Arial" charset="0"/>
              </a:defRPr>
            </a:lvl1pPr>
          </a:lstStyle>
          <a:p>
            <a:pPr>
              <a:defRPr/>
            </a:pPr>
            <a:endParaRPr lang="pt-BR"/>
          </a:p>
        </p:txBody>
      </p:sp>
      <p:sp>
        <p:nvSpPr>
          <p:cNvPr id="4" name="Rectangle 6"/>
          <p:cNvSpPr>
            <a:spLocks noGrp="1" noChangeArrowheads="1"/>
          </p:cNvSpPr>
          <p:nvPr>
            <p:ph type="sldNum" sz="quarter" idx="12"/>
          </p:nvPr>
        </p:nvSpPr>
        <p:spPr/>
        <p:txBody>
          <a:bodyPr/>
          <a:lstStyle>
            <a:lvl1pPr>
              <a:defRPr>
                <a:cs typeface="Arial" charset="0"/>
              </a:defRPr>
            </a:lvl1pPr>
          </a:lstStyle>
          <a:p>
            <a:pPr>
              <a:defRPr/>
            </a:pPr>
            <a:fld id="{E15719E0-79AF-4247-97C8-B2BE4C745567}" type="slidenum">
              <a:rPr lang="pt-BR"/>
              <a:pPr>
                <a:defRPr/>
              </a:pPr>
              <a:t>‹nº›</a:t>
            </a:fld>
            <a:endParaRPr lang="pt-BR"/>
          </a:p>
        </p:txBody>
      </p:sp>
    </p:spTree>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pt-BR"/>
          </a:p>
        </p:txBody>
      </p:sp>
      <p:sp>
        <p:nvSpPr>
          <p:cNvPr id="3" name="Rectangle 4"/>
          <p:cNvSpPr>
            <a:spLocks noGrp="1" noChangeArrowheads="1"/>
          </p:cNvSpPr>
          <p:nvPr>
            <p:ph type="dt" sz="half" idx="10"/>
          </p:nvPr>
        </p:nvSpPr>
        <p:spPr/>
        <p:txBody>
          <a:bodyPr/>
          <a:lstStyle>
            <a:lvl1pPr algn="ctr">
              <a:defRPr/>
            </a:lvl1pPr>
          </a:lstStyle>
          <a:p>
            <a:pPr>
              <a:defRPr/>
            </a:pPr>
            <a:endParaRPr lang="pt-BR"/>
          </a:p>
        </p:txBody>
      </p:sp>
      <p:sp>
        <p:nvSpPr>
          <p:cNvPr id="4" name="Rectangle 5"/>
          <p:cNvSpPr>
            <a:spLocks noGrp="1" noChangeArrowheads="1"/>
          </p:cNvSpPr>
          <p:nvPr>
            <p:ph type="ftr" sz="quarter" idx="11"/>
          </p:nvPr>
        </p:nvSpPr>
        <p:spPr/>
        <p:txBody>
          <a:bodyPr/>
          <a:lstStyle>
            <a:lvl1pPr>
              <a:defRPr/>
            </a:lvl1pPr>
          </a:lstStyle>
          <a:p>
            <a:pPr>
              <a:defRPr/>
            </a:pPr>
            <a:endParaRPr lang="pt-BR"/>
          </a:p>
        </p:txBody>
      </p:sp>
      <p:sp>
        <p:nvSpPr>
          <p:cNvPr id="5" name="Rectangle 6"/>
          <p:cNvSpPr>
            <a:spLocks noGrp="1" noChangeArrowheads="1"/>
          </p:cNvSpPr>
          <p:nvPr>
            <p:ph type="sldNum" sz="quarter" idx="12"/>
          </p:nvPr>
        </p:nvSpPr>
        <p:spPr/>
        <p:txBody>
          <a:bodyPr/>
          <a:lstStyle>
            <a:lvl1pPr>
              <a:defRPr/>
            </a:lvl1pPr>
          </a:lstStyle>
          <a:p>
            <a:pPr>
              <a:defRPr/>
            </a:pPr>
            <a:fld id="{EA3664F2-BD8D-4A26-B0BC-5A61CEDFFF9A}" type="slidenum">
              <a:rPr lang="pt-BR"/>
              <a:pPr>
                <a:defRPr/>
              </a:pPr>
              <a:t>‹nº›</a:t>
            </a:fld>
            <a:endParaRPr lang="pt-BR"/>
          </a:p>
        </p:txBody>
      </p:sp>
    </p:spTree>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pt-BR"/>
          </a:p>
        </p:txBody>
      </p:sp>
      <p:sp>
        <p:nvSpPr>
          <p:cNvPr id="3" name="Rectangle 5"/>
          <p:cNvSpPr>
            <a:spLocks noGrp="1" noChangeArrowheads="1"/>
          </p:cNvSpPr>
          <p:nvPr>
            <p:ph type="ftr" sz="quarter" idx="11"/>
          </p:nvPr>
        </p:nvSpPr>
        <p:spPr/>
        <p:txBody>
          <a:bodyPr/>
          <a:lstStyle>
            <a:lvl1pPr>
              <a:defRPr/>
            </a:lvl1pPr>
          </a:lstStyle>
          <a:p>
            <a:pPr>
              <a:defRPr/>
            </a:pPr>
            <a:endParaRPr lang="pt-BR"/>
          </a:p>
        </p:txBody>
      </p:sp>
      <p:sp>
        <p:nvSpPr>
          <p:cNvPr id="4" name="Rectangle 6"/>
          <p:cNvSpPr>
            <a:spLocks noGrp="1" noChangeArrowheads="1"/>
          </p:cNvSpPr>
          <p:nvPr>
            <p:ph type="sldNum" sz="quarter" idx="12"/>
          </p:nvPr>
        </p:nvSpPr>
        <p:spPr/>
        <p:txBody>
          <a:bodyPr/>
          <a:lstStyle>
            <a:lvl1pPr>
              <a:defRPr/>
            </a:lvl1pPr>
          </a:lstStyle>
          <a:p>
            <a:pPr>
              <a:defRPr/>
            </a:pPr>
            <a:fld id="{70892A14-963D-4DA9-8891-87B8B4760C78}" type="slidenum">
              <a:rPr lang="pt-BR"/>
              <a:pPr>
                <a:defRPr/>
              </a:pPr>
              <a:t>‹nº›</a:t>
            </a:fld>
            <a:endParaRPr lang="pt-BR"/>
          </a:p>
        </p:txBody>
      </p:sp>
    </p:spTree>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5300" y="273050"/>
            <a:ext cx="3259006" cy="1162050"/>
          </a:xfrm>
        </p:spPr>
        <p:txBody>
          <a:bodyPr anchor="b"/>
          <a:lstStyle>
            <a:lvl1pPr algn="l">
              <a:defRPr sz="2000" b="1"/>
            </a:lvl1pPr>
          </a:lstStyle>
          <a:p>
            <a:r>
              <a:rPr lang="en-US" smtClean="0"/>
              <a:t>Click to edit Master title style</a:t>
            </a:r>
            <a:endParaRPr lang="pt-BR"/>
          </a:p>
        </p:txBody>
      </p:sp>
      <p:sp>
        <p:nvSpPr>
          <p:cNvPr id="3" name="Content Placeholder 2"/>
          <p:cNvSpPr>
            <a:spLocks noGrp="1"/>
          </p:cNvSpPr>
          <p:nvPr>
            <p:ph idx="1"/>
          </p:nvPr>
        </p:nvSpPr>
        <p:spPr>
          <a:xfrm>
            <a:off x="3872972" y="273082"/>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4" name="Text Placeholder 3"/>
          <p:cNvSpPr>
            <a:spLocks noGrp="1"/>
          </p:cNvSpPr>
          <p:nvPr>
            <p:ph type="body" sz="half" idx="2"/>
          </p:nvPr>
        </p:nvSpPr>
        <p:spPr>
          <a:xfrm>
            <a:off x="495300" y="1435103"/>
            <a:ext cx="325900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dt" sz="half" idx="10"/>
          </p:nvPr>
        </p:nvSpPr>
        <p:spPr/>
        <p:txBody>
          <a:bodyPr/>
          <a:lstStyle>
            <a:lvl1pPr algn="ctr">
              <a:defRPr/>
            </a:lvl1pPr>
          </a:lstStyle>
          <a:p>
            <a:pPr>
              <a:defRPr/>
            </a:pPr>
            <a:endParaRPr lang="pt-BR"/>
          </a:p>
        </p:txBody>
      </p:sp>
      <p:sp>
        <p:nvSpPr>
          <p:cNvPr id="6" name="Rectangle 7"/>
          <p:cNvSpPr>
            <a:spLocks noGrp="1" noChangeArrowheads="1"/>
          </p:cNvSpPr>
          <p:nvPr>
            <p:ph type="ftr" sz="quarter" idx="11"/>
          </p:nvPr>
        </p:nvSpPr>
        <p:spPr/>
        <p:txBody>
          <a:bodyPr/>
          <a:lstStyle>
            <a:lvl1pPr>
              <a:defRPr/>
            </a:lvl1pPr>
          </a:lstStyle>
          <a:p>
            <a:pPr>
              <a:defRPr/>
            </a:pPr>
            <a:endParaRPr lang="pt-BR"/>
          </a:p>
        </p:txBody>
      </p:sp>
      <p:sp>
        <p:nvSpPr>
          <p:cNvPr id="7" name="Rectangle 8"/>
          <p:cNvSpPr>
            <a:spLocks noGrp="1" noChangeArrowheads="1"/>
          </p:cNvSpPr>
          <p:nvPr>
            <p:ph type="sldNum" sz="quarter" idx="12"/>
          </p:nvPr>
        </p:nvSpPr>
        <p:spPr/>
        <p:txBody>
          <a:bodyPr/>
          <a:lstStyle>
            <a:lvl1pPr>
              <a:defRPr/>
            </a:lvl1pPr>
          </a:lstStyle>
          <a:p>
            <a:pPr>
              <a:defRPr/>
            </a:pPr>
            <a:fld id="{2C8B7B56-6A06-4700-A468-5AE5DB25B03E}" type="slidenum">
              <a:rPr lang="pt-BR"/>
              <a:pPr>
                <a:defRPr/>
              </a:pPr>
              <a:t>‹nº›</a:t>
            </a:fld>
            <a:endParaRPr lang="pt-BR"/>
          </a:p>
        </p:txBody>
      </p:sp>
    </p:spTree>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645" y="4800600"/>
            <a:ext cx="5943600" cy="566738"/>
          </a:xfrm>
        </p:spPr>
        <p:txBody>
          <a:bodyPr anchor="b"/>
          <a:lstStyle>
            <a:lvl1pPr algn="l">
              <a:defRPr sz="2000" b="1"/>
            </a:lvl1pPr>
          </a:lstStyle>
          <a:p>
            <a:r>
              <a:rPr lang="en-US" smtClean="0"/>
              <a:t>Click to edit Master title style</a:t>
            </a:r>
            <a:endParaRPr lang="pt-BR"/>
          </a:p>
        </p:txBody>
      </p:sp>
      <p:sp>
        <p:nvSpPr>
          <p:cNvPr id="3" name="Picture Placeholder 2"/>
          <p:cNvSpPr>
            <a:spLocks noGrp="1"/>
          </p:cNvSpPr>
          <p:nvPr>
            <p:ph type="pic" idx="1"/>
          </p:nvPr>
        </p:nvSpPr>
        <p:spPr>
          <a:xfrm>
            <a:off x="1941645"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t-BR" noProof="0" smtClean="0"/>
          </a:p>
        </p:txBody>
      </p:sp>
      <p:sp>
        <p:nvSpPr>
          <p:cNvPr id="4" name="Text Placeholder 3"/>
          <p:cNvSpPr>
            <a:spLocks noGrp="1"/>
          </p:cNvSpPr>
          <p:nvPr>
            <p:ph type="body" sz="half" idx="2"/>
          </p:nvPr>
        </p:nvSpPr>
        <p:spPr>
          <a:xfrm>
            <a:off x="1941645"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dt" sz="half" idx="10"/>
          </p:nvPr>
        </p:nvSpPr>
        <p:spPr/>
        <p:txBody>
          <a:bodyPr/>
          <a:lstStyle>
            <a:lvl1pPr algn="ctr">
              <a:defRPr/>
            </a:lvl1pPr>
          </a:lstStyle>
          <a:p>
            <a:pPr>
              <a:defRPr/>
            </a:pPr>
            <a:endParaRPr lang="pt-BR"/>
          </a:p>
        </p:txBody>
      </p:sp>
      <p:sp>
        <p:nvSpPr>
          <p:cNvPr id="6" name="Rectangle 7"/>
          <p:cNvSpPr>
            <a:spLocks noGrp="1" noChangeArrowheads="1"/>
          </p:cNvSpPr>
          <p:nvPr>
            <p:ph type="ftr" sz="quarter" idx="11"/>
          </p:nvPr>
        </p:nvSpPr>
        <p:spPr/>
        <p:txBody>
          <a:bodyPr/>
          <a:lstStyle>
            <a:lvl1pPr>
              <a:defRPr/>
            </a:lvl1pPr>
          </a:lstStyle>
          <a:p>
            <a:pPr>
              <a:defRPr/>
            </a:pPr>
            <a:endParaRPr lang="pt-BR"/>
          </a:p>
        </p:txBody>
      </p:sp>
      <p:sp>
        <p:nvSpPr>
          <p:cNvPr id="7" name="Rectangle 8"/>
          <p:cNvSpPr>
            <a:spLocks noGrp="1" noChangeArrowheads="1"/>
          </p:cNvSpPr>
          <p:nvPr>
            <p:ph type="sldNum" sz="quarter" idx="12"/>
          </p:nvPr>
        </p:nvSpPr>
        <p:spPr/>
        <p:txBody>
          <a:bodyPr/>
          <a:lstStyle>
            <a:lvl1pPr>
              <a:defRPr/>
            </a:lvl1pPr>
          </a:lstStyle>
          <a:p>
            <a:pPr>
              <a:defRPr/>
            </a:pPr>
            <a:fld id="{D7A92525-8675-43AB-99D2-1A917E344AA9}" type="slidenum">
              <a:rPr lang="pt-BR"/>
              <a:pPr>
                <a:defRPr/>
              </a:pPr>
              <a:t>‹nº›</a:t>
            </a:fld>
            <a:endParaRPr lang="pt-BR"/>
          </a:p>
        </p:txBody>
      </p:sp>
    </p:spTree>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pt-B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4" name="Rectangle 4"/>
          <p:cNvSpPr>
            <a:spLocks noGrp="1" noChangeArrowheads="1"/>
          </p:cNvSpPr>
          <p:nvPr>
            <p:ph type="dt" sz="half" idx="10"/>
          </p:nvPr>
        </p:nvSpPr>
        <p:spPr/>
        <p:txBody>
          <a:bodyPr/>
          <a:lstStyle>
            <a:lvl1pPr algn="ctr">
              <a:defRPr/>
            </a:lvl1pPr>
          </a:lstStyle>
          <a:p>
            <a:pPr>
              <a:defRPr/>
            </a:pPr>
            <a:endParaRPr lang="pt-BR"/>
          </a:p>
        </p:txBody>
      </p:sp>
      <p:sp>
        <p:nvSpPr>
          <p:cNvPr id="5" name="Rectangle 5"/>
          <p:cNvSpPr>
            <a:spLocks noGrp="1" noChangeArrowheads="1"/>
          </p:cNvSpPr>
          <p:nvPr>
            <p:ph type="ftr" sz="quarter" idx="11"/>
          </p:nvPr>
        </p:nvSpPr>
        <p:spPr/>
        <p:txBody>
          <a:bodyPr/>
          <a:lstStyle>
            <a:lvl1pPr>
              <a:defRPr/>
            </a:lvl1pPr>
          </a:lstStyle>
          <a:p>
            <a:pPr>
              <a:defRPr/>
            </a:pPr>
            <a:endParaRPr lang="pt-BR"/>
          </a:p>
        </p:txBody>
      </p:sp>
      <p:sp>
        <p:nvSpPr>
          <p:cNvPr id="6" name="Rectangle 6"/>
          <p:cNvSpPr>
            <a:spLocks noGrp="1" noChangeArrowheads="1"/>
          </p:cNvSpPr>
          <p:nvPr>
            <p:ph type="sldNum" sz="quarter" idx="12"/>
          </p:nvPr>
        </p:nvSpPr>
        <p:spPr/>
        <p:txBody>
          <a:bodyPr/>
          <a:lstStyle>
            <a:lvl1pPr>
              <a:defRPr/>
            </a:lvl1pPr>
          </a:lstStyle>
          <a:p>
            <a:pPr>
              <a:defRPr/>
            </a:pPr>
            <a:fld id="{11B41AEF-AD2C-48A1-B8EA-805BFEE542DC}" type="slidenum">
              <a:rPr lang="pt-BR"/>
              <a:pPr>
                <a:defRPr/>
              </a:pPr>
              <a:t>‹nº›</a:t>
            </a:fld>
            <a:endParaRPr lang="pt-BR"/>
          </a:p>
        </p:txBody>
      </p:sp>
    </p:spTree>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58025" y="609600"/>
            <a:ext cx="2105025" cy="5486400"/>
          </a:xfrm>
        </p:spPr>
        <p:txBody>
          <a:bodyPr vert="eaVert"/>
          <a:lstStyle/>
          <a:p>
            <a:r>
              <a:rPr lang="en-US" smtClean="0"/>
              <a:t>Click to edit Master title style</a:t>
            </a:r>
            <a:endParaRPr lang="pt-BR"/>
          </a:p>
        </p:txBody>
      </p:sp>
      <p:sp>
        <p:nvSpPr>
          <p:cNvPr id="3" name="Vertical Text Placeholder 2"/>
          <p:cNvSpPr>
            <a:spLocks noGrp="1"/>
          </p:cNvSpPr>
          <p:nvPr>
            <p:ph type="body" orient="vert" idx="1"/>
          </p:nvPr>
        </p:nvSpPr>
        <p:spPr>
          <a:xfrm>
            <a:off x="742950" y="609600"/>
            <a:ext cx="6149975"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4" name="Rectangle 4"/>
          <p:cNvSpPr>
            <a:spLocks noGrp="1" noChangeArrowheads="1"/>
          </p:cNvSpPr>
          <p:nvPr>
            <p:ph type="dt" sz="half" idx="10"/>
          </p:nvPr>
        </p:nvSpPr>
        <p:spPr/>
        <p:txBody>
          <a:bodyPr/>
          <a:lstStyle>
            <a:lvl1pPr algn="ctr">
              <a:defRPr/>
            </a:lvl1pPr>
          </a:lstStyle>
          <a:p>
            <a:pPr>
              <a:defRPr/>
            </a:pPr>
            <a:endParaRPr lang="pt-BR"/>
          </a:p>
        </p:txBody>
      </p:sp>
      <p:sp>
        <p:nvSpPr>
          <p:cNvPr id="5" name="Rectangle 5"/>
          <p:cNvSpPr>
            <a:spLocks noGrp="1" noChangeArrowheads="1"/>
          </p:cNvSpPr>
          <p:nvPr>
            <p:ph type="ftr" sz="quarter" idx="11"/>
          </p:nvPr>
        </p:nvSpPr>
        <p:spPr/>
        <p:txBody>
          <a:bodyPr/>
          <a:lstStyle>
            <a:lvl1pPr>
              <a:defRPr/>
            </a:lvl1pPr>
          </a:lstStyle>
          <a:p>
            <a:pPr>
              <a:defRPr/>
            </a:pPr>
            <a:endParaRPr lang="pt-BR"/>
          </a:p>
        </p:txBody>
      </p:sp>
      <p:sp>
        <p:nvSpPr>
          <p:cNvPr id="6" name="Rectangle 6"/>
          <p:cNvSpPr>
            <a:spLocks noGrp="1" noChangeArrowheads="1"/>
          </p:cNvSpPr>
          <p:nvPr>
            <p:ph type="sldNum" sz="quarter" idx="12"/>
          </p:nvPr>
        </p:nvSpPr>
        <p:spPr/>
        <p:txBody>
          <a:bodyPr/>
          <a:lstStyle>
            <a:lvl1pPr>
              <a:defRPr/>
            </a:lvl1pPr>
          </a:lstStyle>
          <a:p>
            <a:pPr>
              <a:defRPr/>
            </a:pPr>
            <a:fld id="{3579B3DA-428A-49F6-8E36-9E60C48C0EE3}" type="slidenum">
              <a:rPr lang="pt-BR"/>
              <a:pPr>
                <a:defRPr/>
              </a:pPr>
              <a:t>‹nº›</a:t>
            </a:fld>
            <a:endParaRPr lang="pt-BR"/>
          </a:p>
        </p:txBody>
      </p:sp>
    </p:spTree>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742950" y="609600"/>
            <a:ext cx="8420100" cy="1143000"/>
          </a:xfrm>
        </p:spPr>
        <p:txBody>
          <a:bodyPr/>
          <a:lstStyle/>
          <a:p>
            <a:r>
              <a:rPr lang="en-US" smtClean="0"/>
              <a:t>Click to edit Master title style</a:t>
            </a:r>
            <a:endParaRPr lang="pt-BR"/>
          </a:p>
        </p:txBody>
      </p:sp>
      <p:sp>
        <p:nvSpPr>
          <p:cNvPr id="3" name="ClipArt Placeholder 2"/>
          <p:cNvSpPr>
            <a:spLocks noGrp="1"/>
          </p:cNvSpPr>
          <p:nvPr>
            <p:ph type="clipArt" sz="half" idx="1"/>
          </p:nvPr>
        </p:nvSpPr>
        <p:spPr>
          <a:xfrm>
            <a:off x="742950" y="1981200"/>
            <a:ext cx="4127500" cy="4114800"/>
          </a:xfrm>
        </p:spPr>
        <p:txBody>
          <a:bodyPr/>
          <a:lstStyle/>
          <a:p>
            <a:pPr lvl="0"/>
            <a:endParaRPr lang="pt-BR" noProof="0" smtClean="0"/>
          </a:p>
        </p:txBody>
      </p:sp>
      <p:sp>
        <p:nvSpPr>
          <p:cNvPr id="4" name="Text Placeholder 3"/>
          <p:cNvSpPr>
            <a:spLocks noGrp="1"/>
          </p:cNvSpPr>
          <p:nvPr>
            <p:ph type="body" sz="half" idx="2"/>
          </p:nvPr>
        </p:nvSpPr>
        <p:spPr>
          <a:xfrm>
            <a:off x="5035550" y="1981200"/>
            <a:ext cx="41275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5" name="Rectangle 6"/>
          <p:cNvSpPr>
            <a:spLocks noGrp="1" noChangeArrowheads="1"/>
          </p:cNvSpPr>
          <p:nvPr>
            <p:ph type="dt" sz="half" idx="10"/>
          </p:nvPr>
        </p:nvSpPr>
        <p:spPr/>
        <p:txBody>
          <a:bodyPr/>
          <a:lstStyle>
            <a:lvl1pPr algn="ctr">
              <a:defRPr/>
            </a:lvl1pPr>
          </a:lstStyle>
          <a:p>
            <a:pPr>
              <a:defRPr/>
            </a:pPr>
            <a:endParaRPr lang="pt-BR"/>
          </a:p>
        </p:txBody>
      </p:sp>
      <p:sp>
        <p:nvSpPr>
          <p:cNvPr id="6" name="Rectangle 7"/>
          <p:cNvSpPr>
            <a:spLocks noGrp="1" noChangeArrowheads="1"/>
          </p:cNvSpPr>
          <p:nvPr>
            <p:ph type="ftr" sz="quarter" idx="11"/>
          </p:nvPr>
        </p:nvSpPr>
        <p:spPr/>
        <p:txBody>
          <a:bodyPr/>
          <a:lstStyle>
            <a:lvl1pPr>
              <a:defRPr/>
            </a:lvl1pPr>
          </a:lstStyle>
          <a:p>
            <a:pPr>
              <a:defRPr/>
            </a:pPr>
            <a:endParaRPr lang="pt-BR"/>
          </a:p>
        </p:txBody>
      </p:sp>
      <p:sp>
        <p:nvSpPr>
          <p:cNvPr id="7" name="Rectangle 8"/>
          <p:cNvSpPr>
            <a:spLocks noGrp="1" noChangeArrowheads="1"/>
          </p:cNvSpPr>
          <p:nvPr>
            <p:ph type="sldNum" sz="quarter" idx="12"/>
          </p:nvPr>
        </p:nvSpPr>
        <p:spPr/>
        <p:txBody>
          <a:bodyPr/>
          <a:lstStyle>
            <a:lvl1pPr>
              <a:defRPr/>
            </a:lvl1pPr>
          </a:lstStyle>
          <a:p>
            <a:pPr>
              <a:defRPr/>
            </a:pPr>
            <a:fld id="{05048A99-B49C-4081-BA80-B2EE09E8F969}" type="slidenum">
              <a:rPr lang="pt-BR"/>
              <a:pPr>
                <a:defRPr/>
              </a:pPr>
              <a:t>‹nº›</a:t>
            </a:fld>
            <a:endParaRPr lang="pt-BR"/>
          </a:p>
        </p:txBody>
      </p:sp>
    </p:spTree>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42950" y="2130581"/>
            <a:ext cx="8420100" cy="1470025"/>
          </a:xfrm>
        </p:spPr>
        <p:txBody>
          <a:bodyPr/>
          <a:lstStyle/>
          <a:p>
            <a:r>
              <a:rPr lang="en-US" smtClean="0"/>
              <a:t>Click to edit Master title style</a:t>
            </a:r>
            <a:endParaRPr lang="pt-BR"/>
          </a:p>
        </p:txBody>
      </p:sp>
      <p:sp>
        <p:nvSpPr>
          <p:cNvPr id="3" name="Subtitle 2"/>
          <p:cNvSpPr>
            <a:spLocks noGrp="1"/>
          </p:cNvSpPr>
          <p:nvPr>
            <p:ph type="subTitle" idx="1"/>
          </p:nvPr>
        </p:nvSpPr>
        <p:spPr>
          <a:xfrm>
            <a:off x="1485900" y="3886200"/>
            <a:ext cx="69342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pt-BR"/>
          </a:p>
        </p:txBody>
      </p:sp>
      <p:sp>
        <p:nvSpPr>
          <p:cNvPr id="4" name="Rectangle 4"/>
          <p:cNvSpPr>
            <a:spLocks noGrp="1" noChangeArrowheads="1"/>
          </p:cNvSpPr>
          <p:nvPr>
            <p:ph type="dt" sz="half" idx="10"/>
          </p:nvPr>
        </p:nvSpPr>
        <p:spPr/>
        <p:txBody>
          <a:bodyPr/>
          <a:lstStyle>
            <a:lvl1pPr algn="ctr">
              <a:defRPr/>
            </a:lvl1pPr>
          </a:lstStyle>
          <a:p>
            <a:pPr>
              <a:defRPr/>
            </a:pPr>
            <a:endParaRPr lang="pt-BR"/>
          </a:p>
        </p:txBody>
      </p:sp>
      <p:sp>
        <p:nvSpPr>
          <p:cNvPr id="5" name="Rectangle 5"/>
          <p:cNvSpPr>
            <a:spLocks noGrp="1" noChangeArrowheads="1"/>
          </p:cNvSpPr>
          <p:nvPr>
            <p:ph type="ftr" sz="quarter" idx="11"/>
          </p:nvPr>
        </p:nvSpPr>
        <p:spPr/>
        <p:txBody>
          <a:bodyPr/>
          <a:lstStyle>
            <a:lvl1pPr>
              <a:defRPr/>
            </a:lvl1pPr>
          </a:lstStyle>
          <a:p>
            <a:pPr>
              <a:defRPr/>
            </a:pPr>
            <a:endParaRPr lang="pt-BR"/>
          </a:p>
        </p:txBody>
      </p:sp>
      <p:sp>
        <p:nvSpPr>
          <p:cNvPr id="6" name="Rectangle 6"/>
          <p:cNvSpPr>
            <a:spLocks noGrp="1" noChangeArrowheads="1"/>
          </p:cNvSpPr>
          <p:nvPr>
            <p:ph type="sldNum" sz="quarter" idx="12"/>
          </p:nvPr>
        </p:nvSpPr>
        <p:spPr/>
        <p:txBody>
          <a:bodyPr/>
          <a:lstStyle>
            <a:lvl1pPr>
              <a:defRPr/>
            </a:lvl1pPr>
          </a:lstStyle>
          <a:p>
            <a:pPr>
              <a:defRPr/>
            </a:pPr>
            <a:fld id="{82EE6A99-A49D-4DED-915F-F4E5E465B810}" type="slidenum">
              <a:rPr lang="pt-BR"/>
              <a:pPr>
                <a:defRPr/>
              </a:pPr>
              <a:t>‹nº›</a:t>
            </a:fld>
            <a:endParaRPr lang="pt-BR"/>
          </a:p>
        </p:txBody>
      </p:sp>
    </p:spTree>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pt-B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4" name="Rectangle 4"/>
          <p:cNvSpPr>
            <a:spLocks noGrp="1" noChangeArrowheads="1"/>
          </p:cNvSpPr>
          <p:nvPr>
            <p:ph type="dt" sz="half" idx="10"/>
          </p:nvPr>
        </p:nvSpPr>
        <p:spPr/>
        <p:txBody>
          <a:bodyPr/>
          <a:lstStyle>
            <a:lvl1pPr algn="ctr">
              <a:defRPr/>
            </a:lvl1pPr>
          </a:lstStyle>
          <a:p>
            <a:pPr>
              <a:defRPr/>
            </a:pPr>
            <a:endParaRPr lang="pt-BR"/>
          </a:p>
        </p:txBody>
      </p:sp>
      <p:sp>
        <p:nvSpPr>
          <p:cNvPr id="5" name="Rectangle 5"/>
          <p:cNvSpPr>
            <a:spLocks noGrp="1" noChangeArrowheads="1"/>
          </p:cNvSpPr>
          <p:nvPr>
            <p:ph type="ftr" sz="quarter" idx="11"/>
          </p:nvPr>
        </p:nvSpPr>
        <p:spPr/>
        <p:txBody>
          <a:bodyPr/>
          <a:lstStyle>
            <a:lvl1pPr>
              <a:defRPr/>
            </a:lvl1pPr>
          </a:lstStyle>
          <a:p>
            <a:pPr>
              <a:defRPr/>
            </a:pPr>
            <a:endParaRPr lang="pt-BR"/>
          </a:p>
        </p:txBody>
      </p:sp>
      <p:sp>
        <p:nvSpPr>
          <p:cNvPr id="6" name="Rectangle 6"/>
          <p:cNvSpPr>
            <a:spLocks noGrp="1" noChangeArrowheads="1"/>
          </p:cNvSpPr>
          <p:nvPr>
            <p:ph type="sldNum" sz="quarter" idx="12"/>
          </p:nvPr>
        </p:nvSpPr>
        <p:spPr/>
        <p:txBody>
          <a:bodyPr/>
          <a:lstStyle>
            <a:lvl1pPr>
              <a:defRPr/>
            </a:lvl1pPr>
          </a:lstStyle>
          <a:p>
            <a:pPr>
              <a:defRPr/>
            </a:pPr>
            <a:fld id="{5758BB18-DE38-4A18-8AB0-A420F9001F6C}" type="slidenum">
              <a:rPr lang="pt-BR"/>
              <a:pPr>
                <a:defRPr/>
              </a:pPr>
              <a:t>‹nº›</a:t>
            </a:fld>
            <a:endParaRPr lang="pt-BR"/>
          </a:p>
        </p:txBody>
      </p:sp>
    </p:spTree>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82638" y="4407056"/>
            <a:ext cx="8420100" cy="1362075"/>
          </a:xfrm>
        </p:spPr>
        <p:txBody>
          <a:bodyPr anchor="t"/>
          <a:lstStyle>
            <a:lvl1pPr algn="l">
              <a:defRPr sz="4000" b="1" cap="all"/>
            </a:lvl1pPr>
          </a:lstStyle>
          <a:p>
            <a:r>
              <a:rPr lang="en-US" smtClean="0"/>
              <a:t>Click to edit Master title style</a:t>
            </a:r>
            <a:endParaRPr lang="pt-BR"/>
          </a:p>
        </p:txBody>
      </p:sp>
      <p:sp>
        <p:nvSpPr>
          <p:cNvPr id="3" name="Text Placeholder 2"/>
          <p:cNvSpPr>
            <a:spLocks noGrp="1"/>
          </p:cNvSpPr>
          <p:nvPr>
            <p:ph type="body" idx="1"/>
          </p:nvPr>
        </p:nvSpPr>
        <p:spPr>
          <a:xfrm>
            <a:off x="782638"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pt-BR"/>
          </a:p>
        </p:txBody>
      </p:sp>
      <p:sp>
        <p:nvSpPr>
          <p:cNvPr id="5" name="Rectangle 5"/>
          <p:cNvSpPr>
            <a:spLocks noGrp="1" noChangeArrowheads="1"/>
          </p:cNvSpPr>
          <p:nvPr>
            <p:ph type="ftr" sz="quarter" idx="11"/>
          </p:nvPr>
        </p:nvSpPr>
        <p:spPr/>
        <p:txBody>
          <a:bodyPr/>
          <a:lstStyle>
            <a:lvl1pPr>
              <a:defRPr/>
            </a:lvl1pPr>
          </a:lstStyle>
          <a:p>
            <a:pPr>
              <a:defRPr/>
            </a:pPr>
            <a:endParaRPr lang="pt-BR"/>
          </a:p>
        </p:txBody>
      </p:sp>
      <p:sp>
        <p:nvSpPr>
          <p:cNvPr id="6" name="Rectangle 6"/>
          <p:cNvSpPr>
            <a:spLocks noGrp="1" noChangeArrowheads="1"/>
          </p:cNvSpPr>
          <p:nvPr>
            <p:ph type="sldNum" sz="quarter" idx="12"/>
          </p:nvPr>
        </p:nvSpPr>
        <p:spPr/>
        <p:txBody>
          <a:bodyPr/>
          <a:lstStyle>
            <a:lvl1pPr>
              <a:defRPr/>
            </a:lvl1pPr>
          </a:lstStyle>
          <a:p>
            <a:pPr>
              <a:defRPr/>
            </a:pPr>
            <a:fld id="{06996E5F-7907-4C16-B12C-2ADE100058E7}" type="slidenum">
              <a:rPr lang="pt-BR"/>
              <a:pPr>
                <a:defRPr/>
              </a:pPr>
              <a:t>‹nº›</a:t>
            </a:fld>
            <a:endParaRPr lang="pt-B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5300" y="273050"/>
            <a:ext cx="3259006" cy="1162050"/>
          </a:xfrm>
        </p:spPr>
        <p:txBody>
          <a:bodyPr anchor="b"/>
          <a:lstStyle>
            <a:lvl1pPr algn="l">
              <a:defRPr sz="2000" b="1"/>
            </a:lvl1pPr>
          </a:lstStyle>
          <a:p>
            <a:r>
              <a:rPr lang="en-US" smtClean="0"/>
              <a:t>Click to edit Master title style</a:t>
            </a:r>
            <a:endParaRPr lang="pt-BR"/>
          </a:p>
        </p:txBody>
      </p:sp>
      <p:sp>
        <p:nvSpPr>
          <p:cNvPr id="3" name="Content Placeholder 2"/>
          <p:cNvSpPr>
            <a:spLocks noGrp="1"/>
          </p:cNvSpPr>
          <p:nvPr>
            <p:ph idx="1"/>
          </p:nvPr>
        </p:nvSpPr>
        <p:spPr>
          <a:xfrm>
            <a:off x="3872972" y="273087"/>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4" name="Text Placeholder 3"/>
          <p:cNvSpPr>
            <a:spLocks noGrp="1"/>
          </p:cNvSpPr>
          <p:nvPr>
            <p:ph type="body" sz="half" idx="2"/>
          </p:nvPr>
        </p:nvSpPr>
        <p:spPr>
          <a:xfrm>
            <a:off x="495300" y="1435103"/>
            <a:ext cx="325900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dt" sz="half" idx="10"/>
          </p:nvPr>
        </p:nvSpPr>
        <p:spPr/>
        <p:txBody>
          <a:bodyPr/>
          <a:lstStyle>
            <a:lvl1pPr algn="ctr">
              <a:defRPr>
                <a:cs typeface="Arial" charset="0"/>
              </a:defRPr>
            </a:lvl1pPr>
          </a:lstStyle>
          <a:p>
            <a:pPr>
              <a:defRPr/>
            </a:pPr>
            <a:endParaRPr lang="pt-BR"/>
          </a:p>
        </p:txBody>
      </p:sp>
      <p:sp>
        <p:nvSpPr>
          <p:cNvPr id="6" name="Rectangle 7"/>
          <p:cNvSpPr>
            <a:spLocks noGrp="1" noChangeArrowheads="1"/>
          </p:cNvSpPr>
          <p:nvPr>
            <p:ph type="ftr" sz="quarter" idx="11"/>
          </p:nvPr>
        </p:nvSpPr>
        <p:spPr/>
        <p:txBody>
          <a:bodyPr/>
          <a:lstStyle>
            <a:lvl1pPr>
              <a:defRPr>
                <a:cs typeface="Arial" charset="0"/>
              </a:defRPr>
            </a:lvl1pPr>
          </a:lstStyle>
          <a:p>
            <a:pPr>
              <a:defRPr/>
            </a:pPr>
            <a:endParaRPr lang="pt-BR"/>
          </a:p>
        </p:txBody>
      </p:sp>
      <p:sp>
        <p:nvSpPr>
          <p:cNvPr id="7" name="Rectangle 8"/>
          <p:cNvSpPr>
            <a:spLocks noGrp="1" noChangeArrowheads="1"/>
          </p:cNvSpPr>
          <p:nvPr>
            <p:ph type="sldNum" sz="quarter" idx="12"/>
          </p:nvPr>
        </p:nvSpPr>
        <p:spPr/>
        <p:txBody>
          <a:bodyPr/>
          <a:lstStyle>
            <a:lvl1pPr>
              <a:defRPr>
                <a:cs typeface="Arial" charset="0"/>
              </a:defRPr>
            </a:lvl1pPr>
          </a:lstStyle>
          <a:p>
            <a:pPr>
              <a:defRPr/>
            </a:pPr>
            <a:fld id="{B1C88669-58AB-4A36-BCD5-8C20E09AC453}" type="slidenum">
              <a:rPr lang="pt-BR"/>
              <a:pPr>
                <a:defRPr/>
              </a:pPr>
              <a:t>‹nº›</a:t>
            </a:fld>
            <a:endParaRPr lang="pt-BR"/>
          </a:p>
        </p:txBody>
      </p:sp>
    </p:spTree>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pt-BR"/>
          </a:p>
        </p:txBody>
      </p:sp>
      <p:sp>
        <p:nvSpPr>
          <p:cNvPr id="3" name="Content Placeholder 2"/>
          <p:cNvSpPr>
            <a:spLocks noGrp="1"/>
          </p:cNvSpPr>
          <p:nvPr>
            <p:ph sz="half" idx="1"/>
          </p:nvPr>
        </p:nvSpPr>
        <p:spPr>
          <a:xfrm>
            <a:off x="495303" y="1600206"/>
            <a:ext cx="4381501"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4" name="Content Placeholder 3"/>
          <p:cNvSpPr>
            <a:spLocks noGrp="1"/>
          </p:cNvSpPr>
          <p:nvPr>
            <p:ph sz="half" idx="2"/>
          </p:nvPr>
        </p:nvSpPr>
        <p:spPr>
          <a:xfrm>
            <a:off x="5029199" y="1600206"/>
            <a:ext cx="4381501"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5" name="Rectangle 7"/>
          <p:cNvSpPr>
            <a:spLocks noGrp="1" noChangeArrowheads="1"/>
          </p:cNvSpPr>
          <p:nvPr>
            <p:ph type="dt" sz="half" idx="10"/>
          </p:nvPr>
        </p:nvSpPr>
        <p:spPr/>
        <p:txBody>
          <a:bodyPr/>
          <a:lstStyle>
            <a:lvl1pPr algn="ctr">
              <a:defRPr/>
            </a:lvl1pPr>
          </a:lstStyle>
          <a:p>
            <a:pPr>
              <a:defRPr/>
            </a:pPr>
            <a:endParaRPr lang="pt-BR"/>
          </a:p>
        </p:txBody>
      </p:sp>
      <p:sp>
        <p:nvSpPr>
          <p:cNvPr id="6" name="Rectangle 8"/>
          <p:cNvSpPr>
            <a:spLocks noGrp="1" noChangeArrowheads="1"/>
          </p:cNvSpPr>
          <p:nvPr>
            <p:ph type="ftr" sz="quarter" idx="11"/>
          </p:nvPr>
        </p:nvSpPr>
        <p:spPr/>
        <p:txBody>
          <a:bodyPr/>
          <a:lstStyle>
            <a:lvl1pPr>
              <a:defRPr/>
            </a:lvl1pPr>
          </a:lstStyle>
          <a:p>
            <a:pPr>
              <a:defRPr/>
            </a:pPr>
            <a:endParaRPr lang="pt-BR"/>
          </a:p>
        </p:txBody>
      </p:sp>
      <p:sp>
        <p:nvSpPr>
          <p:cNvPr id="7" name="Rectangle 9"/>
          <p:cNvSpPr>
            <a:spLocks noGrp="1" noChangeArrowheads="1"/>
          </p:cNvSpPr>
          <p:nvPr>
            <p:ph type="sldNum" sz="quarter" idx="12"/>
          </p:nvPr>
        </p:nvSpPr>
        <p:spPr/>
        <p:txBody>
          <a:bodyPr/>
          <a:lstStyle>
            <a:lvl1pPr>
              <a:defRPr/>
            </a:lvl1pPr>
          </a:lstStyle>
          <a:p>
            <a:pPr>
              <a:defRPr/>
            </a:pPr>
            <a:fld id="{76193794-3AAD-4261-A17F-D76C677FF64C}" type="slidenum">
              <a:rPr lang="pt-BR"/>
              <a:pPr>
                <a:defRPr/>
              </a:pPr>
              <a:t>‹nº›</a:t>
            </a:fld>
            <a:endParaRPr lang="pt-BR"/>
          </a:p>
        </p:txBody>
      </p:sp>
    </p:spTree>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pt-BR"/>
          </a:p>
        </p:txBody>
      </p:sp>
      <p:sp>
        <p:nvSpPr>
          <p:cNvPr id="3" name="Text Placeholder 2"/>
          <p:cNvSpPr>
            <a:spLocks noGrp="1"/>
          </p:cNvSpPr>
          <p:nvPr>
            <p:ph type="body" idx="1"/>
          </p:nvPr>
        </p:nvSpPr>
        <p:spPr>
          <a:xfrm>
            <a:off x="495300" y="1535113"/>
            <a:ext cx="437673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95300" y="2174875"/>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5" name="Text Placeholder 4"/>
          <p:cNvSpPr>
            <a:spLocks noGrp="1"/>
          </p:cNvSpPr>
          <p:nvPr>
            <p:ph type="body" sz="quarter" idx="3"/>
          </p:nvPr>
        </p:nvSpPr>
        <p:spPr>
          <a:xfrm>
            <a:off x="5032415" y="1535113"/>
            <a:ext cx="437832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32415"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7" name="Rectangle 4"/>
          <p:cNvSpPr>
            <a:spLocks noGrp="1" noChangeArrowheads="1"/>
          </p:cNvSpPr>
          <p:nvPr>
            <p:ph type="dt" sz="half" idx="10"/>
          </p:nvPr>
        </p:nvSpPr>
        <p:spPr/>
        <p:txBody>
          <a:bodyPr/>
          <a:lstStyle>
            <a:lvl1pPr algn="ctr">
              <a:defRPr/>
            </a:lvl1pPr>
          </a:lstStyle>
          <a:p>
            <a:pPr>
              <a:defRPr/>
            </a:pPr>
            <a:endParaRPr lang="pt-BR"/>
          </a:p>
        </p:txBody>
      </p:sp>
      <p:sp>
        <p:nvSpPr>
          <p:cNvPr id="8" name="Rectangle 5"/>
          <p:cNvSpPr>
            <a:spLocks noGrp="1" noChangeArrowheads="1"/>
          </p:cNvSpPr>
          <p:nvPr>
            <p:ph type="ftr" sz="quarter" idx="11"/>
          </p:nvPr>
        </p:nvSpPr>
        <p:spPr/>
        <p:txBody>
          <a:bodyPr/>
          <a:lstStyle>
            <a:lvl1pPr>
              <a:defRPr/>
            </a:lvl1pPr>
          </a:lstStyle>
          <a:p>
            <a:pPr>
              <a:defRPr/>
            </a:pPr>
            <a:endParaRPr lang="pt-BR"/>
          </a:p>
        </p:txBody>
      </p:sp>
      <p:sp>
        <p:nvSpPr>
          <p:cNvPr id="9" name="Rectangle 6"/>
          <p:cNvSpPr>
            <a:spLocks noGrp="1" noChangeArrowheads="1"/>
          </p:cNvSpPr>
          <p:nvPr>
            <p:ph type="sldNum" sz="quarter" idx="12"/>
          </p:nvPr>
        </p:nvSpPr>
        <p:spPr/>
        <p:txBody>
          <a:bodyPr/>
          <a:lstStyle>
            <a:lvl1pPr>
              <a:defRPr/>
            </a:lvl1pPr>
          </a:lstStyle>
          <a:p>
            <a:pPr>
              <a:defRPr/>
            </a:pPr>
            <a:fld id="{A2BB5266-00E7-42C3-823A-A05FCBD17377}" type="slidenum">
              <a:rPr lang="pt-BR"/>
              <a:pPr>
                <a:defRPr/>
              </a:pPr>
              <a:t>‹nº›</a:t>
            </a:fld>
            <a:endParaRPr lang="pt-BR"/>
          </a:p>
        </p:txBody>
      </p:sp>
    </p:spTree>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pt-BR"/>
          </a:p>
        </p:txBody>
      </p:sp>
      <p:sp>
        <p:nvSpPr>
          <p:cNvPr id="3" name="Rectangle 4"/>
          <p:cNvSpPr>
            <a:spLocks noGrp="1" noChangeArrowheads="1"/>
          </p:cNvSpPr>
          <p:nvPr>
            <p:ph type="dt" sz="half" idx="10"/>
          </p:nvPr>
        </p:nvSpPr>
        <p:spPr/>
        <p:txBody>
          <a:bodyPr/>
          <a:lstStyle>
            <a:lvl1pPr algn="ctr">
              <a:defRPr/>
            </a:lvl1pPr>
          </a:lstStyle>
          <a:p>
            <a:pPr>
              <a:defRPr/>
            </a:pPr>
            <a:endParaRPr lang="pt-BR"/>
          </a:p>
        </p:txBody>
      </p:sp>
      <p:sp>
        <p:nvSpPr>
          <p:cNvPr id="4" name="Rectangle 5"/>
          <p:cNvSpPr>
            <a:spLocks noGrp="1" noChangeArrowheads="1"/>
          </p:cNvSpPr>
          <p:nvPr>
            <p:ph type="ftr" sz="quarter" idx="11"/>
          </p:nvPr>
        </p:nvSpPr>
        <p:spPr/>
        <p:txBody>
          <a:bodyPr/>
          <a:lstStyle>
            <a:lvl1pPr>
              <a:defRPr/>
            </a:lvl1pPr>
          </a:lstStyle>
          <a:p>
            <a:pPr>
              <a:defRPr/>
            </a:pPr>
            <a:endParaRPr lang="pt-BR"/>
          </a:p>
        </p:txBody>
      </p:sp>
      <p:sp>
        <p:nvSpPr>
          <p:cNvPr id="5" name="Rectangle 6"/>
          <p:cNvSpPr>
            <a:spLocks noGrp="1" noChangeArrowheads="1"/>
          </p:cNvSpPr>
          <p:nvPr>
            <p:ph type="sldNum" sz="quarter" idx="12"/>
          </p:nvPr>
        </p:nvSpPr>
        <p:spPr/>
        <p:txBody>
          <a:bodyPr/>
          <a:lstStyle>
            <a:lvl1pPr>
              <a:defRPr/>
            </a:lvl1pPr>
          </a:lstStyle>
          <a:p>
            <a:pPr>
              <a:defRPr/>
            </a:pPr>
            <a:fld id="{047FF3D1-2522-41F8-8AFD-445F661754EB}" type="slidenum">
              <a:rPr lang="pt-BR"/>
              <a:pPr>
                <a:defRPr/>
              </a:pPr>
              <a:t>‹nº›</a:t>
            </a:fld>
            <a:endParaRPr lang="pt-BR"/>
          </a:p>
        </p:txBody>
      </p:sp>
    </p:spTree>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pt-BR"/>
          </a:p>
        </p:txBody>
      </p:sp>
      <p:sp>
        <p:nvSpPr>
          <p:cNvPr id="3" name="Rectangle 5"/>
          <p:cNvSpPr>
            <a:spLocks noGrp="1" noChangeArrowheads="1"/>
          </p:cNvSpPr>
          <p:nvPr>
            <p:ph type="ftr" sz="quarter" idx="11"/>
          </p:nvPr>
        </p:nvSpPr>
        <p:spPr/>
        <p:txBody>
          <a:bodyPr/>
          <a:lstStyle>
            <a:lvl1pPr>
              <a:defRPr/>
            </a:lvl1pPr>
          </a:lstStyle>
          <a:p>
            <a:pPr>
              <a:defRPr/>
            </a:pPr>
            <a:endParaRPr lang="pt-BR"/>
          </a:p>
        </p:txBody>
      </p:sp>
      <p:sp>
        <p:nvSpPr>
          <p:cNvPr id="4" name="Rectangle 6"/>
          <p:cNvSpPr>
            <a:spLocks noGrp="1" noChangeArrowheads="1"/>
          </p:cNvSpPr>
          <p:nvPr>
            <p:ph type="sldNum" sz="quarter" idx="12"/>
          </p:nvPr>
        </p:nvSpPr>
        <p:spPr/>
        <p:txBody>
          <a:bodyPr/>
          <a:lstStyle>
            <a:lvl1pPr>
              <a:defRPr/>
            </a:lvl1pPr>
          </a:lstStyle>
          <a:p>
            <a:pPr>
              <a:defRPr/>
            </a:pPr>
            <a:fld id="{AD761FF0-F7BE-4132-9CC2-620CAE9EF2B0}" type="slidenum">
              <a:rPr lang="pt-BR"/>
              <a:pPr>
                <a:defRPr/>
              </a:pPr>
              <a:t>‹nº›</a:t>
            </a:fld>
            <a:endParaRPr lang="pt-BR"/>
          </a:p>
        </p:txBody>
      </p:sp>
    </p:spTree>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5308" y="273050"/>
            <a:ext cx="3259138" cy="1162050"/>
          </a:xfrm>
        </p:spPr>
        <p:txBody>
          <a:bodyPr anchor="b"/>
          <a:lstStyle>
            <a:lvl1pPr algn="l">
              <a:defRPr sz="2000" b="1"/>
            </a:lvl1pPr>
          </a:lstStyle>
          <a:p>
            <a:r>
              <a:rPr lang="en-US" smtClean="0"/>
              <a:t>Click to edit Master title style</a:t>
            </a:r>
            <a:endParaRPr lang="pt-BR"/>
          </a:p>
        </p:txBody>
      </p:sp>
      <p:sp>
        <p:nvSpPr>
          <p:cNvPr id="3" name="Content Placeholder 2"/>
          <p:cNvSpPr>
            <a:spLocks noGrp="1"/>
          </p:cNvSpPr>
          <p:nvPr>
            <p:ph idx="1"/>
          </p:nvPr>
        </p:nvSpPr>
        <p:spPr>
          <a:xfrm>
            <a:off x="3873499" y="273126"/>
            <a:ext cx="553720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4" name="Text Placeholder 3"/>
          <p:cNvSpPr>
            <a:spLocks noGrp="1"/>
          </p:cNvSpPr>
          <p:nvPr>
            <p:ph type="body" sz="half" idx="2"/>
          </p:nvPr>
        </p:nvSpPr>
        <p:spPr>
          <a:xfrm>
            <a:off x="495308" y="1435103"/>
            <a:ext cx="3259138"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7"/>
          <p:cNvSpPr>
            <a:spLocks noGrp="1" noChangeArrowheads="1"/>
          </p:cNvSpPr>
          <p:nvPr>
            <p:ph type="dt" sz="half" idx="10"/>
          </p:nvPr>
        </p:nvSpPr>
        <p:spPr/>
        <p:txBody>
          <a:bodyPr/>
          <a:lstStyle>
            <a:lvl1pPr algn="ctr">
              <a:defRPr/>
            </a:lvl1pPr>
          </a:lstStyle>
          <a:p>
            <a:pPr>
              <a:defRPr/>
            </a:pPr>
            <a:endParaRPr lang="pt-BR"/>
          </a:p>
        </p:txBody>
      </p:sp>
      <p:sp>
        <p:nvSpPr>
          <p:cNvPr id="6" name="Rectangle 8"/>
          <p:cNvSpPr>
            <a:spLocks noGrp="1" noChangeArrowheads="1"/>
          </p:cNvSpPr>
          <p:nvPr>
            <p:ph type="ftr" sz="quarter" idx="11"/>
          </p:nvPr>
        </p:nvSpPr>
        <p:spPr/>
        <p:txBody>
          <a:bodyPr/>
          <a:lstStyle>
            <a:lvl1pPr>
              <a:defRPr/>
            </a:lvl1pPr>
          </a:lstStyle>
          <a:p>
            <a:pPr>
              <a:defRPr/>
            </a:pPr>
            <a:endParaRPr lang="pt-BR"/>
          </a:p>
        </p:txBody>
      </p:sp>
      <p:sp>
        <p:nvSpPr>
          <p:cNvPr id="7" name="Rectangle 9"/>
          <p:cNvSpPr>
            <a:spLocks noGrp="1" noChangeArrowheads="1"/>
          </p:cNvSpPr>
          <p:nvPr>
            <p:ph type="sldNum" sz="quarter" idx="12"/>
          </p:nvPr>
        </p:nvSpPr>
        <p:spPr/>
        <p:txBody>
          <a:bodyPr/>
          <a:lstStyle>
            <a:lvl1pPr>
              <a:defRPr/>
            </a:lvl1pPr>
          </a:lstStyle>
          <a:p>
            <a:pPr>
              <a:defRPr/>
            </a:pPr>
            <a:fld id="{B69E2D0B-4F9F-447A-AAB1-684EFC13FEC8}" type="slidenum">
              <a:rPr lang="pt-BR"/>
              <a:pPr>
                <a:defRPr/>
              </a:pPr>
              <a:t>‹nº›</a:t>
            </a:fld>
            <a:endParaRPr lang="pt-BR"/>
          </a:p>
        </p:txBody>
      </p:sp>
    </p:spTree>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513" y="4800600"/>
            <a:ext cx="5943600" cy="566738"/>
          </a:xfrm>
        </p:spPr>
        <p:txBody>
          <a:bodyPr anchor="b"/>
          <a:lstStyle>
            <a:lvl1pPr algn="l">
              <a:defRPr sz="2000" b="1"/>
            </a:lvl1pPr>
          </a:lstStyle>
          <a:p>
            <a:r>
              <a:rPr lang="en-US" smtClean="0"/>
              <a:t>Click to edit Master title style</a:t>
            </a:r>
            <a:endParaRPr lang="pt-BR"/>
          </a:p>
        </p:txBody>
      </p:sp>
      <p:sp>
        <p:nvSpPr>
          <p:cNvPr id="3" name="Picture Placeholder 2"/>
          <p:cNvSpPr>
            <a:spLocks noGrp="1"/>
          </p:cNvSpPr>
          <p:nvPr>
            <p:ph type="pic" idx="1"/>
          </p:nvPr>
        </p:nvSpPr>
        <p:spPr>
          <a:xfrm>
            <a:off x="1941513"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t-BR" noProof="0" smtClean="0"/>
          </a:p>
        </p:txBody>
      </p:sp>
      <p:sp>
        <p:nvSpPr>
          <p:cNvPr id="4" name="Text Placeholder 3"/>
          <p:cNvSpPr>
            <a:spLocks noGrp="1"/>
          </p:cNvSpPr>
          <p:nvPr>
            <p:ph type="body" sz="half" idx="2"/>
          </p:nvPr>
        </p:nvSpPr>
        <p:spPr>
          <a:xfrm>
            <a:off x="1941513"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7"/>
          <p:cNvSpPr>
            <a:spLocks noGrp="1" noChangeArrowheads="1"/>
          </p:cNvSpPr>
          <p:nvPr>
            <p:ph type="dt" sz="half" idx="10"/>
          </p:nvPr>
        </p:nvSpPr>
        <p:spPr/>
        <p:txBody>
          <a:bodyPr/>
          <a:lstStyle>
            <a:lvl1pPr algn="ctr">
              <a:defRPr/>
            </a:lvl1pPr>
          </a:lstStyle>
          <a:p>
            <a:pPr>
              <a:defRPr/>
            </a:pPr>
            <a:endParaRPr lang="pt-BR"/>
          </a:p>
        </p:txBody>
      </p:sp>
      <p:sp>
        <p:nvSpPr>
          <p:cNvPr id="6" name="Rectangle 8"/>
          <p:cNvSpPr>
            <a:spLocks noGrp="1" noChangeArrowheads="1"/>
          </p:cNvSpPr>
          <p:nvPr>
            <p:ph type="ftr" sz="quarter" idx="11"/>
          </p:nvPr>
        </p:nvSpPr>
        <p:spPr/>
        <p:txBody>
          <a:bodyPr/>
          <a:lstStyle>
            <a:lvl1pPr>
              <a:defRPr/>
            </a:lvl1pPr>
          </a:lstStyle>
          <a:p>
            <a:pPr>
              <a:defRPr/>
            </a:pPr>
            <a:endParaRPr lang="pt-BR"/>
          </a:p>
        </p:txBody>
      </p:sp>
      <p:sp>
        <p:nvSpPr>
          <p:cNvPr id="7" name="Rectangle 9"/>
          <p:cNvSpPr>
            <a:spLocks noGrp="1" noChangeArrowheads="1"/>
          </p:cNvSpPr>
          <p:nvPr>
            <p:ph type="sldNum" sz="quarter" idx="12"/>
          </p:nvPr>
        </p:nvSpPr>
        <p:spPr/>
        <p:txBody>
          <a:bodyPr/>
          <a:lstStyle>
            <a:lvl1pPr>
              <a:defRPr/>
            </a:lvl1pPr>
          </a:lstStyle>
          <a:p>
            <a:pPr>
              <a:defRPr/>
            </a:pPr>
            <a:fld id="{5BFE13D7-C3C6-47FC-A9D6-68DC4DE87F32}" type="slidenum">
              <a:rPr lang="pt-BR"/>
              <a:pPr>
                <a:defRPr/>
              </a:pPr>
              <a:t>‹nº›</a:t>
            </a:fld>
            <a:endParaRPr lang="pt-BR"/>
          </a:p>
        </p:txBody>
      </p:sp>
    </p:spTree>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pt-B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4" name="Rectangle 4"/>
          <p:cNvSpPr>
            <a:spLocks noGrp="1" noChangeArrowheads="1"/>
          </p:cNvSpPr>
          <p:nvPr>
            <p:ph type="dt" sz="half" idx="10"/>
          </p:nvPr>
        </p:nvSpPr>
        <p:spPr/>
        <p:txBody>
          <a:bodyPr/>
          <a:lstStyle>
            <a:lvl1pPr algn="ctr">
              <a:defRPr/>
            </a:lvl1pPr>
          </a:lstStyle>
          <a:p>
            <a:pPr>
              <a:defRPr/>
            </a:pPr>
            <a:endParaRPr lang="pt-BR"/>
          </a:p>
        </p:txBody>
      </p:sp>
      <p:sp>
        <p:nvSpPr>
          <p:cNvPr id="5" name="Rectangle 5"/>
          <p:cNvSpPr>
            <a:spLocks noGrp="1" noChangeArrowheads="1"/>
          </p:cNvSpPr>
          <p:nvPr>
            <p:ph type="ftr" sz="quarter" idx="11"/>
          </p:nvPr>
        </p:nvSpPr>
        <p:spPr/>
        <p:txBody>
          <a:bodyPr/>
          <a:lstStyle>
            <a:lvl1pPr>
              <a:defRPr/>
            </a:lvl1pPr>
          </a:lstStyle>
          <a:p>
            <a:pPr>
              <a:defRPr/>
            </a:pPr>
            <a:endParaRPr lang="pt-BR"/>
          </a:p>
        </p:txBody>
      </p:sp>
      <p:sp>
        <p:nvSpPr>
          <p:cNvPr id="6" name="Rectangle 6"/>
          <p:cNvSpPr>
            <a:spLocks noGrp="1" noChangeArrowheads="1"/>
          </p:cNvSpPr>
          <p:nvPr>
            <p:ph type="sldNum" sz="quarter" idx="12"/>
          </p:nvPr>
        </p:nvSpPr>
        <p:spPr/>
        <p:txBody>
          <a:bodyPr/>
          <a:lstStyle>
            <a:lvl1pPr>
              <a:defRPr/>
            </a:lvl1pPr>
          </a:lstStyle>
          <a:p>
            <a:pPr>
              <a:defRPr/>
            </a:pPr>
            <a:fld id="{A53F78C9-2AEC-40BD-B310-E1CFD01DBA0D}" type="slidenum">
              <a:rPr lang="pt-BR"/>
              <a:pPr>
                <a:defRPr/>
              </a:pPr>
              <a:t>‹nº›</a:t>
            </a:fld>
            <a:endParaRPr lang="pt-BR"/>
          </a:p>
        </p:txBody>
      </p:sp>
    </p:spTree>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81850" y="274712"/>
            <a:ext cx="2228850" cy="5851525"/>
          </a:xfrm>
        </p:spPr>
        <p:txBody>
          <a:bodyPr vert="eaVert"/>
          <a:lstStyle/>
          <a:p>
            <a:r>
              <a:rPr lang="en-US" smtClean="0"/>
              <a:t>Click to edit Master title style</a:t>
            </a:r>
            <a:endParaRPr lang="pt-BR"/>
          </a:p>
        </p:txBody>
      </p:sp>
      <p:sp>
        <p:nvSpPr>
          <p:cNvPr id="3" name="Vertical Text Placeholder 2"/>
          <p:cNvSpPr>
            <a:spLocks noGrp="1"/>
          </p:cNvSpPr>
          <p:nvPr>
            <p:ph type="body" orient="vert" idx="1"/>
          </p:nvPr>
        </p:nvSpPr>
        <p:spPr>
          <a:xfrm>
            <a:off x="495308" y="274712"/>
            <a:ext cx="653415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4" name="Rectangle 4"/>
          <p:cNvSpPr>
            <a:spLocks noGrp="1" noChangeArrowheads="1"/>
          </p:cNvSpPr>
          <p:nvPr>
            <p:ph type="dt" sz="half" idx="10"/>
          </p:nvPr>
        </p:nvSpPr>
        <p:spPr/>
        <p:txBody>
          <a:bodyPr/>
          <a:lstStyle>
            <a:lvl1pPr algn="ctr">
              <a:defRPr/>
            </a:lvl1pPr>
          </a:lstStyle>
          <a:p>
            <a:pPr>
              <a:defRPr/>
            </a:pPr>
            <a:endParaRPr lang="pt-BR"/>
          </a:p>
        </p:txBody>
      </p:sp>
      <p:sp>
        <p:nvSpPr>
          <p:cNvPr id="5" name="Rectangle 5"/>
          <p:cNvSpPr>
            <a:spLocks noGrp="1" noChangeArrowheads="1"/>
          </p:cNvSpPr>
          <p:nvPr>
            <p:ph type="ftr" sz="quarter" idx="11"/>
          </p:nvPr>
        </p:nvSpPr>
        <p:spPr/>
        <p:txBody>
          <a:bodyPr/>
          <a:lstStyle>
            <a:lvl1pPr>
              <a:defRPr/>
            </a:lvl1pPr>
          </a:lstStyle>
          <a:p>
            <a:pPr>
              <a:defRPr/>
            </a:pPr>
            <a:endParaRPr lang="pt-BR"/>
          </a:p>
        </p:txBody>
      </p:sp>
      <p:sp>
        <p:nvSpPr>
          <p:cNvPr id="6" name="Rectangle 6"/>
          <p:cNvSpPr>
            <a:spLocks noGrp="1" noChangeArrowheads="1"/>
          </p:cNvSpPr>
          <p:nvPr>
            <p:ph type="sldNum" sz="quarter" idx="12"/>
          </p:nvPr>
        </p:nvSpPr>
        <p:spPr/>
        <p:txBody>
          <a:bodyPr/>
          <a:lstStyle>
            <a:lvl1pPr>
              <a:defRPr/>
            </a:lvl1pPr>
          </a:lstStyle>
          <a:p>
            <a:pPr>
              <a:defRPr/>
            </a:pPr>
            <a:fld id="{AC70292B-CF57-4053-95D5-6F5B5CBF1EC7}" type="slidenum">
              <a:rPr lang="pt-BR"/>
              <a:pPr>
                <a:defRPr/>
              </a:pPr>
              <a:t>‹nº›</a:t>
            </a:fld>
            <a:endParaRPr lang="pt-BR"/>
          </a:p>
        </p:txBody>
      </p:sp>
    </p:spTree>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495300" y="274638"/>
            <a:ext cx="8915400" cy="1143000"/>
          </a:xfrm>
        </p:spPr>
        <p:txBody>
          <a:bodyPr/>
          <a:lstStyle/>
          <a:p>
            <a:r>
              <a:rPr lang="en-US" smtClean="0"/>
              <a:t>Click to edit Master title style</a:t>
            </a:r>
            <a:endParaRPr lang="pt-BR"/>
          </a:p>
        </p:txBody>
      </p:sp>
      <p:sp>
        <p:nvSpPr>
          <p:cNvPr id="3" name="Text Placeholder 2"/>
          <p:cNvSpPr>
            <a:spLocks noGrp="1"/>
          </p:cNvSpPr>
          <p:nvPr>
            <p:ph type="body" sz="half" idx="1"/>
          </p:nvPr>
        </p:nvSpPr>
        <p:spPr>
          <a:xfrm>
            <a:off x="495303" y="1600206"/>
            <a:ext cx="4381501"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4" name="Chart Placeholder 3"/>
          <p:cNvSpPr>
            <a:spLocks noGrp="1"/>
          </p:cNvSpPr>
          <p:nvPr>
            <p:ph type="chart" sz="half" idx="2"/>
          </p:nvPr>
        </p:nvSpPr>
        <p:spPr>
          <a:xfrm>
            <a:off x="5029199" y="1600206"/>
            <a:ext cx="4381501" cy="4525963"/>
          </a:xfrm>
        </p:spPr>
        <p:txBody>
          <a:bodyPr/>
          <a:lstStyle/>
          <a:p>
            <a:pPr lvl="0"/>
            <a:endParaRPr lang="pt-BR" noProof="0" smtClean="0"/>
          </a:p>
        </p:txBody>
      </p:sp>
      <p:sp>
        <p:nvSpPr>
          <p:cNvPr id="5" name="Rectangle 7"/>
          <p:cNvSpPr>
            <a:spLocks noGrp="1" noChangeArrowheads="1"/>
          </p:cNvSpPr>
          <p:nvPr>
            <p:ph type="dt" sz="half" idx="10"/>
          </p:nvPr>
        </p:nvSpPr>
        <p:spPr/>
        <p:txBody>
          <a:bodyPr/>
          <a:lstStyle>
            <a:lvl1pPr algn="ctr">
              <a:defRPr/>
            </a:lvl1pPr>
          </a:lstStyle>
          <a:p>
            <a:pPr>
              <a:defRPr/>
            </a:pPr>
            <a:endParaRPr lang="pt-BR"/>
          </a:p>
        </p:txBody>
      </p:sp>
      <p:sp>
        <p:nvSpPr>
          <p:cNvPr id="6" name="Rectangle 8"/>
          <p:cNvSpPr>
            <a:spLocks noGrp="1" noChangeArrowheads="1"/>
          </p:cNvSpPr>
          <p:nvPr>
            <p:ph type="ftr" sz="quarter" idx="11"/>
          </p:nvPr>
        </p:nvSpPr>
        <p:spPr/>
        <p:txBody>
          <a:bodyPr/>
          <a:lstStyle>
            <a:lvl1pPr>
              <a:defRPr/>
            </a:lvl1pPr>
          </a:lstStyle>
          <a:p>
            <a:pPr>
              <a:defRPr/>
            </a:pPr>
            <a:endParaRPr lang="pt-BR"/>
          </a:p>
        </p:txBody>
      </p:sp>
      <p:sp>
        <p:nvSpPr>
          <p:cNvPr id="7" name="Rectangle 9"/>
          <p:cNvSpPr>
            <a:spLocks noGrp="1" noChangeArrowheads="1"/>
          </p:cNvSpPr>
          <p:nvPr>
            <p:ph type="sldNum" sz="quarter" idx="12"/>
          </p:nvPr>
        </p:nvSpPr>
        <p:spPr/>
        <p:txBody>
          <a:bodyPr/>
          <a:lstStyle>
            <a:lvl1pPr>
              <a:defRPr/>
            </a:lvl1pPr>
          </a:lstStyle>
          <a:p>
            <a:pPr>
              <a:defRPr/>
            </a:pPr>
            <a:fld id="{86E8E6F1-A456-4EAA-84FB-1F7F7DAC9A69}" type="slidenum">
              <a:rPr lang="pt-BR"/>
              <a:pPr>
                <a:defRPr/>
              </a:pPr>
              <a:t>‹nº›</a:t>
            </a:fld>
            <a:endParaRPr lang="pt-BR"/>
          </a:p>
        </p:txBody>
      </p:sp>
    </p:spTree>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742950" y="2130526"/>
            <a:ext cx="8420100" cy="1470025"/>
          </a:xfrm>
        </p:spPr>
        <p:txBody>
          <a:bodyPr/>
          <a:lstStyle/>
          <a:p>
            <a:r>
              <a:rPr lang="pt-BR" smtClean="0"/>
              <a:t>Clique para editar o estilo do título mestre</a:t>
            </a:r>
            <a:endParaRPr lang="pt-BR"/>
          </a:p>
        </p:txBody>
      </p:sp>
      <p:sp>
        <p:nvSpPr>
          <p:cNvPr id="3" name="Subtítulo 2"/>
          <p:cNvSpPr>
            <a:spLocks noGrp="1"/>
          </p:cNvSpPr>
          <p:nvPr>
            <p:ph type="subTitle" idx="1"/>
          </p:nvPr>
        </p:nvSpPr>
        <p:spPr>
          <a:xfrm>
            <a:off x="1485900" y="3886200"/>
            <a:ext cx="69342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pt-BR" smtClean="0"/>
              <a:t>Clique para editar o estilo do subtítulo mestre</a:t>
            </a:r>
            <a:endParaRPr lang="pt-BR"/>
          </a:p>
        </p:txBody>
      </p:sp>
      <p:sp>
        <p:nvSpPr>
          <p:cNvPr id="4" name="Rectangle 4"/>
          <p:cNvSpPr>
            <a:spLocks noGrp="1" noChangeArrowheads="1"/>
          </p:cNvSpPr>
          <p:nvPr>
            <p:ph type="dt" sz="half" idx="10"/>
          </p:nvPr>
        </p:nvSpPr>
        <p:spPr/>
        <p:txBody>
          <a:bodyPr/>
          <a:lstStyle>
            <a:lvl1pPr algn="ctr" eaLnBrk="1" hangingPunct="1">
              <a:defRPr>
                <a:latin typeface="Arial" charset="0"/>
                <a:cs typeface="+mn-cs"/>
              </a:defRPr>
            </a:lvl1pPr>
          </a:lstStyle>
          <a:p>
            <a:pPr>
              <a:defRPr/>
            </a:pPr>
            <a:endParaRPr lang="pt-BR"/>
          </a:p>
        </p:txBody>
      </p:sp>
      <p:sp>
        <p:nvSpPr>
          <p:cNvPr id="5" name="Rectangle 5"/>
          <p:cNvSpPr>
            <a:spLocks noGrp="1" noChangeArrowheads="1"/>
          </p:cNvSpPr>
          <p:nvPr>
            <p:ph type="ftr" sz="quarter" idx="11"/>
          </p:nvPr>
        </p:nvSpPr>
        <p:spPr/>
        <p:txBody>
          <a:bodyPr/>
          <a:lstStyle>
            <a:lvl1pPr eaLnBrk="1" hangingPunct="1">
              <a:defRPr>
                <a:latin typeface="Arial" charset="0"/>
                <a:cs typeface="+mn-cs"/>
              </a:defRPr>
            </a:lvl1pPr>
          </a:lstStyle>
          <a:p>
            <a:pPr>
              <a:defRPr/>
            </a:pPr>
            <a:endParaRPr lang="pt-BR"/>
          </a:p>
        </p:txBody>
      </p:sp>
      <p:sp>
        <p:nvSpPr>
          <p:cNvPr id="6" name="Rectangle 6"/>
          <p:cNvSpPr>
            <a:spLocks noGrp="1" noChangeArrowheads="1"/>
          </p:cNvSpPr>
          <p:nvPr>
            <p:ph type="sldNum" sz="quarter" idx="12"/>
          </p:nvPr>
        </p:nvSpPr>
        <p:spPr/>
        <p:txBody>
          <a:bodyPr/>
          <a:lstStyle>
            <a:lvl1pPr eaLnBrk="1" hangingPunct="1">
              <a:defRPr>
                <a:latin typeface="Arial" charset="0"/>
                <a:cs typeface="+mn-cs"/>
              </a:defRPr>
            </a:lvl1pPr>
          </a:lstStyle>
          <a:p>
            <a:pPr>
              <a:defRPr/>
            </a:pPr>
            <a:fld id="{EFC22777-2303-49E3-BD6E-A736C9674950}" type="slidenum">
              <a:rPr lang="pt-BR"/>
              <a:pPr>
                <a:defRPr/>
              </a:pPr>
              <a:t>‹nº›</a:t>
            </a:fld>
            <a:endParaRPr lang="pt-B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645" y="4800600"/>
            <a:ext cx="5943600" cy="566738"/>
          </a:xfrm>
        </p:spPr>
        <p:txBody>
          <a:bodyPr anchor="b"/>
          <a:lstStyle>
            <a:lvl1pPr algn="l">
              <a:defRPr sz="2000" b="1"/>
            </a:lvl1pPr>
          </a:lstStyle>
          <a:p>
            <a:r>
              <a:rPr lang="en-US" smtClean="0"/>
              <a:t>Click to edit Master title style</a:t>
            </a:r>
            <a:endParaRPr lang="pt-BR"/>
          </a:p>
        </p:txBody>
      </p:sp>
      <p:sp>
        <p:nvSpPr>
          <p:cNvPr id="3" name="Picture Placeholder 2"/>
          <p:cNvSpPr>
            <a:spLocks noGrp="1"/>
          </p:cNvSpPr>
          <p:nvPr>
            <p:ph type="pic" idx="1"/>
          </p:nvPr>
        </p:nvSpPr>
        <p:spPr>
          <a:xfrm>
            <a:off x="1941645"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t-BR" noProof="0" smtClean="0"/>
          </a:p>
        </p:txBody>
      </p:sp>
      <p:sp>
        <p:nvSpPr>
          <p:cNvPr id="4" name="Text Placeholder 3"/>
          <p:cNvSpPr>
            <a:spLocks noGrp="1"/>
          </p:cNvSpPr>
          <p:nvPr>
            <p:ph type="body" sz="half" idx="2"/>
          </p:nvPr>
        </p:nvSpPr>
        <p:spPr>
          <a:xfrm>
            <a:off x="1941645"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dt" sz="half" idx="10"/>
          </p:nvPr>
        </p:nvSpPr>
        <p:spPr/>
        <p:txBody>
          <a:bodyPr/>
          <a:lstStyle>
            <a:lvl1pPr algn="ctr">
              <a:defRPr>
                <a:cs typeface="Arial" charset="0"/>
              </a:defRPr>
            </a:lvl1pPr>
          </a:lstStyle>
          <a:p>
            <a:pPr>
              <a:defRPr/>
            </a:pPr>
            <a:endParaRPr lang="pt-BR"/>
          </a:p>
        </p:txBody>
      </p:sp>
      <p:sp>
        <p:nvSpPr>
          <p:cNvPr id="6" name="Rectangle 7"/>
          <p:cNvSpPr>
            <a:spLocks noGrp="1" noChangeArrowheads="1"/>
          </p:cNvSpPr>
          <p:nvPr>
            <p:ph type="ftr" sz="quarter" idx="11"/>
          </p:nvPr>
        </p:nvSpPr>
        <p:spPr/>
        <p:txBody>
          <a:bodyPr/>
          <a:lstStyle>
            <a:lvl1pPr>
              <a:defRPr>
                <a:cs typeface="Arial" charset="0"/>
              </a:defRPr>
            </a:lvl1pPr>
          </a:lstStyle>
          <a:p>
            <a:pPr>
              <a:defRPr/>
            </a:pPr>
            <a:endParaRPr lang="pt-BR"/>
          </a:p>
        </p:txBody>
      </p:sp>
      <p:sp>
        <p:nvSpPr>
          <p:cNvPr id="7" name="Rectangle 8"/>
          <p:cNvSpPr>
            <a:spLocks noGrp="1" noChangeArrowheads="1"/>
          </p:cNvSpPr>
          <p:nvPr>
            <p:ph type="sldNum" sz="quarter" idx="12"/>
          </p:nvPr>
        </p:nvSpPr>
        <p:spPr/>
        <p:txBody>
          <a:bodyPr/>
          <a:lstStyle>
            <a:lvl1pPr>
              <a:defRPr>
                <a:cs typeface="Arial" charset="0"/>
              </a:defRPr>
            </a:lvl1pPr>
          </a:lstStyle>
          <a:p>
            <a:pPr>
              <a:defRPr/>
            </a:pPr>
            <a:fld id="{CECEA238-826E-4DEF-BF63-673E939EA715}" type="slidenum">
              <a:rPr lang="pt-BR"/>
              <a:pPr>
                <a:defRPr/>
              </a:pPr>
              <a:t>‹nº›</a:t>
            </a:fld>
            <a:endParaRPr lang="pt-BR"/>
          </a:p>
        </p:txBody>
      </p:sp>
    </p:spTree>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Conteúdo 2"/>
          <p:cNvSpPr>
            <a:spLocks noGrp="1"/>
          </p:cNvSpPr>
          <p:nvPr>
            <p:ph idx="1"/>
          </p:nvPr>
        </p:nvSpPr>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Rectangle 4"/>
          <p:cNvSpPr>
            <a:spLocks noGrp="1" noChangeArrowheads="1"/>
          </p:cNvSpPr>
          <p:nvPr>
            <p:ph type="dt" sz="half" idx="10"/>
          </p:nvPr>
        </p:nvSpPr>
        <p:spPr/>
        <p:txBody>
          <a:bodyPr/>
          <a:lstStyle>
            <a:lvl1pPr algn="ctr" eaLnBrk="1" hangingPunct="1">
              <a:defRPr>
                <a:latin typeface="Arial" charset="0"/>
                <a:cs typeface="+mn-cs"/>
              </a:defRPr>
            </a:lvl1pPr>
          </a:lstStyle>
          <a:p>
            <a:pPr>
              <a:defRPr/>
            </a:pPr>
            <a:endParaRPr lang="pt-BR"/>
          </a:p>
        </p:txBody>
      </p:sp>
      <p:sp>
        <p:nvSpPr>
          <p:cNvPr id="5" name="Rectangle 5"/>
          <p:cNvSpPr>
            <a:spLocks noGrp="1" noChangeArrowheads="1"/>
          </p:cNvSpPr>
          <p:nvPr>
            <p:ph type="ftr" sz="quarter" idx="11"/>
          </p:nvPr>
        </p:nvSpPr>
        <p:spPr/>
        <p:txBody>
          <a:bodyPr/>
          <a:lstStyle>
            <a:lvl1pPr eaLnBrk="1" hangingPunct="1">
              <a:defRPr>
                <a:latin typeface="Arial" charset="0"/>
                <a:cs typeface="+mn-cs"/>
              </a:defRPr>
            </a:lvl1pPr>
          </a:lstStyle>
          <a:p>
            <a:pPr>
              <a:defRPr/>
            </a:pPr>
            <a:endParaRPr lang="pt-BR"/>
          </a:p>
        </p:txBody>
      </p:sp>
      <p:sp>
        <p:nvSpPr>
          <p:cNvPr id="6" name="Rectangle 6"/>
          <p:cNvSpPr>
            <a:spLocks noGrp="1" noChangeArrowheads="1"/>
          </p:cNvSpPr>
          <p:nvPr>
            <p:ph type="sldNum" sz="quarter" idx="12"/>
          </p:nvPr>
        </p:nvSpPr>
        <p:spPr/>
        <p:txBody>
          <a:bodyPr/>
          <a:lstStyle>
            <a:lvl1pPr eaLnBrk="1" hangingPunct="1">
              <a:defRPr>
                <a:latin typeface="Arial" charset="0"/>
                <a:cs typeface="+mn-cs"/>
              </a:defRPr>
            </a:lvl1pPr>
          </a:lstStyle>
          <a:p>
            <a:pPr>
              <a:defRPr/>
            </a:pPr>
            <a:fld id="{753ED50B-69CF-4BAF-A80E-0DFE379D2980}" type="slidenum">
              <a:rPr lang="pt-BR"/>
              <a:pPr>
                <a:defRPr/>
              </a:pPr>
              <a:t>‹nº›</a:t>
            </a:fld>
            <a:endParaRPr lang="pt-BR"/>
          </a:p>
        </p:txBody>
      </p:sp>
    </p:spTree>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82506" y="4407001"/>
            <a:ext cx="8420100" cy="1362075"/>
          </a:xfrm>
        </p:spPr>
        <p:txBody>
          <a:bodyPr anchor="t"/>
          <a:lstStyle>
            <a:lvl1pPr algn="l">
              <a:defRPr sz="4000" b="1" cap="all"/>
            </a:lvl1p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782506"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t-BR" smtClean="0"/>
              <a:t>Clique para editar os estilos do texto mestre</a:t>
            </a:r>
          </a:p>
        </p:txBody>
      </p:sp>
      <p:sp>
        <p:nvSpPr>
          <p:cNvPr id="4" name="Rectangle 4"/>
          <p:cNvSpPr>
            <a:spLocks noGrp="1" noChangeArrowheads="1"/>
          </p:cNvSpPr>
          <p:nvPr>
            <p:ph type="dt" sz="half" idx="10"/>
          </p:nvPr>
        </p:nvSpPr>
        <p:spPr/>
        <p:txBody>
          <a:bodyPr/>
          <a:lstStyle>
            <a:lvl1pPr algn="ctr" eaLnBrk="1" hangingPunct="1">
              <a:defRPr>
                <a:latin typeface="Arial" charset="0"/>
                <a:cs typeface="+mn-cs"/>
              </a:defRPr>
            </a:lvl1pPr>
          </a:lstStyle>
          <a:p>
            <a:pPr>
              <a:defRPr/>
            </a:pPr>
            <a:endParaRPr lang="pt-BR"/>
          </a:p>
        </p:txBody>
      </p:sp>
      <p:sp>
        <p:nvSpPr>
          <p:cNvPr id="5" name="Rectangle 5"/>
          <p:cNvSpPr>
            <a:spLocks noGrp="1" noChangeArrowheads="1"/>
          </p:cNvSpPr>
          <p:nvPr>
            <p:ph type="ftr" sz="quarter" idx="11"/>
          </p:nvPr>
        </p:nvSpPr>
        <p:spPr/>
        <p:txBody>
          <a:bodyPr/>
          <a:lstStyle>
            <a:lvl1pPr eaLnBrk="1" hangingPunct="1">
              <a:defRPr>
                <a:latin typeface="Arial" charset="0"/>
                <a:cs typeface="+mn-cs"/>
              </a:defRPr>
            </a:lvl1pPr>
          </a:lstStyle>
          <a:p>
            <a:pPr>
              <a:defRPr/>
            </a:pPr>
            <a:endParaRPr lang="pt-BR"/>
          </a:p>
        </p:txBody>
      </p:sp>
      <p:sp>
        <p:nvSpPr>
          <p:cNvPr id="6" name="Rectangle 6"/>
          <p:cNvSpPr>
            <a:spLocks noGrp="1" noChangeArrowheads="1"/>
          </p:cNvSpPr>
          <p:nvPr>
            <p:ph type="sldNum" sz="quarter" idx="12"/>
          </p:nvPr>
        </p:nvSpPr>
        <p:spPr/>
        <p:txBody>
          <a:bodyPr/>
          <a:lstStyle>
            <a:lvl1pPr eaLnBrk="1" hangingPunct="1">
              <a:defRPr>
                <a:latin typeface="Arial" charset="0"/>
                <a:cs typeface="+mn-cs"/>
              </a:defRPr>
            </a:lvl1pPr>
          </a:lstStyle>
          <a:p>
            <a:pPr>
              <a:defRPr/>
            </a:pPr>
            <a:fld id="{86FACBB7-D5FE-4CE1-94B1-4C558B1AC975}" type="slidenum">
              <a:rPr lang="pt-BR"/>
              <a:pPr>
                <a:defRPr/>
              </a:pPr>
              <a:t>‹nº›</a:t>
            </a:fld>
            <a:endParaRPr lang="pt-BR"/>
          </a:p>
        </p:txBody>
      </p:sp>
    </p:spTree>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Conteúdo 2"/>
          <p:cNvSpPr>
            <a:spLocks noGrp="1"/>
          </p:cNvSpPr>
          <p:nvPr>
            <p:ph sz="half" idx="1"/>
          </p:nvPr>
        </p:nvSpPr>
        <p:spPr>
          <a:xfrm>
            <a:off x="742950" y="1981200"/>
            <a:ext cx="41275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5035550" y="1981200"/>
            <a:ext cx="41275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Rectangle 6"/>
          <p:cNvSpPr>
            <a:spLocks noGrp="1" noChangeArrowheads="1"/>
          </p:cNvSpPr>
          <p:nvPr>
            <p:ph type="dt" sz="half" idx="10"/>
          </p:nvPr>
        </p:nvSpPr>
        <p:spPr/>
        <p:txBody>
          <a:bodyPr/>
          <a:lstStyle>
            <a:lvl1pPr algn="ctr" eaLnBrk="1" hangingPunct="1">
              <a:defRPr>
                <a:latin typeface="Arial" charset="0"/>
                <a:cs typeface="+mn-cs"/>
              </a:defRPr>
            </a:lvl1pPr>
          </a:lstStyle>
          <a:p>
            <a:pPr>
              <a:defRPr/>
            </a:pPr>
            <a:endParaRPr lang="pt-BR"/>
          </a:p>
        </p:txBody>
      </p:sp>
      <p:sp>
        <p:nvSpPr>
          <p:cNvPr id="6" name="Rectangle 7"/>
          <p:cNvSpPr>
            <a:spLocks noGrp="1" noChangeArrowheads="1"/>
          </p:cNvSpPr>
          <p:nvPr>
            <p:ph type="ftr" sz="quarter" idx="11"/>
          </p:nvPr>
        </p:nvSpPr>
        <p:spPr/>
        <p:txBody>
          <a:bodyPr/>
          <a:lstStyle>
            <a:lvl1pPr eaLnBrk="1" hangingPunct="1">
              <a:defRPr>
                <a:latin typeface="Arial" charset="0"/>
                <a:cs typeface="+mn-cs"/>
              </a:defRPr>
            </a:lvl1pPr>
          </a:lstStyle>
          <a:p>
            <a:pPr>
              <a:defRPr/>
            </a:pPr>
            <a:endParaRPr lang="pt-BR"/>
          </a:p>
        </p:txBody>
      </p:sp>
      <p:sp>
        <p:nvSpPr>
          <p:cNvPr id="7" name="Rectangle 8"/>
          <p:cNvSpPr>
            <a:spLocks noGrp="1" noChangeArrowheads="1"/>
          </p:cNvSpPr>
          <p:nvPr>
            <p:ph type="sldNum" sz="quarter" idx="12"/>
          </p:nvPr>
        </p:nvSpPr>
        <p:spPr/>
        <p:txBody>
          <a:bodyPr/>
          <a:lstStyle>
            <a:lvl1pPr eaLnBrk="1" hangingPunct="1">
              <a:defRPr>
                <a:latin typeface="Arial" charset="0"/>
                <a:cs typeface="+mn-cs"/>
              </a:defRPr>
            </a:lvl1pPr>
          </a:lstStyle>
          <a:p>
            <a:pPr>
              <a:defRPr/>
            </a:pPr>
            <a:fld id="{9B18C7B0-756D-4A72-9AD7-51905CAF8721}" type="slidenum">
              <a:rPr lang="pt-BR"/>
              <a:pPr>
                <a:defRPr/>
              </a:pPr>
              <a:t>‹nº›</a:t>
            </a:fld>
            <a:endParaRPr lang="pt-BR"/>
          </a:p>
        </p:txBody>
      </p:sp>
    </p:spTree>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495300" y="274638"/>
            <a:ext cx="8915400" cy="1143000"/>
          </a:xfrm>
        </p:spPr>
        <p:txBody>
          <a:bodyPr/>
          <a:lstStyle>
            <a:lvl1pPr>
              <a:defRPr/>
            </a:lvl1p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495300" y="1535113"/>
            <a:ext cx="437687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4" name="Espaço Reservado para Conteúdo 3"/>
          <p:cNvSpPr>
            <a:spLocks noGrp="1"/>
          </p:cNvSpPr>
          <p:nvPr>
            <p:ph sz="half" idx="2"/>
          </p:nvPr>
        </p:nvSpPr>
        <p:spPr>
          <a:xfrm>
            <a:off x="495300"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5032115" y="1535113"/>
            <a:ext cx="437859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6" name="Espaço Reservado para Conteúdo 5"/>
          <p:cNvSpPr>
            <a:spLocks noGrp="1"/>
          </p:cNvSpPr>
          <p:nvPr>
            <p:ph sz="quarter" idx="4"/>
          </p:nvPr>
        </p:nvSpPr>
        <p:spPr>
          <a:xfrm>
            <a:off x="5032115"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7" name="Rectangle 4"/>
          <p:cNvSpPr>
            <a:spLocks noGrp="1" noChangeArrowheads="1"/>
          </p:cNvSpPr>
          <p:nvPr>
            <p:ph type="dt" sz="half" idx="10"/>
          </p:nvPr>
        </p:nvSpPr>
        <p:spPr/>
        <p:txBody>
          <a:bodyPr/>
          <a:lstStyle>
            <a:lvl1pPr algn="ctr" eaLnBrk="1" hangingPunct="1">
              <a:defRPr>
                <a:latin typeface="Arial" charset="0"/>
                <a:cs typeface="+mn-cs"/>
              </a:defRPr>
            </a:lvl1pPr>
          </a:lstStyle>
          <a:p>
            <a:pPr>
              <a:defRPr/>
            </a:pPr>
            <a:endParaRPr lang="pt-BR"/>
          </a:p>
        </p:txBody>
      </p:sp>
      <p:sp>
        <p:nvSpPr>
          <p:cNvPr id="8" name="Rectangle 5"/>
          <p:cNvSpPr>
            <a:spLocks noGrp="1" noChangeArrowheads="1"/>
          </p:cNvSpPr>
          <p:nvPr>
            <p:ph type="ftr" sz="quarter" idx="11"/>
          </p:nvPr>
        </p:nvSpPr>
        <p:spPr/>
        <p:txBody>
          <a:bodyPr/>
          <a:lstStyle>
            <a:lvl1pPr eaLnBrk="1" hangingPunct="1">
              <a:defRPr>
                <a:latin typeface="Arial" charset="0"/>
                <a:cs typeface="+mn-cs"/>
              </a:defRPr>
            </a:lvl1pPr>
          </a:lstStyle>
          <a:p>
            <a:pPr>
              <a:defRPr/>
            </a:pPr>
            <a:endParaRPr lang="pt-BR"/>
          </a:p>
        </p:txBody>
      </p:sp>
      <p:sp>
        <p:nvSpPr>
          <p:cNvPr id="9" name="Rectangle 6"/>
          <p:cNvSpPr>
            <a:spLocks noGrp="1" noChangeArrowheads="1"/>
          </p:cNvSpPr>
          <p:nvPr>
            <p:ph type="sldNum" sz="quarter" idx="12"/>
          </p:nvPr>
        </p:nvSpPr>
        <p:spPr/>
        <p:txBody>
          <a:bodyPr/>
          <a:lstStyle>
            <a:lvl1pPr eaLnBrk="1" hangingPunct="1">
              <a:defRPr>
                <a:latin typeface="Arial" charset="0"/>
                <a:cs typeface="+mn-cs"/>
              </a:defRPr>
            </a:lvl1pPr>
          </a:lstStyle>
          <a:p>
            <a:pPr>
              <a:defRPr/>
            </a:pPr>
            <a:fld id="{47956CC7-C798-4B04-94B4-823CD699AB14}" type="slidenum">
              <a:rPr lang="pt-BR"/>
              <a:pPr>
                <a:defRPr/>
              </a:pPr>
              <a:t>‹nº›</a:t>
            </a:fld>
            <a:endParaRPr lang="pt-BR"/>
          </a:p>
        </p:txBody>
      </p:sp>
    </p:spTree>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Rectangle 4"/>
          <p:cNvSpPr>
            <a:spLocks noGrp="1" noChangeArrowheads="1"/>
          </p:cNvSpPr>
          <p:nvPr>
            <p:ph type="dt" sz="half" idx="10"/>
          </p:nvPr>
        </p:nvSpPr>
        <p:spPr/>
        <p:txBody>
          <a:bodyPr/>
          <a:lstStyle>
            <a:lvl1pPr algn="ctr" eaLnBrk="1" hangingPunct="1">
              <a:defRPr>
                <a:latin typeface="Arial" charset="0"/>
                <a:cs typeface="+mn-cs"/>
              </a:defRPr>
            </a:lvl1pPr>
          </a:lstStyle>
          <a:p>
            <a:pPr>
              <a:defRPr/>
            </a:pPr>
            <a:endParaRPr lang="pt-BR"/>
          </a:p>
        </p:txBody>
      </p:sp>
      <p:sp>
        <p:nvSpPr>
          <p:cNvPr id="4" name="Rectangle 5"/>
          <p:cNvSpPr>
            <a:spLocks noGrp="1" noChangeArrowheads="1"/>
          </p:cNvSpPr>
          <p:nvPr>
            <p:ph type="ftr" sz="quarter" idx="11"/>
          </p:nvPr>
        </p:nvSpPr>
        <p:spPr/>
        <p:txBody>
          <a:bodyPr/>
          <a:lstStyle>
            <a:lvl1pPr eaLnBrk="1" hangingPunct="1">
              <a:defRPr>
                <a:latin typeface="Arial" charset="0"/>
                <a:cs typeface="+mn-cs"/>
              </a:defRPr>
            </a:lvl1pPr>
          </a:lstStyle>
          <a:p>
            <a:pPr>
              <a:defRPr/>
            </a:pPr>
            <a:endParaRPr lang="pt-BR"/>
          </a:p>
        </p:txBody>
      </p:sp>
      <p:sp>
        <p:nvSpPr>
          <p:cNvPr id="5" name="Rectangle 6"/>
          <p:cNvSpPr>
            <a:spLocks noGrp="1" noChangeArrowheads="1"/>
          </p:cNvSpPr>
          <p:nvPr>
            <p:ph type="sldNum" sz="quarter" idx="12"/>
          </p:nvPr>
        </p:nvSpPr>
        <p:spPr/>
        <p:txBody>
          <a:bodyPr/>
          <a:lstStyle>
            <a:lvl1pPr eaLnBrk="1" hangingPunct="1">
              <a:defRPr>
                <a:latin typeface="Arial" charset="0"/>
                <a:cs typeface="+mn-cs"/>
              </a:defRPr>
            </a:lvl1pPr>
          </a:lstStyle>
          <a:p>
            <a:pPr>
              <a:defRPr/>
            </a:pPr>
            <a:fld id="{2E97F6B4-6FD2-46AA-B10C-312DBF410D1E}" type="slidenum">
              <a:rPr lang="pt-BR"/>
              <a:pPr>
                <a:defRPr/>
              </a:pPr>
              <a:t>‹nº›</a:t>
            </a:fld>
            <a:endParaRPr lang="pt-BR"/>
          </a:p>
        </p:txBody>
      </p:sp>
    </p:spTree>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atin typeface="Arial" charset="0"/>
                <a:cs typeface="+mn-cs"/>
              </a:defRPr>
            </a:lvl1pPr>
          </a:lstStyle>
          <a:p>
            <a:pPr>
              <a:defRPr/>
            </a:pPr>
            <a:endParaRPr lang="pt-BR"/>
          </a:p>
        </p:txBody>
      </p:sp>
      <p:sp>
        <p:nvSpPr>
          <p:cNvPr id="3" name="Rectangle 5"/>
          <p:cNvSpPr>
            <a:spLocks noGrp="1" noChangeArrowheads="1"/>
          </p:cNvSpPr>
          <p:nvPr>
            <p:ph type="ftr" sz="quarter" idx="11"/>
          </p:nvPr>
        </p:nvSpPr>
        <p:spPr/>
        <p:txBody>
          <a:bodyPr/>
          <a:lstStyle>
            <a:lvl1pPr eaLnBrk="1" hangingPunct="1">
              <a:defRPr>
                <a:latin typeface="Arial" charset="0"/>
                <a:cs typeface="+mn-cs"/>
              </a:defRPr>
            </a:lvl1pPr>
          </a:lstStyle>
          <a:p>
            <a:pPr>
              <a:defRPr/>
            </a:pPr>
            <a:endParaRPr lang="pt-BR"/>
          </a:p>
        </p:txBody>
      </p:sp>
      <p:sp>
        <p:nvSpPr>
          <p:cNvPr id="4" name="Rectangle 6"/>
          <p:cNvSpPr>
            <a:spLocks noGrp="1" noChangeArrowheads="1"/>
          </p:cNvSpPr>
          <p:nvPr>
            <p:ph type="sldNum" sz="quarter" idx="12"/>
          </p:nvPr>
        </p:nvSpPr>
        <p:spPr/>
        <p:txBody>
          <a:bodyPr/>
          <a:lstStyle>
            <a:lvl1pPr eaLnBrk="1" hangingPunct="1">
              <a:defRPr>
                <a:latin typeface="Arial" charset="0"/>
                <a:cs typeface="+mn-cs"/>
              </a:defRPr>
            </a:lvl1pPr>
          </a:lstStyle>
          <a:p>
            <a:pPr>
              <a:defRPr/>
            </a:pPr>
            <a:fld id="{CCBB093C-D6D5-4975-A3CB-84FAC9CF7B4C}" type="slidenum">
              <a:rPr lang="pt-BR"/>
              <a:pPr>
                <a:defRPr/>
              </a:pPr>
              <a:t>‹nº›</a:t>
            </a:fld>
            <a:endParaRPr lang="pt-BR"/>
          </a:p>
        </p:txBody>
      </p:sp>
    </p:spTree>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95300" y="273050"/>
            <a:ext cx="3259006" cy="1162050"/>
          </a:xfrm>
        </p:spPr>
        <p:txBody>
          <a:bodyPr anchor="b"/>
          <a:lstStyle>
            <a:lvl1pPr algn="l">
              <a:defRPr sz="2000" b="1"/>
            </a:lvl1pPr>
          </a:lstStyle>
          <a:p>
            <a:r>
              <a:rPr lang="pt-BR" smtClean="0"/>
              <a:t>Clique para editar o estilo do título mestre</a:t>
            </a:r>
            <a:endParaRPr lang="pt-BR"/>
          </a:p>
        </p:txBody>
      </p:sp>
      <p:sp>
        <p:nvSpPr>
          <p:cNvPr id="3" name="Espaço Reservado para Conteúdo 2"/>
          <p:cNvSpPr>
            <a:spLocks noGrp="1"/>
          </p:cNvSpPr>
          <p:nvPr>
            <p:ph idx="1"/>
          </p:nvPr>
        </p:nvSpPr>
        <p:spPr>
          <a:xfrm>
            <a:off x="3872972" y="273077"/>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495300" y="1435103"/>
            <a:ext cx="325900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
        <p:nvSpPr>
          <p:cNvPr id="5" name="Rectangle 6"/>
          <p:cNvSpPr>
            <a:spLocks noGrp="1" noChangeArrowheads="1"/>
          </p:cNvSpPr>
          <p:nvPr>
            <p:ph type="dt" sz="half" idx="10"/>
          </p:nvPr>
        </p:nvSpPr>
        <p:spPr/>
        <p:txBody>
          <a:bodyPr/>
          <a:lstStyle>
            <a:lvl1pPr algn="ctr" eaLnBrk="1" hangingPunct="1">
              <a:defRPr>
                <a:latin typeface="Arial" charset="0"/>
                <a:cs typeface="+mn-cs"/>
              </a:defRPr>
            </a:lvl1pPr>
          </a:lstStyle>
          <a:p>
            <a:pPr>
              <a:defRPr/>
            </a:pPr>
            <a:endParaRPr lang="pt-BR"/>
          </a:p>
        </p:txBody>
      </p:sp>
      <p:sp>
        <p:nvSpPr>
          <p:cNvPr id="6" name="Rectangle 7"/>
          <p:cNvSpPr>
            <a:spLocks noGrp="1" noChangeArrowheads="1"/>
          </p:cNvSpPr>
          <p:nvPr>
            <p:ph type="ftr" sz="quarter" idx="11"/>
          </p:nvPr>
        </p:nvSpPr>
        <p:spPr/>
        <p:txBody>
          <a:bodyPr/>
          <a:lstStyle>
            <a:lvl1pPr eaLnBrk="1" hangingPunct="1">
              <a:defRPr>
                <a:latin typeface="Arial" charset="0"/>
                <a:cs typeface="+mn-cs"/>
              </a:defRPr>
            </a:lvl1pPr>
          </a:lstStyle>
          <a:p>
            <a:pPr>
              <a:defRPr/>
            </a:pPr>
            <a:endParaRPr lang="pt-BR"/>
          </a:p>
        </p:txBody>
      </p:sp>
      <p:sp>
        <p:nvSpPr>
          <p:cNvPr id="7" name="Rectangle 8"/>
          <p:cNvSpPr>
            <a:spLocks noGrp="1" noChangeArrowheads="1"/>
          </p:cNvSpPr>
          <p:nvPr>
            <p:ph type="sldNum" sz="quarter" idx="12"/>
          </p:nvPr>
        </p:nvSpPr>
        <p:spPr/>
        <p:txBody>
          <a:bodyPr/>
          <a:lstStyle>
            <a:lvl1pPr eaLnBrk="1" hangingPunct="1">
              <a:defRPr>
                <a:latin typeface="Arial" charset="0"/>
                <a:cs typeface="+mn-cs"/>
              </a:defRPr>
            </a:lvl1pPr>
          </a:lstStyle>
          <a:p>
            <a:pPr>
              <a:defRPr/>
            </a:pPr>
            <a:fld id="{20BCFD26-1CF1-4FCF-9A1E-688E706FA738}" type="slidenum">
              <a:rPr lang="pt-BR"/>
              <a:pPr>
                <a:defRPr/>
              </a:pPr>
              <a:t>‹nº›</a:t>
            </a:fld>
            <a:endParaRPr lang="pt-BR"/>
          </a:p>
        </p:txBody>
      </p:sp>
    </p:spTree>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941645" y="4800600"/>
            <a:ext cx="5943600" cy="566738"/>
          </a:xfrm>
        </p:spPr>
        <p:txBody>
          <a:bodyPr anchor="b"/>
          <a:lstStyle>
            <a:lvl1pPr algn="l">
              <a:defRPr sz="2000" b="1"/>
            </a:lvl1pPr>
          </a:lstStyle>
          <a:p>
            <a:r>
              <a:rPr lang="pt-BR" smtClean="0"/>
              <a:t>Clique para editar o estilo do título mestre</a:t>
            </a:r>
            <a:endParaRPr lang="pt-BR"/>
          </a:p>
        </p:txBody>
      </p:sp>
      <p:sp>
        <p:nvSpPr>
          <p:cNvPr id="3" name="Espaço Reservado para Imagem 2"/>
          <p:cNvSpPr>
            <a:spLocks noGrp="1"/>
          </p:cNvSpPr>
          <p:nvPr>
            <p:ph type="pic" idx="1"/>
          </p:nvPr>
        </p:nvSpPr>
        <p:spPr>
          <a:xfrm>
            <a:off x="1941645"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t-BR" noProof="0" smtClean="0"/>
          </a:p>
        </p:txBody>
      </p:sp>
      <p:sp>
        <p:nvSpPr>
          <p:cNvPr id="4" name="Espaço Reservado para Texto 3"/>
          <p:cNvSpPr>
            <a:spLocks noGrp="1"/>
          </p:cNvSpPr>
          <p:nvPr>
            <p:ph type="body" sz="half" idx="2"/>
          </p:nvPr>
        </p:nvSpPr>
        <p:spPr>
          <a:xfrm>
            <a:off x="1941645"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
        <p:nvSpPr>
          <p:cNvPr id="5" name="Rectangle 6"/>
          <p:cNvSpPr>
            <a:spLocks noGrp="1" noChangeArrowheads="1"/>
          </p:cNvSpPr>
          <p:nvPr>
            <p:ph type="dt" sz="half" idx="10"/>
          </p:nvPr>
        </p:nvSpPr>
        <p:spPr/>
        <p:txBody>
          <a:bodyPr/>
          <a:lstStyle>
            <a:lvl1pPr algn="ctr" eaLnBrk="1" hangingPunct="1">
              <a:defRPr>
                <a:latin typeface="Arial" charset="0"/>
                <a:cs typeface="+mn-cs"/>
              </a:defRPr>
            </a:lvl1pPr>
          </a:lstStyle>
          <a:p>
            <a:pPr>
              <a:defRPr/>
            </a:pPr>
            <a:endParaRPr lang="pt-BR"/>
          </a:p>
        </p:txBody>
      </p:sp>
      <p:sp>
        <p:nvSpPr>
          <p:cNvPr id="6" name="Rectangle 7"/>
          <p:cNvSpPr>
            <a:spLocks noGrp="1" noChangeArrowheads="1"/>
          </p:cNvSpPr>
          <p:nvPr>
            <p:ph type="ftr" sz="quarter" idx="11"/>
          </p:nvPr>
        </p:nvSpPr>
        <p:spPr/>
        <p:txBody>
          <a:bodyPr/>
          <a:lstStyle>
            <a:lvl1pPr eaLnBrk="1" hangingPunct="1">
              <a:defRPr>
                <a:latin typeface="Arial" charset="0"/>
                <a:cs typeface="+mn-cs"/>
              </a:defRPr>
            </a:lvl1pPr>
          </a:lstStyle>
          <a:p>
            <a:pPr>
              <a:defRPr/>
            </a:pPr>
            <a:endParaRPr lang="pt-BR"/>
          </a:p>
        </p:txBody>
      </p:sp>
      <p:sp>
        <p:nvSpPr>
          <p:cNvPr id="7" name="Rectangle 8"/>
          <p:cNvSpPr>
            <a:spLocks noGrp="1" noChangeArrowheads="1"/>
          </p:cNvSpPr>
          <p:nvPr>
            <p:ph type="sldNum" sz="quarter" idx="12"/>
          </p:nvPr>
        </p:nvSpPr>
        <p:spPr/>
        <p:txBody>
          <a:bodyPr/>
          <a:lstStyle>
            <a:lvl1pPr eaLnBrk="1" hangingPunct="1">
              <a:defRPr>
                <a:latin typeface="Arial" charset="0"/>
                <a:cs typeface="+mn-cs"/>
              </a:defRPr>
            </a:lvl1pPr>
          </a:lstStyle>
          <a:p>
            <a:pPr>
              <a:defRPr/>
            </a:pPr>
            <a:fld id="{5B3CA955-C909-4DCF-9E7B-50938158487E}" type="slidenum">
              <a:rPr lang="pt-BR"/>
              <a:pPr>
                <a:defRPr/>
              </a:pPr>
              <a:t>‹nº›</a:t>
            </a:fld>
            <a:endParaRPr lang="pt-BR"/>
          </a:p>
        </p:txBody>
      </p:sp>
    </p:spTree>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Texto Vertical 2"/>
          <p:cNvSpPr>
            <a:spLocks noGrp="1"/>
          </p:cNvSpPr>
          <p:nvPr>
            <p:ph type="body" orient="vert" idx="1"/>
          </p:nvPr>
        </p:nvSpPr>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Rectangle 4"/>
          <p:cNvSpPr>
            <a:spLocks noGrp="1" noChangeArrowheads="1"/>
          </p:cNvSpPr>
          <p:nvPr>
            <p:ph type="dt" sz="half" idx="10"/>
          </p:nvPr>
        </p:nvSpPr>
        <p:spPr/>
        <p:txBody>
          <a:bodyPr/>
          <a:lstStyle>
            <a:lvl1pPr algn="ctr" eaLnBrk="1" hangingPunct="1">
              <a:defRPr>
                <a:latin typeface="Arial" charset="0"/>
                <a:cs typeface="+mn-cs"/>
              </a:defRPr>
            </a:lvl1pPr>
          </a:lstStyle>
          <a:p>
            <a:pPr>
              <a:defRPr/>
            </a:pPr>
            <a:endParaRPr lang="pt-BR"/>
          </a:p>
        </p:txBody>
      </p:sp>
      <p:sp>
        <p:nvSpPr>
          <p:cNvPr id="5" name="Rectangle 5"/>
          <p:cNvSpPr>
            <a:spLocks noGrp="1" noChangeArrowheads="1"/>
          </p:cNvSpPr>
          <p:nvPr>
            <p:ph type="ftr" sz="quarter" idx="11"/>
          </p:nvPr>
        </p:nvSpPr>
        <p:spPr/>
        <p:txBody>
          <a:bodyPr/>
          <a:lstStyle>
            <a:lvl1pPr eaLnBrk="1" hangingPunct="1">
              <a:defRPr>
                <a:latin typeface="Arial" charset="0"/>
                <a:cs typeface="+mn-cs"/>
              </a:defRPr>
            </a:lvl1pPr>
          </a:lstStyle>
          <a:p>
            <a:pPr>
              <a:defRPr/>
            </a:pPr>
            <a:endParaRPr lang="pt-BR"/>
          </a:p>
        </p:txBody>
      </p:sp>
      <p:sp>
        <p:nvSpPr>
          <p:cNvPr id="6" name="Rectangle 6"/>
          <p:cNvSpPr>
            <a:spLocks noGrp="1" noChangeArrowheads="1"/>
          </p:cNvSpPr>
          <p:nvPr>
            <p:ph type="sldNum" sz="quarter" idx="12"/>
          </p:nvPr>
        </p:nvSpPr>
        <p:spPr/>
        <p:txBody>
          <a:bodyPr/>
          <a:lstStyle>
            <a:lvl1pPr eaLnBrk="1" hangingPunct="1">
              <a:defRPr>
                <a:latin typeface="Arial" charset="0"/>
                <a:cs typeface="+mn-cs"/>
              </a:defRPr>
            </a:lvl1pPr>
          </a:lstStyle>
          <a:p>
            <a:pPr>
              <a:defRPr/>
            </a:pPr>
            <a:fld id="{6BA45065-A30B-44BD-9879-48A234E8B9C2}" type="slidenum">
              <a:rPr lang="pt-BR"/>
              <a:pPr>
                <a:defRPr/>
              </a:pPr>
              <a:t>‹nº›</a:t>
            </a:fld>
            <a:endParaRPr lang="pt-BR"/>
          </a:p>
        </p:txBody>
      </p:sp>
    </p:spTree>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7058025" y="609600"/>
            <a:ext cx="2105025" cy="5486400"/>
          </a:xfrm>
        </p:spPr>
        <p:txBody>
          <a:bodyPr vert="eaVert"/>
          <a:lstStyle/>
          <a:p>
            <a:r>
              <a:rPr lang="pt-BR" smtClean="0"/>
              <a:t>Clique para editar o estilo do título mestre</a:t>
            </a:r>
            <a:endParaRPr lang="pt-BR"/>
          </a:p>
        </p:txBody>
      </p:sp>
      <p:sp>
        <p:nvSpPr>
          <p:cNvPr id="3" name="Espaço Reservado para Texto Vertical 2"/>
          <p:cNvSpPr>
            <a:spLocks noGrp="1"/>
          </p:cNvSpPr>
          <p:nvPr>
            <p:ph type="body" orient="vert" idx="1"/>
          </p:nvPr>
        </p:nvSpPr>
        <p:spPr>
          <a:xfrm>
            <a:off x="742950" y="609600"/>
            <a:ext cx="6149975" cy="5486400"/>
          </a:xfrm>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Rectangle 4"/>
          <p:cNvSpPr>
            <a:spLocks noGrp="1" noChangeArrowheads="1"/>
          </p:cNvSpPr>
          <p:nvPr>
            <p:ph type="dt" sz="half" idx="10"/>
          </p:nvPr>
        </p:nvSpPr>
        <p:spPr/>
        <p:txBody>
          <a:bodyPr/>
          <a:lstStyle>
            <a:lvl1pPr algn="ctr" eaLnBrk="1" hangingPunct="1">
              <a:defRPr>
                <a:latin typeface="Arial" charset="0"/>
                <a:cs typeface="+mn-cs"/>
              </a:defRPr>
            </a:lvl1pPr>
          </a:lstStyle>
          <a:p>
            <a:pPr>
              <a:defRPr/>
            </a:pPr>
            <a:endParaRPr lang="pt-BR"/>
          </a:p>
        </p:txBody>
      </p:sp>
      <p:sp>
        <p:nvSpPr>
          <p:cNvPr id="5" name="Rectangle 5"/>
          <p:cNvSpPr>
            <a:spLocks noGrp="1" noChangeArrowheads="1"/>
          </p:cNvSpPr>
          <p:nvPr>
            <p:ph type="ftr" sz="quarter" idx="11"/>
          </p:nvPr>
        </p:nvSpPr>
        <p:spPr/>
        <p:txBody>
          <a:bodyPr/>
          <a:lstStyle>
            <a:lvl1pPr eaLnBrk="1" hangingPunct="1">
              <a:defRPr>
                <a:latin typeface="Arial" charset="0"/>
                <a:cs typeface="+mn-cs"/>
              </a:defRPr>
            </a:lvl1pPr>
          </a:lstStyle>
          <a:p>
            <a:pPr>
              <a:defRPr/>
            </a:pPr>
            <a:endParaRPr lang="pt-BR"/>
          </a:p>
        </p:txBody>
      </p:sp>
      <p:sp>
        <p:nvSpPr>
          <p:cNvPr id="6" name="Rectangle 6"/>
          <p:cNvSpPr>
            <a:spLocks noGrp="1" noChangeArrowheads="1"/>
          </p:cNvSpPr>
          <p:nvPr>
            <p:ph type="sldNum" sz="quarter" idx="12"/>
          </p:nvPr>
        </p:nvSpPr>
        <p:spPr/>
        <p:txBody>
          <a:bodyPr/>
          <a:lstStyle>
            <a:lvl1pPr eaLnBrk="1" hangingPunct="1">
              <a:defRPr>
                <a:latin typeface="Arial" charset="0"/>
                <a:cs typeface="+mn-cs"/>
              </a:defRPr>
            </a:lvl1pPr>
          </a:lstStyle>
          <a:p>
            <a:pPr>
              <a:defRPr/>
            </a:pPr>
            <a:fld id="{24E6593C-2AE6-40A4-A06C-92C6E146D59F}" type="slidenum">
              <a:rPr lang="pt-BR"/>
              <a:pPr>
                <a:defRPr/>
              </a:pPr>
              <a:t>‹nº›</a:t>
            </a:fld>
            <a:endParaRPr lang="pt-B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pt-B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4" name="Rectangle 4"/>
          <p:cNvSpPr>
            <a:spLocks noGrp="1" noChangeArrowheads="1"/>
          </p:cNvSpPr>
          <p:nvPr>
            <p:ph type="dt" sz="half" idx="10"/>
          </p:nvPr>
        </p:nvSpPr>
        <p:spPr/>
        <p:txBody>
          <a:bodyPr/>
          <a:lstStyle>
            <a:lvl1pPr algn="ctr">
              <a:defRPr>
                <a:cs typeface="Arial" charset="0"/>
              </a:defRPr>
            </a:lvl1pPr>
          </a:lstStyle>
          <a:p>
            <a:pPr>
              <a:defRPr/>
            </a:pPr>
            <a:endParaRPr lang="pt-BR"/>
          </a:p>
        </p:txBody>
      </p:sp>
      <p:sp>
        <p:nvSpPr>
          <p:cNvPr id="5" name="Rectangle 5"/>
          <p:cNvSpPr>
            <a:spLocks noGrp="1" noChangeArrowheads="1"/>
          </p:cNvSpPr>
          <p:nvPr>
            <p:ph type="ftr" sz="quarter" idx="11"/>
          </p:nvPr>
        </p:nvSpPr>
        <p:spPr/>
        <p:txBody>
          <a:bodyPr/>
          <a:lstStyle>
            <a:lvl1pPr>
              <a:defRPr>
                <a:cs typeface="Arial" charset="0"/>
              </a:defRPr>
            </a:lvl1pPr>
          </a:lstStyle>
          <a:p>
            <a:pPr>
              <a:defRPr/>
            </a:pPr>
            <a:endParaRPr lang="pt-BR"/>
          </a:p>
        </p:txBody>
      </p:sp>
      <p:sp>
        <p:nvSpPr>
          <p:cNvPr id="6" name="Rectangle 6"/>
          <p:cNvSpPr>
            <a:spLocks noGrp="1" noChangeArrowheads="1"/>
          </p:cNvSpPr>
          <p:nvPr>
            <p:ph type="sldNum" sz="quarter" idx="12"/>
          </p:nvPr>
        </p:nvSpPr>
        <p:spPr/>
        <p:txBody>
          <a:bodyPr/>
          <a:lstStyle>
            <a:lvl1pPr>
              <a:defRPr>
                <a:cs typeface="Arial" charset="0"/>
              </a:defRPr>
            </a:lvl1pPr>
          </a:lstStyle>
          <a:p>
            <a:pPr>
              <a:defRPr/>
            </a:pPr>
            <a:fld id="{D05DB7CF-53F1-40E1-A254-698F6C49A868}" type="slidenum">
              <a:rPr lang="pt-BR"/>
              <a:pPr>
                <a:defRPr/>
              </a:pPr>
              <a:t>‹nº›</a:t>
            </a:fld>
            <a:endParaRPr lang="pt-BR"/>
          </a:p>
        </p:txBody>
      </p:sp>
    </p:spTree>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42950" y="2130541"/>
            <a:ext cx="8420100" cy="1470025"/>
          </a:xfrm>
        </p:spPr>
        <p:txBody>
          <a:bodyPr/>
          <a:lstStyle/>
          <a:p>
            <a:r>
              <a:rPr lang="en-US" smtClean="0"/>
              <a:t>Click to edit Master title style</a:t>
            </a:r>
            <a:endParaRPr lang="pt-BR"/>
          </a:p>
        </p:txBody>
      </p:sp>
      <p:sp>
        <p:nvSpPr>
          <p:cNvPr id="3" name="Subtitle 2"/>
          <p:cNvSpPr>
            <a:spLocks noGrp="1"/>
          </p:cNvSpPr>
          <p:nvPr>
            <p:ph type="subTitle" idx="1"/>
          </p:nvPr>
        </p:nvSpPr>
        <p:spPr>
          <a:xfrm>
            <a:off x="1485900" y="3886200"/>
            <a:ext cx="69342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pt-BR"/>
          </a:p>
        </p:txBody>
      </p:sp>
      <p:sp>
        <p:nvSpPr>
          <p:cNvPr id="4" name="Rectangle 4"/>
          <p:cNvSpPr>
            <a:spLocks noGrp="1" noChangeArrowheads="1"/>
          </p:cNvSpPr>
          <p:nvPr>
            <p:ph type="dt" sz="half" idx="10"/>
          </p:nvPr>
        </p:nvSpPr>
        <p:spPr/>
        <p:txBody>
          <a:bodyPr/>
          <a:lstStyle>
            <a:lvl1pPr algn="ctr">
              <a:defRPr>
                <a:cs typeface="Arial" charset="0"/>
              </a:defRPr>
            </a:lvl1pPr>
          </a:lstStyle>
          <a:p>
            <a:pPr>
              <a:defRPr/>
            </a:pPr>
            <a:endParaRPr lang="pt-BR"/>
          </a:p>
        </p:txBody>
      </p:sp>
      <p:sp>
        <p:nvSpPr>
          <p:cNvPr id="5" name="Rectangle 5"/>
          <p:cNvSpPr>
            <a:spLocks noGrp="1" noChangeArrowheads="1"/>
          </p:cNvSpPr>
          <p:nvPr>
            <p:ph type="ftr" sz="quarter" idx="11"/>
          </p:nvPr>
        </p:nvSpPr>
        <p:spPr/>
        <p:txBody>
          <a:bodyPr/>
          <a:lstStyle>
            <a:lvl1pPr>
              <a:defRPr>
                <a:cs typeface="Arial" charset="0"/>
              </a:defRPr>
            </a:lvl1pPr>
          </a:lstStyle>
          <a:p>
            <a:pPr>
              <a:defRPr/>
            </a:pPr>
            <a:endParaRPr lang="pt-BR"/>
          </a:p>
        </p:txBody>
      </p:sp>
      <p:sp>
        <p:nvSpPr>
          <p:cNvPr id="6" name="Rectangle 6"/>
          <p:cNvSpPr>
            <a:spLocks noGrp="1" noChangeArrowheads="1"/>
          </p:cNvSpPr>
          <p:nvPr>
            <p:ph type="sldNum" sz="quarter" idx="12"/>
          </p:nvPr>
        </p:nvSpPr>
        <p:spPr/>
        <p:txBody>
          <a:bodyPr/>
          <a:lstStyle>
            <a:lvl1pPr>
              <a:defRPr>
                <a:cs typeface="Arial" charset="0"/>
              </a:defRPr>
            </a:lvl1pPr>
          </a:lstStyle>
          <a:p>
            <a:pPr>
              <a:defRPr/>
            </a:pPr>
            <a:fld id="{FA8CEA31-9EA4-40B2-A100-9FDFFE1FF2AA}" type="slidenum">
              <a:rPr lang="pt-BR"/>
              <a:pPr>
                <a:defRPr/>
              </a:pPr>
              <a:t>‹nº›</a:t>
            </a:fld>
            <a:endParaRPr lang="pt-BR"/>
          </a:p>
        </p:txBody>
      </p:sp>
    </p:spTree>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pt-B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4" name="Rectangle 4"/>
          <p:cNvSpPr>
            <a:spLocks noGrp="1" noChangeArrowheads="1"/>
          </p:cNvSpPr>
          <p:nvPr>
            <p:ph type="dt" sz="half" idx="10"/>
          </p:nvPr>
        </p:nvSpPr>
        <p:spPr/>
        <p:txBody>
          <a:bodyPr/>
          <a:lstStyle>
            <a:lvl1pPr algn="ctr">
              <a:defRPr>
                <a:cs typeface="Arial" charset="0"/>
              </a:defRPr>
            </a:lvl1pPr>
          </a:lstStyle>
          <a:p>
            <a:pPr>
              <a:defRPr/>
            </a:pPr>
            <a:endParaRPr lang="pt-BR"/>
          </a:p>
        </p:txBody>
      </p:sp>
      <p:sp>
        <p:nvSpPr>
          <p:cNvPr id="5" name="Rectangle 5"/>
          <p:cNvSpPr>
            <a:spLocks noGrp="1" noChangeArrowheads="1"/>
          </p:cNvSpPr>
          <p:nvPr>
            <p:ph type="ftr" sz="quarter" idx="11"/>
          </p:nvPr>
        </p:nvSpPr>
        <p:spPr/>
        <p:txBody>
          <a:bodyPr/>
          <a:lstStyle>
            <a:lvl1pPr>
              <a:defRPr>
                <a:cs typeface="Arial" charset="0"/>
              </a:defRPr>
            </a:lvl1pPr>
          </a:lstStyle>
          <a:p>
            <a:pPr>
              <a:defRPr/>
            </a:pPr>
            <a:endParaRPr lang="pt-BR"/>
          </a:p>
        </p:txBody>
      </p:sp>
      <p:sp>
        <p:nvSpPr>
          <p:cNvPr id="6" name="Rectangle 6"/>
          <p:cNvSpPr>
            <a:spLocks noGrp="1" noChangeArrowheads="1"/>
          </p:cNvSpPr>
          <p:nvPr>
            <p:ph type="sldNum" sz="quarter" idx="12"/>
          </p:nvPr>
        </p:nvSpPr>
        <p:spPr/>
        <p:txBody>
          <a:bodyPr/>
          <a:lstStyle>
            <a:lvl1pPr>
              <a:defRPr>
                <a:cs typeface="Arial" charset="0"/>
              </a:defRPr>
            </a:lvl1pPr>
          </a:lstStyle>
          <a:p>
            <a:pPr>
              <a:defRPr/>
            </a:pPr>
            <a:fld id="{B2ACF66B-92BA-4F61-8CB5-4FAC3BF8D5A1}" type="slidenum">
              <a:rPr lang="pt-BR"/>
              <a:pPr>
                <a:defRPr/>
              </a:pPr>
              <a:t>‹nº›</a:t>
            </a:fld>
            <a:endParaRPr lang="pt-BR"/>
          </a:p>
        </p:txBody>
      </p:sp>
    </p:spTree>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82638" y="4407016"/>
            <a:ext cx="8420100" cy="1362075"/>
          </a:xfrm>
        </p:spPr>
        <p:txBody>
          <a:bodyPr anchor="t"/>
          <a:lstStyle>
            <a:lvl1pPr algn="l">
              <a:defRPr sz="4000" b="1" cap="all"/>
            </a:lvl1pPr>
          </a:lstStyle>
          <a:p>
            <a:r>
              <a:rPr lang="en-US" smtClean="0"/>
              <a:t>Click to edit Master title style</a:t>
            </a:r>
            <a:endParaRPr lang="pt-BR"/>
          </a:p>
        </p:txBody>
      </p:sp>
      <p:sp>
        <p:nvSpPr>
          <p:cNvPr id="3" name="Text Placeholder 2"/>
          <p:cNvSpPr>
            <a:spLocks noGrp="1"/>
          </p:cNvSpPr>
          <p:nvPr>
            <p:ph type="body" idx="1"/>
          </p:nvPr>
        </p:nvSpPr>
        <p:spPr>
          <a:xfrm>
            <a:off x="782638"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lgn="ctr">
              <a:defRPr>
                <a:cs typeface="Arial" charset="0"/>
              </a:defRPr>
            </a:lvl1pPr>
          </a:lstStyle>
          <a:p>
            <a:pPr>
              <a:defRPr/>
            </a:pPr>
            <a:endParaRPr lang="pt-BR"/>
          </a:p>
        </p:txBody>
      </p:sp>
      <p:sp>
        <p:nvSpPr>
          <p:cNvPr id="5" name="Rectangle 5"/>
          <p:cNvSpPr>
            <a:spLocks noGrp="1" noChangeArrowheads="1"/>
          </p:cNvSpPr>
          <p:nvPr>
            <p:ph type="ftr" sz="quarter" idx="11"/>
          </p:nvPr>
        </p:nvSpPr>
        <p:spPr/>
        <p:txBody>
          <a:bodyPr/>
          <a:lstStyle>
            <a:lvl1pPr>
              <a:defRPr>
                <a:cs typeface="Arial" charset="0"/>
              </a:defRPr>
            </a:lvl1pPr>
          </a:lstStyle>
          <a:p>
            <a:pPr>
              <a:defRPr/>
            </a:pPr>
            <a:endParaRPr lang="pt-BR"/>
          </a:p>
        </p:txBody>
      </p:sp>
      <p:sp>
        <p:nvSpPr>
          <p:cNvPr id="6" name="Rectangle 6"/>
          <p:cNvSpPr>
            <a:spLocks noGrp="1" noChangeArrowheads="1"/>
          </p:cNvSpPr>
          <p:nvPr>
            <p:ph type="sldNum" sz="quarter" idx="12"/>
          </p:nvPr>
        </p:nvSpPr>
        <p:spPr/>
        <p:txBody>
          <a:bodyPr/>
          <a:lstStyle>
            <a:lvl1pPr>
              <a:defRPr>
                <a:cs typeface="Arial" charset="0"/>
              </a:defRPr>
            </a:lvl1pPr>
          </a:lstStyle>
          <a:p>
            <a:pPr>
              <a:defRPr/>
            </a:pPr>
            <a:fld id="{D6F0996D-6DD7-482E-BCD8-211AF76329F3}" type="slidenum">
              <a:rPr lang="pt-BR"/>
              <a:pPr>
                <a:defRPr/>
              </a:pPr>
              <a:t>‹nº›</a:t>
            </a:fld>
            <a:endParaRPr lang="pt-BR"/>
          </a:p>
        </p:txBody>
      </p:sp>
    </p:spTree>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pt-BR"/>
          </a:p>
        </p:txBody>
      </p:sp>
      <p:sp>
        <p:nvSpPr>
          <p:cNvPr id="3" name="Content Placeholder 2"/>
          <p:cNvSpPr>
            <a:spLocks noGrp="1"/>
          </p:cNvSpPr>
          <p:nvPr>
            <p:ph sz="half" idx="1"/>
          </p:nvPr>
        </p:nvSpPr>
        <p:spPr>
          <a:xfrm>
            <a:off x="495303" y="1600206"/>
            <a:ext cx="4381501"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4" name="Content Placeholder 3"/>
          <p:cNvSpPr>
            <a:spLocks noGrp="1"/>
          </p:cNvSpPr>
          <p:nvPr>
            <p:ph sz="half" idx="2"/>
          </p:nvPr>
        </p:nvSpPr>
        <p:spPr>
          <a:xfrm>
            <a:off x="5029199" y="1600206"/>
            <a:ext cx="4381501"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5" name="Rectangle 6"/>
          <p:cNvSpPr>
            <a:spLocks noGrp="1" noChangeArrowheads="1"/>
          </p:cNvSpPr>
          <p:nvPr>
            <p:ph type="dt" sz="half" idx="10"/>
          </p:nvPr>
        </p:nvSpPr>
        <p:spPr/>
        <p:txBody>
          <a:bodyPr/>
          <a:lstStyle>
            <a:lvl1pPr algn="ctr">
              <a:defRPr>
                <a:cs typeface="Arial" charset="0"/>
              </a:defRPr>
            </a:lvl1pPr>
          </a:lstStyle>
          <a:p>
            <a:pPr>
              <a:defRPr/>
            </a:pPr>
            <a:endParaRPr lang="pt-BR"/>
          </a:p>
        </p:txBody>
      </p:sp>
      <p:sp>
        <p:nvSpPr>
          <p:cNvPr id="6" name="Rectangle 7"/>
          <p:cNvSpPr>
            <a:spLocks noGrp="1" noChangeArrowheads="1"/>
          </p:cNvSpPr>
          <p:nvPr>
            <p:ph type="ftr" sz="quarter" idx="11"/>
          </p:nvPr>
        </p:nvSpPr>
        <p:spPr/>
        <p:txBody>
          <a:bodyPr/>
          <a:lstStyle>
            <a:lvl1pPr>
              <a:defRPr>
                <a:cs typeface="Arial" charset="0"/>
              </a:defRPr>
            </a:lvl1pPr>
          </a:lstStyle>
          <a:p>
            <a:pPr>
              <a:defRPr/>
            </a:pPr>
            <a:endParaRPr lang="pt-BR"/>
          </a:p>
        </p:txBody>
      </p:sp>
      <p:sp>
        <p:nvSpPr>
          <p:cNvPr id="7" name="Rectangle 8"/>
          <p:cNvSpPr>
            <a:spLocks noGrp="1" noChangeArrowheads="1"/>
          </p:cNvSpPr>
          <p:nvPr>
            <p:ph type="sldNum" sz="quarter" idx="12"/>
          </p:nvPr>
        </p:nvSpPr>
        <p:spPr/>
        <p:txBody>
          <a:bodyPr/>
          <a:lstStyle>
            <a:lvl1pPr>
              <a:defRPr>
                <a:cs typeface="Arial" charset="0"/>
              </a:defRPr>
            </a:lvl1pPr>
          </a:lstStyle>
          <a:p>
            <a:pPr>
              <a:defRPr/>
            </a:pPr>
            <a:fld id="{C4989B01-A4B5-41D3-BFAE-3834A22DBC84}" type="slidenum">
              <a:rPr lang="pt-BR"/>
              <a:pPr>
                <a:defRPr/>
              </a:pPr>
              <a:t>‹nº›</a:t>
            </a:fld>
            <a:endParaRPr lang="pt-BR"/>
          </a:p>
        </p:txBody>
      </p:sp>
    </p:spTree>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pt-BR"/>
          </a:p>
        </p:txBody>
      </p:sp>
      <p:sp>
        <p:nvSpPr>
          <p:cNvPr id="3" name="Text Placeholder 2"/>
          <p:cNvSpPr>
            <a:spLocks noGrp="1"/>
          </p:cNvSpPr>
          <p:nvPr>
            <p:ph type="body" idx="1"/>
          </p:nvPr>
        </p:nvSpPr>
        <p:spPr>
          <a:xfrm>
            <a:off x="495300" y="1535113"/>
            <a:ext cx="437673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95300" y="2174875"/>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5" name="Text Placeholder 4"/>
          <p:cNvSpPr>
            <a:spLocks noGrp="1"/>
          </p:cNvSpPr>
          <p:nvPr>
            <p:ph type="body" sz="quarter" idx="3"/>
          </p:nvPr>
        </p:nvSpPr>
        <p:spPr>
          <a:xfrm>
            <a:off x="5032415" y="1535113"/>
            <a:ext cx="437832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32415"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7" name="Rectangle 4"/>
          <p:cNvSpPr>
            <a:spLocks noGrp="1" noChangeArrowheads="1"/>
          </p:cNvSpPr>
          <p:nvPr>
            <p:ph type="dt" sz="half" idx="10"/>
          </p:nvPr>
        </p:nvSpPr>
        <p:spPr/>
        <p:txBody>
          <a:bodyPr/>
          <a:lstStyle>
            <a:lvl1pPr algn="ctr">
              <a:defRPr>
                <a:cs typeface="Arial" charset="0"/>
              </a:defRPr>
            </a:lvl1pPr>
          </a:lstStyle>
          <a:p>
            <a:pPr>
              <a:defRPr/>
            </a:pPr>
            <a:endParaRPr lang="pt-BR"/>
          </a:p>
        </p:txBody>
      </p:sp>
      <p:sp>
        <p:nvSpPr>
          <p:cNvPr id="8" name="Rectangle 5"/>
          <p:cNvSpPr>
            <a:spLocks noGrp="1" noChangeArrowheads="1"/>
          </p:cNvSpPr>
          <p:nvPr>
            <p:ph type="ftr" sz="quarter" idx="11"/>
          </p:nvPr>
        </p:nvSpPr>
        <p:spPr/>
        <p:txBody>
          <a:bodyPr/>
          <a:lstStyle>
            <a:lvl1pPr>
              <a:defRPr>
                <a:cs typeface="Arial" charset="0"/>
              </a:defRPr>
            </a:lvl1pPr>
          </a:lstStyle>
          <a:p>
            <a:pPr>
              <a:defRPr/>
            </a:pPr>
            <a:endParaRPr lang="pt-BR"/>
          </a:p>
        </p:txBody>
      </p:sp>
      <p:sp>
        <p:nvSpPr>
          <p:cNvPr id="9" name="Rectangle 6"/>
          <p:cNvSpPr>
            <a:spLocks noGrp="1" noChangeArrowheads="1"/>
          </p:cNvSpPr>
          <p:nvPr>
            <p:ph type="sldNum" sz="quarter" idx="12"/>
          </p:nvPr>
        </p:nvSpPr>
        <p:spPr/>
        <p:txBody>
          <a:bodyPr/>
          <a:lstStyle>
            <a:lvl1pPr>
              <a:defRPr>
                <a:cs typeface="Arial" charset="0"/>
              </a:defRPr>
            </a:lvl1pPr>
          </a:lstStyle>
          <a:p>
            <a:pPr>
              <a:defRPr/>
            </a:pPr>
            <a:fld id="{7F1F9937-94B6-4F9C-A522-1C38548D629D}" type="slidenum">
              <a:rPr lang="pt-BR"/>
              <a:pPr>
                <a:defRPr/>
              </a:pPr>
              <a:t>‹nº›</a:t>
            </a:fld>
            <a:endParaRPr lang="pt-BR"/>
          </a:p>
        </p:txBody>
      </p:sp>
    </p:spTree>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pt-BR"/>
          </a:p>
        </p:txBody>
      </p:sp>
      <p:sp>
        <p:nvSpPr>
          <p:cNvPr id="3" name="Rectangle 4"/>
          <p:cNvSpPr>
            <a:spLocks noGrp="1" noChangeArrowheads="1"/>
          </p:cNvSpPr>
          <p:nvPr>
            <p:ph type="dt" sz="half" idx="10"/>
          </p:nvPr>
        </p:nvSpPr>
        <p:spPr/>
        <p:txBody>
          <a:bodyPr/>
          <a:lstStyle>
            <a:lvl1pPr algn="ctr">
              <a:defRPr>
                <a:cs typeface="Arial" charset="0"/>
              </a:defRPr>
            </a:lvl1pPr>
          </a:lstStyle>
          <a:p>
            <a:pPr>
              <a:defRPr/>
            </a:pPr>
            <a:endParaRPr lang="pt-BR"/>
          </a:p>
        </p:txBody>
      </p:sp>
      <p:sp>
        <p:nvSpPr>
          <p:cNvPr id="4" name="Rectangle 5"/>
          <p:cNvSpPr>
            <a:spLocks noGrp="1" noChangeArrowheads="1"/>
          </p:cNvSpPr>
          <p:nvPr>
            <p:ph type="ftr" sz="quarter" idx="11"/>
          </p:nvPr>
        </p:nvSpPr>
        <p:spPr/>
        <p:txBody>
          <a:bodyPr/>
          <a:lstStyle>
            <a:lvl1pPr>
              <a:defRPr>
                <a:cs typeface="Arial" charset="0"/>
              </a:defRPr>
            </a:lvl1pPr>
          </a:lstStyle>
          <a:p>
            <a:pPr>
              <a:defRPr/>
            </a:pPr>
            <a:endParaRPr lang="pt-BR"/>
          </a:p>
        </p:txBody>
      </p:sp>
      <p:sp>
        <p:nvSpPr>
          <p:cNvPr id="5" name="Rectangle 6"/>
          <p:cNvSpPr>
            <a:spLocks noGrp="1" noChangeArrowheads="1"/>
          </p:cNvSpPr>
          <p:nvPr>
            <p:ph type="sldNum" sz="quarter" idx="12"/>
          </p:nvPr>
        </p:nvSpPr>
        <p:spPr/>
        <p:txBody>
          <a:bodyPr/>
          <a:lstStyle>
            <a:lvl1pPr>
              <a:defRPr>
                <a:cs typeface="Arial" charset="0"/>
              </a:defRPr>
            </a:lvl1pPr>
          </a:lstStyle>
          <a:p>
            <a:pPr>
              <a:defRPr/>
            </a:pPr>
            <a:fld id="{712A5CE9-7C48-4833-8E1E-A8F841D68C2D}" type="slidenum">
              <a:rPr lang="pt-BR"/>
              <a:pPr>
                <a:defRPr/>
              </a:pPr>
              <a:t>‹nº›</a:t>
            </a:fld>
            <a:endParaRPr lang="pt-BR"/>
          </a:p>
        </p:txBody>
      </p:sp>
    </p:spTree>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cs typeface="Arial" charset="0"/>
              </a:defRPr>
            </a:lvl1pPr>
          </a:lstStyle>
          <a:p>
            <a:pPr>
              <a:defRPr/>
            </a:pPr>
            <a:endParaRPr lang="pt-BR"/>
          </a:p>
        </p:txBody>
      </p:sp>
      <p:sp>
        <p:nvSpPr>
          <p:cNvPr id="3" name="Rectangle 5"/>
          <p:cNvSpPr>
            <a:spLocks noGrp="1" noChangeArrowheads="1"/>
          </p:cNvSpPr>
          <p:nvPr>
            <p:ph type="ftr" sz="quarter" idx="11"/>
          </p:nvPr>
        </p:nvSpPr>
        <p:spPr/>
        <p:txBody>
          <a:bodyPr/>
          <a:lstStyle>
            <a:lvl1pPr>
              <a:defRPr>
                <a:cs typeface="Arial" charset="0"/>
              </a:defRPr>
            </a:lvl1pPr>
          </a:lstStyle>
          <a:p>
            <a:pPr>
              <a:defRPr/>
            </a:pPr>
            <a:endParaRPr lang="pt-BR"/>
          </a:p>
        </p:txBody>
      </p:sp>
      <p:sp>
        <p:nvSpPr>
          <p:cNvPr id="4" name="Rectangle 6"/>
          <p:cNvSpPr>
            <a:spLocks noGrp="1" noChangeArrowheads="1"/>
          </p:cNvSpPr>
          <p:nvPr>
            <p:ph type="sldNum" sz="quarter" idx="12"/>
          </p:nvPr>
        </p:nvSpPr>
        <p:spPr/>
        <p:txBody>
          <a:bodyPr/>
          <a:lstStyle>
            <a:lvl1pPr>
              <a:defRPr>
                <a:cs typeface="Arial" charset="0"/>
              </a:defRPr>
            </a:lvl1pPr>
          </a:lstStyle>
          <a:p>
            <a:pPr>
              <a:defRPr/>
            </a:pPr>
            <a:fld id="{E2676A37-39D3-45CE-AC0A-81EF813E5697}" type="slidenum">
              <a:rPr lang="pt-BR"/>
              <a:pPr>
                <a:defRPr/>
              </a:pPr>
              <a:t>‹nº›</a:t>
            </a:fld>
            <a:endParaRPr lang="pt-BR"/>
          </a:p>
        </p:txBody>
      </p:sp>
    </p:spTree>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5308" y="273050"/>
            <a:ext cx="3259138" cy="1162050"/>
          </a:xfrm>
        </p:spPr>
        <p:txBody>
          <a:bodyPr anchor="b"/>
          <a:lstStyle>
            <a:lvl1pPr algn="l">
              <a:defRPr sz="2000" b="1"/>
            </a:lvl1pPr>
          </a:lstStyle>
          <a:p>
            <a:r>
              <a:rPr lang="en-US" smtClean="0"/>
              <a:t>Click to edit Master title style</a:t>
            </a:r>
            <a:endParaRPr lang="pt-BR"/>
          </a:p>
        </p:txBody>
      </p:sp>
      <p:sp>
        <p:nvSpPr>
          <p:cNvPr id="3" name="Content Placeholder 2"/>
          <p:cNvSpPr>
            <a:spLocks noGrp="1"/>
          </p:cNvSpPr>
          <p:nvPr>
            <p:ph idx="1"/>
          </p:nvPr>
        </p:nvSpPr>
        <p:spPr>
          <a:xfrm>
            <a:off x="3873499" y="273092"/>
            <a:ext cx="553720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4" name="Text Placeholder 3"/>
          <p:cNvSpPr>
            <a:spLocks noGrp="1"/>
          </p:cNvSpPr>
          <p:nvPr>
            <p:ph type="body" sz="half" idx="2"/>
          </p:nvPr>
        </p:nvSpPr>
        <p:spPr>
          <a:xfrm>
            <a:off x="495308" y="1435103"/>
            <a:ext cx="3259138"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dt" sz="half" idx="10"/>
          </p:nvPr>
        </p:nvSpPr>
        <p:spPr/>
        <p:txBody>
          <a:bodyPr/>
          <a:lstStyle>
            <a:lvl1pPr algn="ctr">
              <a:defRPr>
                <a:cs typeface="Arial" charset="0"/>
              </a:defRPr>
            </a:lvl1pPr>
          </a:lstStyle>
          <a:p>
            <a:pPr>
              <a:defRPr/>
            </a:pPr>
            <a:endParaRPr lang="pt-BR"/>
          </a:p>
        </p:txBody>
      </p:sp>
      <p:sp>
        <p:nvSpPr>
          <p:cNvPr id="6" name="Rectangle 7"/>
          <p:cNvSpPr>
            <a:spLocks noGrp="1" noChangeArrowheads="1"/>
          </p:cNvSpPr>
          <p:nvPr>
            <p:ph type="ftr" sz="quarter" idx="11"/>
          </p:nvPr>
        </p:nvSpPr>
        <p:spPr/>
        <p:txBody>
          <a:bodyPr/>
          <a:lstStyle>
            <a:lvl1pPr>
              <a:defRPr>
                <a:cs typeface="Arial" charset="0"/>
              </a:defRPr>
            </a:lvl1pPr>
          </a:lstStyle>
          <a:p>
            <a:pPr>
              <a:defRPr/>
            </a:pPr>
            <a:endParaRPr lang="pt-BR"/>
          </a:p>
        </p:txBody>
      </p:sp>
      <p:sp>
        <p:nvSpPr>
          <p:cNvPr id="7" name="Rectangle 8"/>
          <p:cNvSpPr>
            <a:spLocks noGrp="1" noChangeArrowheads="1"/>
          </p:cNvSpPr>
          <p:nvPr>
            <p:ph type="sldNum" sz="quarter" idx="12"/>
          </p:nvPr>
        </p:nvSpPr>
        <p:spPr/>
        <p:txBody>
          <a:bodyPr/>
          <a:lstStyle>
            <a:lvl1pPr>
              <a:defRPr>
                <a:cs typeface="Arial" charset="0"/>
              </a:defRPr>
            </a:lvl1pPr>
          </a:lstStyle>
          <a:p>
            <a:pPr>
              <a:defRPr/>
            </a:pPr>
            <a:fld id="{C70D699E-E610-4B17-8564-166D76A24442}" type="slidenum">
              <a:rPr lang="pt-BR"/>
              <a:pPr>
                <a:defRPr/>
              </a:pPr>
              <a:t>‹nº›</a:t>
            </a:fld>
            <a:endParaRPr lang="pt-BR"/>
          </a:p>
        </p:txBody>
      </p:sp>
    </p:spTree>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513" y="4800600"/>
            <a:ext cx="5943600" cy="566738"/>
          </a:xfrm>
        </p:spPr>
        <p:txBody>
          <a:bodyPr anchor="b"/>
          <a:lstStyle>
            <a:lvl1pPr algn="l">
              <a:defRPr sz="2000" b="1"/>
            </a:lvl1pPr>
          </a:lstStyle>
          <a:p>
            <a:r>
              <a:rPr lang="en-US" smtClean="0"/>
              <a:t>Click to edit Master title style</a:t>
            </a:r>
            <a:endParaRPr lang="pt-BR"/>
          </a:p>
        </p:txBody>
      </p:sp>
      <p:sp>
        <p:nvSpPr>
          <p:cNvPr id="3" name="Picture Placeholder 2"/>
          <p:cNvSpPr>
            <a:spLocks noGrp="1"/>
          </p:cNvSpPr>
          <p:nvPr>
            <p:ph type="pic" idx="1"/>
          </p:nvPr>
        </p:nvSpPr>
        <p:spPr>
          <a:xfrm>
            <a:off x="1941513"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t-BR" noProof="0" smtClean="0"/>
          </a:p>
        </p:txBody>
      </p:sp>
      <p:sp>
        <p:nvSpPr>
          <p:cNvPr id="4" name="Text Placeholder 3"/>
          <p:cNvSpPr>
            <a:spLocks noGrp="1"/>
          </p:cNvSpPr>
          <p:nvPr>
            <p:ph type="body" sz="half" idx="2"/>
          </p:nvPr>
        </p:nvSpPr>
        <p:spPr>
          <a:xfrm>
            <a:off x="1941513"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dt" sz="half" idx="10"/>
          </p:nvPr>
        </p:nvSpPr>
        <p:spPr/>
        <p:txBody>
          <a:bodyPr/>
          <a:lstStyle>
            <a:lvl1pPr algn="ctr">
              <a:defRPr>
                <a:cs typeface="Arial" charset="0"/>
              </a:defRPr>
            </a:lvl1pPr>
          </a:lstStyle>
          <a:p>
            <a:pPr>
              <a:defRPr/>
            </a:pPr>
            <a:endParaRPr lang="pt-BR"/>
          </a:p>
        </p:txBody>
      </p:sp>
      <p:sp>
        <p:nvSpPr>
          <p:cNvPr id="6" name="Rectangle 7"/>
          <p:cNvSpPr>
            <a:spLocks noGrp="1" noChangeArrowheads="1"/>
          </p:cNvSpPr>
          <p:nvPr>
            <p:ph type="ftr" sz="quarter" idx="11"/>
          </p:nvPr>
        </p:nvSpPr>
        <p:spPr/>
        <p:txBody>
          <a:bodyPr/>
          <a:lstStyle>
            <a:lvl1pPr>
              <a:defRPr>
                <a:cs typeface="Arial" charset="0"/>
              </a:defRPr>
            </a:lvl1pPr>
          </a:lstStyle>
          <a:p>
            <a:pPr>
              <a:defRPr/>
            </a:pPr>
            <a:endParaRPr lang="pt-BR"/>
          </a:p>
        </p:txBody>
      </p:sp>
      <p:sp>
        <p:nvSpPr>
          <p:cNvPr id="7" name="Rectangle 8"/>
          <p:cNvSpPr>
            <a:spLocks noGrp="1" noChangeArrowheads="1"/>
          </p:cNvSpPr>
          <p:nvPr>
            <p:ph type="sldNum" sz="quarter" idx="12"/>
          </p:nvPr>
        </p:nvSpPr>
        <p:spPr/>
        <p:txBody>
          <a:bodyPr/>
          <a:lstStyle>
            <a:lvl1pPr>
              <a:defRPr>
                <a:cs typeface="Arial" charset="0"/>
              </a:defRPr>
            </a:lvl1pPr>
          </a:lstStyle>
          <a:p>
            <a:pPr>
              <a:defRPr/>
            </a:pPr>
            <a:fld id="{13A997F7-30F1-43C8-A231-8F4BF61D392C}" type="slidenum">
              <a:rPr lang="pt-BR"/>
              <a:pPr>
                <a:defRPr/>
              </a:pPr>
              <a:t>‹nº›</a:t>
            </a:fld>
            <a:endParaRPr lang="pt-BR"/>
          </a:p>
        </p:txBody>
      </p:sp>
    </p:spTree>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pt-B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4" name="Rectangle 4"/>
          <p:cNvSpPr>
            <a:spLocks noGrp="1" noChangeArrowheads="1"/>
          </p:cNvSpPr>
          <p:nvPr>
            <p:ph type="dt" sz="half" idx="10"/>
          </p:nvPr>
        </p:nvSpPr>
        <p:spPr/>
        <p:txBody>
          <a:bodyPr/>
          <a:lstStyle>
            <a:lvl1pPr algn="ctr">
              <a:defRPr>
                <a:cs typeface="Arial" charset="0"/>
              </a:defRPr>
            </a:lvl1pPr>
          </a:lstStyle>
          <a:p>
            <a:pPr>
              <a:defRPr/>
            </a:pPr>
            <a:endParaRPr lang="pt-BR"/>
          </a:p>
        </p:txBody>
      </p:sp>
      <p:sp>
        <p:nvSpPr>
          <p:cNvPr id="5" name="Rectangle 5"/>
          <p:cNvSpPr>
            <a:spLocks noGrp="1" noChangeArrowheads="1"/>
          </p:cNvSpPr>
          <p:nvPr>
            <p:ph type="ftr" sz="quarter" idx="11"/>
          </p:nvPr>
        </p:nvSpPr>
        <p:spPr/>
        <p:txBody>
          <a:bodyPr/>
          <a:lstStyle>
            <a:lvl1pPr>
              <a:defRPr>
                <a:cs typeface="Arial" charset="0"/>
              </a:defRPr>
            </a:lvl1pPr>
          </a:lstStyle>
          <a:p>
            <a:pPr>
              <a:defRPr/>
            </a:pPr>
            <a:endParaRPr lang="pt-BR"/>
          </a:p>
        </p:txBody>
      </p:sp>
      <p:sp>
        <p:nvSpPr>
          <p:cNvPr id="6" name="Rectangle 6"/>
          <p:cNvSpPr>
            <a:spLocks noGrp="1" noChangeArrowheads="1"/>
          </p:cNvSpPr>
          <p:nvPr>
            <p:ph type="sldNum" sz="quarter" idx="12"/>
          </p:nvPr>
        </p:nvSpPr>
        <p:spPr/>
        <p:txBody>
          <a:bodyPr/>
          <a:lstStyle>
            <a:lvl1pPr>
              <a:defRPr>
                <a:cs typeface="Arial" charset="0"/>
              </a:defRPr>
            </a:lvl1pPr>
          </a:lstStyle>
          <a:p>
            <a:pPr>
              <a:defRPr/>
            </a:pPr>
            <a:fld id="{045B6DBD-F86E-4D33-9314-FE4D31FB0AB2}" type="slidenum">
              <a:rPr lang="pt-BR"/>
              <a:pPr>
                <a:defRPr/>
              </a:pPr>
              <a:t>‹nº›</a:t>
            </a:fld>
            <a:endParaRPr lang="pt-B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58025" y="609600"/>
            <a:ext cx="2105025" cy="5486400"/>
          </a:xfrm>
        </p:spPr>
        <p:txBody>
          <a:bodyPr vert="eaVert"/>
          <a:lstStyle/>
          <a:p>
            <a:r>
              <a:rPr lang="en-US" smtClean="0"/>
              <a:t>Click to edit Master title style</a:t>
            </a:r>
            <a:endParaRPr lang="pt-BR"/>
          </a:p>
        </p:txBody>
      </p:sp>
      <p:sp>
        <p:nvSpPr>
          <p:cNvPr id="3" name="Vertical Text Placeholder 2"/>
          <p:cNvSpPr>
            <a:spLocks noGrp="1"/>
          </p:cNvSpPr>
          <p:nvPr>
            <p:ph type="body" orient="vert" idx="1"/>
          </p:nvPr>
        </p:nvSpPr>
        <p:spPr>
          <a:xfrm>
            <a:off x="742950" y="609600"/>
            <a:ext cx="6149975"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4" name="Rectangle 4"/>
          <p:cNvSpPr>
            <a:spLocks noGrp="1" noChangeArrowheads="1"/>
          </p:cNvSpPr>
          <p:nvPr>
            <p:ph type="dt" sz="half" idx="10"/>
          </p:nvPr>
        </p:nvSpPr>
        <p:spPr/>
        <p:txBody>
          <a:bodyPr/>
          <a:lstStyle>
            <a:lvl1pPr algn="ctr">
              <a:defRPr>
                <a:cs typeface="Arial" charset="0"/>
              </a:defRPr>
            </a:lvl1pPr>
          </a:lstStyle>
          <a:p>
            <a:pPr>
              <a:defRPr/>
            </a:pPr>
            <a:endParaRPr lang="pt-BR"/>
          </a:p>
        </p:txBody>
      </p:sp>
      <p:sp>
        <p:nvSpPr>
          <p:cNvPr id="5" name="Rectangle 5"/>
          <p:cNvSpPr>
            <a:spLocks noGrp="1" noChangeArrowheads="1"/>
          </p:cNvSpPr>
          <p:nvPr>
            <p:ph type="ftr" sz="quarter" idx="11"/>
          </p:nvPr>
        </p:nvSpPr>
        <p:spPr/>
        <p:txBody>
          <a:bodyPr/>
          <a:lstStyle>
            <a:lvl1pPr>
              <a:defRPr>
                <a:cs typeface="Arial" charset="0"/>
              </a:defRPr>
            </a:lvl1pPr>
          </a:lstStyle>
          <a:p>
            <a:pPr>
              <a:defRPr/>
            </a:pPr>
            <a:endParaRPr lang="pt-BR"/>
          </a:p>
        </p:txBody>
      </p:sp>
      <p:sp>
        <p:nvSpPr>
          <p:cNvPr id="6" name="Rectangle 6"/>
          <p:cNvSpPr>
            <a:spLocks noGrp="1" noChangeArrowheads="1"/>
          </p:cNvSpPr>
          <p:nvPr>
            <p:ph type="sldNum" sz="quarter" idx="12"/>
          </p:nvPr>
        </p:nvSpPr>
        <p:spPr/>
        <p:txBody>
          <a:bodyPr/>
          <a:lstStyle>
            <a:lvl1pPr>
              <a:defRPr>
                <a:cs typeface="Arial" charset="0"/>
              </a:defRPr>
            </a:lvl1pPr>
          </a:lstStyle>
          <a:p>
            <a:pPr>
              <a:defRPr/>
            </a:pPr>
            <a:fld id="{5315C9CA-F639-4681-86C7-896874AD0401}" type="slidenum">
              <a:rPr lang="pt-BR"/>
              <a:pPr>
                <a:defRPr/>
              </a:pPr>
              <a:t>‹nº›</a:t>
            </a:fld>
            <a:endParaRPr lang="pt-BR"/>
          </a:p>
        </p:txBody>
      </p:sp>
    </p:spTree>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81850" y="274678"/>
            <a:ext cx="2228850" cy="5851525"/>
          </a:xfrm>
        </p:spPr>
        <p:txBody>
          <a:bodyPr vert="eaVert"/>
          <a:lstStyle/>
          <a:p>
            <a:r>
              <a:rPr lang="en-US" smtClean="0"/>
              <a:t>Click to edit Master title style</a:t>
            </a:r>
            <a:endParaRPr lang="pt-BR"/>
          </a:p>
        </p:txBody>
      </p:sp>
      <p:sp>
        <p:nvSpPr>
          <p:cNvPr id="3" name="Vertical Text Placeholder 2"/>
          <p:cNvSpPr>
            <a:spLocks noGrp="1"/>
          </p:cNvSpPr>
          <p:nvPr>
            <p:ph type="body" orient="vert" idx="1"/>
          </p:nvPr>
        </p:nvSpPr>
        <p:spPr>
          <a:xfrm>
            <a:off x="495308" y="274678"/>
            <a:ext cx="653415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4" name="Rectangle 4"/>
          <p:cNvSpPr>
            <a:spLocks noGrp="1" noChangeArrowheads="1"/>
          </p:cNvSpPr>
          <p:nvPr>
            <p:ph type="dt" sz="half" idx="10"/>
          </p:nvPr>
        </p:nvSpPr>
        <p:spPr/>
        <p:txBody>
          <a:bodyPr/>
          <a:lstStyle>
            <a:lvl1pPr algn="ctr">
              <a:defRPr>
                <a:cs typeface="Arial" charset="0"/>
              </a:defRPr>
            </a:lvl1pPr>
          </a:lstStyle>
          <a:p>
            <a:pPr>
              <a:defRPr/>
            </a:pPr>
            <a:endParaRPr lang="pt-BR"/>
          </a:p>
        </p:txBody>
      </p:sp>
      <p:sp>
        <p:nvSpPr>
          <p:cNvPr id="5" name="Rectangle 5"/>
          <p:cNvSpPr>
            <a:spLocks noGrp="1" noChangeArrowheads="1"/>
          </p:cNvSpPr>
          <p:nvPr>
            <p:ph type="ftr" sz="quarter" idx="11"/>
          </p:nvPr>
        </p:nvSpPr>
        <p:spPr/>
        <p:txBody>
          <a:bodyPr/>
          <a:lstStyle>
            <a:lvl1pPr>
              <a:defRPr>
                <a:cs typeface="Arial" charset="0"/>
              </a:defRPr>
            </a:lvl1pPr>
          </a:lstStyle>
          <a:p>
            <a:pPr>
              <a:defRPr/>
            </a:pPr>
            <a:endParaRPr lang="pt-BR"/>
          </a:p>
        </p:txBody>
      </p:sp>
      <p:sp>
        <p:nvSpPr>
          <p:cNvPr id="6" name="Rectangle 6"/>
          <p:cNvSpPr>
            <a:spLocks noGrp="1" noChangeArrowheads="1"/>
          </p:cNvSpPr>
          <p:nvPr>
            <p:ph type="sldNum" sz="quarter" idx="12"/>
          </p:nvPr>
        </p:nvSpPr>
        <p:spPr/>
        <p:txBody>
          <a:bodyPr/>
          <a:lstStyle>
            <a:lvl1pPr>
              <a:defRPr>
                <a:cs typeface="Arial" charset="0"/>
              </a:defRPr>
            </a:lvl1pPr>
          </a:lstStyle>
          <a:p>
            <a:pPr>
              <a:defRPr/>
            </a:pPr>
            <a:fld id="{703BF6C0-52E0-4315-AD3E-1F61080797DF}" type="slidenum">
              <a:rPr lang="pt-BR"/>
              <a:pPr>
                <a:defRPr/>
              </a:pPr>
              <a:t>‹nº›</a:t>
            </a:fld>
            <a:endParaRPr lang="pt-BR"/>
          </a:p>
        </p:txBody>
      </p:sp>
    </p:spTree>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95300" y="274678"/>
            <a:ext cx="89154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3" name="Rectangle 4"/>
          <p:cNvSpPr>
            <a:spLocks noGrp="1" noChangeArrowheads="1"/>
          </p:cNvSpPr>
          <p:nvPr>
            <p:ph type="dt" sz="half" idx="10"/>
          </p:nvPr>
        </p:nvSpPr>
        <p:spPr/>
        <p:txBody>
          <a:bodyPr/>
          <a:lstStyle>
            <a:lvl1pPr algn="ctr">
              <a:defRPr>
                <a:cs typeface="Arial" charset="0"/>
              </a:defRPr>
            </a:lvl1pPr>
          </a:lstStyle>
          <a:p>
            <a:pPr>
              <a:defRPr/>
            </a:pPr>
            <a:endParaRPr lang="pt-BR"/>
          </a:p>
        </p:txBody>
      </p:sp>
      <p:sp>
        <p:nvSpPr>
          <p:cNvPr id="4" name="Rectangle 5"/>
          <p:cNvSpPr>
            <a:spLocks noGrp="1" noChangeArrowheads="1"/>
          </p:cNvSpPr>
          <p:nvPr>
            <p:ph type="ftr" sz="quarter" idx="11"/>
          </p:nvPr>
        </p:nvSpPr>
        <p:spPr/>
        <p:txBody>
          <a:bodyPr/>
          <a:lstStyle>
            <a:lvl1pPr>
              <a:defRPr>
                <a:cs typeface="Arial" charset="0"/>
              </a:defRPr>
            </a:lvl1pPr>
          </a:lstStyle>
          <a:p>
            <a:pPr>
              <a:defRPr/>
            </a:pPr>
            <a:endParaRPr lang="pt-BR"/>
          </a:p>
        </p:txBody>
      </p:sp>
      <p:sp>
        <p:nvSpPr>
          <p:cNvPr id="5" name="Rectangle 6"/>
          <p:cNvSpPr>
            <a:spLocks noGrp="1" noChangeArrowheads="1"/>
          </p:cNvSpPr>
          <p:nvPr>
            <p:ph type="sldNum" sz="quarter" idx="12"/>
          </p:nvPr>
        </p:nvSpPr>
        <p:spPr/>
        <p:txBody>
          <a:bodyPr/>
          <a:lstStyle>
            <a:lvl1pPr>
              <a:defRPr>
                <a:cs typeface="Arial" charset="0"/>
              </a:defRPr>
            </a:lvl1pPr>
          </a:lstStyle>
          <a:p>
            <a:pPr>
              <a:defRPr/>
            </a:pPr>
            <a:fld id="{0995B1BA-5E61-4560-B4D0-72FDA06F2F2C}" type="slidenum">
              <a:rPr lang="pt-BR"/>
              <a:pPr>
                <a:defRPr/>
              </a:pPr>
              <a:t>‹nº›</a:t>
            </a:fld>
            <a:endParaRPr lang="pt-BR"/>
          </a:p>
        </p:txBody>
      </p:sp>
    </p:spTree>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42950" y="2130522"/>
            <a:ext cx="8420100" cy="1470025"/>
          </a:xfrm>
        </p:spPr>
        <p:txBody>
          <a:bodyPr/>
          <a:lstStyle/>
          <a:p>
            <a:r>
              <a:rPr lang="en-US" smtClean="0"/>
              <a:t>Click to edit Master title style</a:t>
            </a:r>
            <a:endParaRPr lang="pt-BR"/>
          </a:p>
        </p:txBody>
      </p:sp>
      <p:sp>
        <p:nvSpPr>
          <p:cNvPr id="3" name="Subtitle 2"/>
          <p:cNvSpPr>
            <a:spLocks noGrp="1"/>
          </p:cNvSpPr>
          <p:nvPr>
            <p:ph type="subTitle" idx="1"/>
          </p:nvPr>
        </p:nvSpPr>
        <p:spPr>
          <a:xfrm>
            <a:off x="1485900" y="3886200"/>
            <a:ext cx="69342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pt-BR"/>
          </a:p>
        </p:txBody>
      </p:sp>
      <p:sp>
        <p:nvSpPr>
          <p:cNvPr id="4" name="Rectangle 4"/>
          <p:cNvSpPr>
            <a:spLocks noGrp="1" noChangeArrowheads="1"/>
          </p:cNvSpPr>
          <p:nvPr>
            <p:ph type="dt" sz="half" idx="10"/>
          </p:nvPr>
        </p:nvSpPr>
        <p:spPr/>
        <p:txBody>
          <a:bodyPr/>
          <a:lstStyle>
            <a:lvl1pPr algn="ctr">
              <a:defRPr/>
            </a:lvl1pPr>
          </a:lstStyle>
          <a:p>
            <a:pPr>
              <a:defRPr/>
            </a:pPr>
            <a:endParaRPr lang="pt-BR"/>
          </a:p>
        </p:txBody>
      </p:sp>
      <p:sp>
        <p:nvSpPr>
          <p:cNvPr id="5" name="Rectangle 5"/>
          <p:cNvSpPr>
            <a:spLocks noGrp="1" noChangeArrowheads="1"/>
          </p:cNvSpPr>
          <p:nvPr>
            <p:ph type="ftr" sz="quarter" idx="11"/>
          </p:nvPr>
        </p:nvSpPr>
        <p:spPr/>
        <p:txBody>
          <a:bodyPr/>
          <a:lstStyle>
            <a:lvl1pPr>
              <a:defRPr/>
            </a:lvl1pPr>
          </a:lstStyle>
          <a:p>
            <a:pPr>
              <a:defRPr/>
            </a:pPr>
            <a:endParaRPr lang="pt-BR"/>
          </a:p>
        </p:txBody>
      </p:sp>
      <p:sp>
        <p:nvSpPr>
          <p:cNvPr id="6" name="Rectangle 6"/>
          <p:cNvSpPr>
            <a:spLocks noGrp="1" noChangeArrowheads="1"/>
          </p:cNvSpPr>
          <p:nvPr>
            <p:ph type="sldNum" sz="quarter" idx="12"/>
          </p:nvPr>
        </p:nvSpPr>
        <p:spPr/>
        <p:txBody>
          <a:bodyPr/>
          <a:lstStyle>
            <a:lvl1pPr>
              <a:defRPr/>
            </a:lvl1pPr>
          </a:lstStyle>
          <a:p>
            <a:pPr>
              <a:defRPr/>
            </a:pPr>
            <a:fld id="{0611FD43-EDF2-447D-BD63-9B9816E24B8A}" type="slidenum">
              <a:rPr lang="pt-BR"/>
              <a:pPr>
                <a:defRPr/>
              </a:pPr>
              <a:t>‹nº›</a:t>
            </a:fld>
            <a:endParaRPr lang="pt-BR"/>
          </a:p>
        </p:txBody>
      </p:sp>
    </p:spTree>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pt-B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4" name="Rectangle 4"/>
          <p:cNvSpPr>
            <a:spLocks noGrp="1" noChangeArrowheads="1"/>
          </p:cNvSpPr>
          <p:nvPr>
            <p:ph type="dt" sz="half" idx="10"/>
          </p:nvPr>
        </p:nvSpPr>
        <p:spPr/>
        <p:txBody>
          <a:bodyPr/>
          <a:lstStyle>
            <a:lvl1pPr algn="ctr">
              <a:defRPr/>
            </a:lvl1pPr>
          </a:lstStyle>
          <a:p>
            <a:pPr>
              <a:defRPr/>
            </a:pPr>
            <a:endParaRPr lang="pt-BR"/>
          </a:p>
        </p:txBody>
      </p:sp>
      <p:sp>
        <p:nvSpPr>
          <p:cNvPr id="5" name="Rectangle 5"/>
          <p:cNvSpPr>
            <a:spLocks noGrp="1" noChangeArrowheads="1"/>
          </p:cNvSpPr>
          <p:nvPr>
            <p:ph type="ftr" sz="quarter" idx="11"/>
          </p:nvPr>
        </p:nvSpPr>
        <p:spPr/>
        <p:txBody>
          <a:bodyPr/>
          <a:lstStyle>
            <a:lvl1pPr>
              <a:defRPr/>
            </a:lvl1pPr>
          </a:lstStyle>
          <a:p>
            <a:pPr>
              <a:defRPr/>
            </a:pPr>
            <a:endParaRPr lang="pt-BR"/>
          </a:p>
        </p:txBody>
      </p:sp>
      <p:sp>
        <p:nvSpPr>
          <p:cNvPr id="6" name="Rectangle 6"/>
          <p:cNvSpPr>
            <a:spLocks noGrp="1" noChangeArrowheads="1"/>
          </p:cNvSpPr>
          <p:nvPr>
            <p:ph type="sldNum" sz="quarter" idx="12"/>
          </p:nvPr>
        </p:nvSpPr>
        <p:spPr/>
        <p:txBody>
          <a:bodyPr/>
          <a:lstStyle>
            <a:lvl1pPr>
              <a:defRPr/>
            </a:lvl1pPr>
          </a:lstStyle>
          <a:p>
            <a:pPr>
              <a:defRPr/>
            </a:pPr>
            <a:fld id="{C80D1294-E7D5-4D3C-B1E4-763504A8994E}" type="slidenum">
              <a:rPr lang="pt-BR"/>
              <a:pPr>
                <a:defRPr/>
              </a:pPr>
              <a:t>‹nº›</a:t>
            </a:fld>
            <a:endParaRPr lang="pt-BR"/>
          </a:p>
        </p:txBody>
      </p:sp>
    </p:spTree>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82506" y="4406997"/>
            <a:ext cx="8420100" cy="1362075"/>
          </a:xfrm>
        </p:spPr>
        <p:txBody>
          <a:bodyPr anchor="t"/>
          <a:lstStyle>
            <a:lvl1pPr algn="l">
              <a:defRPr sz="4000" b="1" cap="all"/>
            </a:lvl1pPr>
          </a:lstStyle>
          <a:p>
            <a:r>
              <a:rPr lang="en-US" smtClean="0"/>
              <a:t>Click to edit Master title style</a:t>
            </a:r>
            <a:endParaRPr lang="pt-BR"/>
          </a:p>
        </p:txBody>
      </p:sp>
      <p:sp>
        <p:nvSpPr>
          <p:cNvPr id="3" name="Text Placeholder 2"/>
          <p:cNvSpPr>
            <a:spLocks noGrp="1"/>
          </p:cNvSpPr>
          <p:nvPr>
            <p:ph type="body" idx="1"/>
          </p:nvPr>
        </p:nvSpPr>
        <p:spPr>
          <a:xfrm>
            <a:off x="782506"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pt-BR"/>
          </a:p>
        </p:txBody>
      </p:sp>
      <p:sp>
        <p:nvSpPr>
          <p:cNvPr id="5" name="Rectangle 5"/>
          <p:cNvSpPr>
            <a:spLocks noGrp="1" noChangeArrowheads="1"/>
          </p:cNvSpPr>
          <p:nvPr>
            <p:ph type="ftr" sz="quarter" idx="11"/>
          </p:nvPr>
        </p:nvSpPr>
        <p:spPr/>
        <p:txBody>
          <a:bodyPr/>
          <a:lstStyle>
            <a:lvl1pPr>
              <a:defRPr/>
            </a:lvl1pPr>
          </a:lstStyle>
          <a:p>
            <a:pPr>
              <a:defRPr/>
            </a:pPr>
            <a:endParaRPr lang="pt-BR"/>
          </a:p>
        </p:txBody>
      </p:sp>
      <p:sp>
        <p:nvSpPr>
          <p:cNvPr id="6" name="Rectangle 6"/>
          <p:cNvSpPr>
            <a:spLocks noGrp="1" noChangeArrowheads="1"/>
          </p:cNvSpPr>
          <p:nvPr>
            <p:ph type="sldNum" sz="quarter" idx="12"/>
          </p:nvPr>
        </p:nvSpPr>
        <p:spPr/>
        <p:txBody>
          <a:bodyPr/>
          <a:lstStyle>
            <a:lvl1pPr>
              <a:defRPr/>
            </a:lvl1pPr>
          </a:lstStyle>
          <a:p>
            <a:pPr>
              <a:defRPr/>
            </a:pPr>
            <a:fld id="{FBF7B0E9-70D8-4067-8AAD-662ED942D62F}" type="slidenum">
              <a:rPr lang="pt-BR"/>
              <a:pPr>
                <a:defRPr/>
              </a:pPr>
              <a:t>‹nº›</a:t>
            </a:fld>
            <a:endParaRPr lang="pt-BR"/>
          </a:p>
        </p:txBody>
      </p:sp>
    </p:spTree>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pt-BR"/>
          </a:p>
        </p:txBody>
      </p:sp>
      <p:sp>
        <p:nvSpPr>
          <p:cNvPr id="3" name="Content Placeholder 2"/>
          <p:cNvSpPr>
            <a:spLocks noGrp="1"/>
          </p:cNvSpPr>
          <p:nvPr>
            <p:ph sz="half" idx="1"/>
          </p:nvPr>
        </p:nvSpPr>
        <p:spPr>
          <a:xfrm>
            <a:off x="495300" y="1600206"/>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4" name="Content Placeholder 3"/>
          <p:cNvSpPr>
            <a:spLocks noGrp="1"/>
          </p:cNvSpPr>
          <p:nvPr>
            <p:ph sz="half" idx="2"/>
          </p:nvPr>
        </p:nvSpPr>
        <p:spPr>
          <a:xfrm>
            <a:off x="5035550" y="1600206"/>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5" name="Rectangle 19"/>
          <p:cNvSpPr>
            <a:spLocks noGrp="1" noChangeArrowheads="1"/>
          </p:cNvSpPr>
          <p:nvPr>
            <p:ph type="dt" sz="half" idx="10"/>
          </p:nvPr>
        </p:nvSpPr>
        <p:spPr/>
        <p:txBody>
          <a:bodyPr/>
          <a:lstStyle>
            <a:lvl1pPr algn="ctr">
              <a:defRPr/>
            </a:lvl1pPr>
          </a:lstStyle>
          <a:p>
            <a:pPr>
              <a:defRPr/>
            </a:pPr>
            <a:endParaRPr lang="pt-BR"/>
          </a:p>
        </p:txBody>
      </p:sp>
      <p:sp>
        <p:nvSpPr>
          <p:cNvPr id="6" name="Rectangle 20"/>
          <p:cNvSpPr>
            <a:spLocks noGrp="1" noChangeArrowheads="1"/>
          </p:cNvSpPr>
          <p:nvPr>
            <p:ph type="ftr" sz="quarter" idx="11"/>
          </p:nvPr>
        </p:nvSpPr>
        <p:spPr/>
        <p:txBody>
          <a:bodyPr/>
          <a:lstStyle>
            <a:lvl1pPr>
              <a:defRPr/>
            </a:lvl1pPr>
          </a:lstStyle>
          <a:p>
            <a:pPr>
              <a:defRPr/>
            </a:pPr>
            <a:endParaRPr lang="pt-BR"/>
          </a:p>
        </p:txBody>
      </p:sp>
      <p:sp>
        <p:nvSpPr>
          <p:cNvPr id="7" name="Rectangle 21"/>
          <p:cNvSpPr>
            <a:spLocks noGrp="1" noChangeArrowheads="1"/>
          </p:cNvSpPr>
          <p:nvPr>
            <p:ph type="sldNum" sz="quarter" idx="12"/>
          </p:nvPr>
        </p:nvSpPr>
        <p:spPr/>
        <p:txBody>
          <a:bodyPr/>
          <a:lstStyle>
            <a:lvl1pPr>
              <a:defRPr/>
            </a:lvl1pPr>
          </a:lstStyle>
          <a:p>
            <a:pPr>
              <a:defRPr/>
            </a:pPr>
            <a:fld id="{5D14F53D-2BB5-4A2A-9B8D-3A9F7FB2DDBD}" type="slidenum">
              <a:rPr lang="pt-BR"/>
              <a:pPr>
                <a:defRPr/>
              </a:pPr>
              <a:t>‹nº›</a:t>
            </a:fld>
            <a:endParaRPr lang="pt-BR"/>
          </a:p>
        </p:txBody>
      </p:sp>
    </p:spTree>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pt-BR"/>
          </a:p>
        </p:txBody>
      </p:sp>
      <p:sp>
        <p:nvSpPr>
          <p:cNvPr id="3" name="Text Placeholder 2"/>
          <p:cNvSpPr>
            <a:spLocks noGrp="1"/>
          </p:cNvSpPr>
          <p:nvPr>
            <p:ph type="body" idx="1"/>
          </p:nvPr>
        </p:nvSpPr>
        <p:spPr>
          <a:xfrm>
            <a:off x="495300" y="1535113"/>
            <a:ext cx="437687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95300"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5" name="Text Placeholder 4"/>
          <p:cNvSpPr>
            <a:spLocks noGrp="1"/>
          </p:cNvSpPr>
          <p:nvPr>
            <p:ph type="body" sz="quarter" idx="3"/>
          </p:nvPr>
        </p:nvSpPr>
        <p:spPr>
          <a:xfrm>
            <a:off x="5032115" y="1535113"/>
            <a:ext cx="437859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32115"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7" name="Rectangle 4"/>
          <p:cNvSpPr>
            <a:spLocks noGrp="1" noChangeArrowheads="1"/>
          </p:cNvSpPr>
          <p:nvPr>
            <p:ph type="dt" sz="half" idx="10"/>
          </p:nvPr>
        </p:nvSpPr>
        <p:spPr/>
        <p:txBody>
          <a:bodyPr/>
          <a:lstStyle>
            <a:lvl1pPr algn="ctr">
              <a:defRPr/>
            </a:lvl1pPr>
          </a:lstStyle>
          <a:p>
            <a:pPr>
              <a:defRPr/>
            </a:pPr>
            <a:endParaRPr lang="pt-BR"/>
          </a:p>
        </p:txBody>
      </p:sp>
      <p:sp>
        <p:nvSpPr>
          <p:cNvPr id="8" name="Rectangle 5"/>
          <p:cNvSpPr>
            <a:spLocks noGrp="1" noChangeArrowheads="1"/>
          </p:cNvSpPr>
          <p:nvPr>
            <p:ph type="ftr" sz="quarter" idx="11"/>
          </p:nvPr>
        </p:nvSpPr>
        <p:spPr/>
        <p:txBody>
          <a:bodyPr/>
          <a:lstStyle>
            <a:lvl1pPr>
              <a:defRPr/>
            </a:lvl1pPr>
          </a:lstStyle>
          <a:p>
            <a:pPr>
              <a:defRPr/>
            </a:pPr>
            <a:endParaRPr lang="pt-BR"/>
          </a:p>
        </p:txBody>
      </p:sp>
      <p:sp>
        <p:nvSpPr>
          <p:cNvPr id="9" name="Rectangle 6"/>
          <p:cNvSpPr>
            <a:spLocks noGrp="1" noChangeArrowheads="1"/>
          </p:cNvSpPr>
          <p:nvPr>
            <p:ph type="sldNum" sz="quarter" idx="12"/>
          </p:nvPr>
        </p:nvSpPr>
        <p:spPr/>
        <p:txBody>
          <a:bodyPr/>
          <a:lstStyle>
            <a:lvl1pPr>
              <a:defRPr/>
            </a:lvl1pPr>
          </a:lstStyle>
          <a:p>
            <a:pPr>
              <a:defRPr/>
            </a:pPr>
            <a:fld id="{32B1F9E8-C0CF-451C-8C77-1C117325B486}" type="slidenum">
              <a:rPr lang="pt-BR"/>
              <a:pPr>
                <a:defRPr/>
              </a:pPr>
              <a:t>‹nº›</a:t>
            </a:fld>
            <a:endParaRPr lang="pt-BR"/>
          </a:p>
        </p:txBody>
      </p:sp>
    </p:spTree>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pt-BR"/>
          </a:p>
        </p:txBody>
      </p:sp>
      <p:sp>
        <p:nvSpPr>
          <p:cNvPr id="3" name="Rectangle 4"/>
          <p:cNvSpPr>
            <a:spLocks noGrp="1" noChangeArrowheads="1"/>
          </p:cNvSpPr>
          <p:nvPr>
            <p:ph type="dt" sz="half" idx="10"/>
          </p:nvPr>
        </p:nvSpPr>
        <p:spPr/>
        <p:txBody>
          <a:bodyPr/>
          <a:lstStyle>
            <a:lvl1pPr algn="ctr">
              <a:defRPr/>
            </a:lvl1pPr>
          </a:lstStyle>
          <a:p>
            <a:pPr>
              <a:defRPr/>
            </a:pPr>
            <a:endParaRPr lang="pt-BR"/>
          </a:p>
        </p:txBody>
      </p:sp>
      <p:sp>
        <p:nvSpPr>
          <p:cNvPr id="4" name="Rectangle 5"/>
          <p:cNvSpPr>
            <a:spLocks noGrp="1" noChangeArrowheads="1"/>
          </p:cNvSpPr>
          <p:nvPr>
            <p:ph type="ftr" sz="quarter" idx="11"/>
          </p:nvPr>
        </p:nvSpPr>
        <p:spPr/>
        <p:txBody>
          <a:bodyPr/>
          <a:lstStyle>
            <a:lvl1pPr>
              <a:defRPr/>
            </a:lvl1pPr>
          </a:lstStyle>
          <a:p>
            <a:pPr>
              <a:defRPr/>
            </a:pPr>
            <a:endParaRPr lang="pt-BR"/>
          </a:p>
        </p:txBody>
      </p:sp>
      <p:sp>
        <p:nvSpPr>
          <p:cNvPr id="5" name="Rectangle 6"/>
          <p:cNvSpPr>
            <a:spLocks noGrp="1" noChangeArrowheads="1"/>
          </p:cNvSpPr>
          <p:nvPr>
            <p:ph type="sldNum" sz="quarter" idx="12"/>
          </p:nvPr>
        </p:nvSpPr>
        <p:spPr/>
        <p:txBody>
          <a:bodyPr/>
          <a:lstStyle>
            <a:lvl1pPr>
              <a:defRPr/>
            </a:lvl1pPr>
          </a:lstStyle>
          <a:p>
            <a:pPr>
              <a:defRPr/>
            </a:pPr>
            <a:fld id="{6977D45F-F061-4CB1-A78F-07F501A38407}" type="slidenum">
              <a:rPr lang="pt-BR"/>
              <a:pPr>
                <a:defRPr/>
              </a:pPr>
              <a:t>‹nº›</a:t>
            </a:fld>
            <a:endParaRPr lang="pt-BR"/>
          </a:p>
        </p:txBody>
      </p:sp>
    </p:spTree>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pt-BR"/>
          </a:p>
        </p:txBody>
      </p:sp>
      <p:sp>
        <p:nvSpPr>
          <p:cNvPr id="3" name="Rectangle 5"/>
          <p:cNvSpPr>
            <a:spLocks noGrp="1" noChangeArrowheads="1"/>
          </p:cNvSpPr>
          <p:nvPr>
            <p:ph type="ftr" sz="quarter" idx="11"/>
          </p:nvPr>
        </p:nvSpPr>
        <p:spPr/>
        <p:txBody>
          <a:bodyPr/>
          <a:lstStyle>
            <a:lvl1pPr>
              <a:defRPr/>
            </a:lvl1pPr>
          </a:lstStyle>
          <a:p>
            <a:pPr>
              <a:defRPr/>
            </a:pPr>
            <a:endParaRPr lang="pt-BR"/>
          </a:p>
        </p:txBody>
      </p:sp>
      <p:sp>
        <p:nvSpPr>
          <p:cNvPr id="4" name="Rectangle 6"/>
          <p:cNvSpPr>
            <a:spLocks noGrp="1" noChangeArrowheads="1"/>
          </p:cNvSpPr>
          <p:nvPr>
            <p:ph type="sldNum" sz="quarter" idx="12"/>
          </p:nvPr>
        </p:nvSpPr>
        <p:spPr/>
        <p:txBody>
          <a:bodyPr/>
          <a:lstStyle>
            <a:lvl1pPr>
              <a:defRPr/>
            </a:lvl1pPr>
          </a:lstStyle>
          <a:p>
            <a:pPr>
              <a:defRPr/>
            </a:pPr>
            <a:fld id="{6FD9E23D-3536-4ABD-B453-3D1B9DE7A732}" type="slidenum">
              <a:rPr lang="pt-BR"/>
              <a:pPr>
                <a:defRPr/>
              </a:pPr>
              <a:t>‹nº›</a:t>
            </a:fld>
            <a:endParaRPr lang="pt-BR"/>
          </a:p>
        </p:txBody>
      </p:sp>
    </p:spTree>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5300" y="273050"/>
            <a:ext cx="3259006" cy="1162050"/>
          </a:xfrm>
        </p:spPr>
        <p:txBody>
          <a:bodyPr anchor="b"/>
          <a:lstStyle>
            <a:lvl1pPr algn="l">
              <a:defRPr sz="2000" b="1"/>
            </a:lvl1pPr>
          </a:lstStyle>
          <a:p>
            <a:r>
              <a:rPr lang="en-US" smtClean="0"/>
              <a:t>Click to edit Master title style</a:t>
            </a:r>
            <a:endParaRPr lang="pt-BR"/>
          </a:p>
        </p:txBody>
      </p:sp>
      <p:sp>
        <p:nvSpPr>
          <p:cNvPr id="3" name="Content Placeholder 2"/>
          <p:cNvSpPr>
            <a:spLocks noGrp="1"/>
          </p:cNvSpPr>
          <p:nvPr>
            <p:ph idx="1"/>
          </p:nvPr>
        </p:nvSpPr>
        <p:spPr>
          <a:xfrm>
            <a:off x="3872972" y="273078"/>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4" name="Text Placeholder 3"/>
          <p:cNvSpPr>
            <a:spLocks noGrp="1"/>
          </p:cNvSpPr>
          <p:nvPr>
            <p:ph type="body" sz="half" idx="2"/>
          </p:nvPr>
        </p:nvSpPr>
        <p:spPr>
          <a:xfrm>
            <a:off x="495300" y="1435103"/>
            <a:ext cx="325900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9"/>
          <p:cNvSpPr>
            <a:spLocks noGrp="1" noChangeArrowheads="1"/>
          </p:cNvSpPr>
          <p:nvPr>
            <p:ph type="dt" sz="half" idx="10"/>
          </p:nvPr>
        </p:nvSpPr>
        <p:spPr/>
        <p:txBody>
          <a:bodyPr/>
          <a:lstStyle>
            <a:lvl1pPr algn="ctr">
              <a:defRPr/>
            </a:lvl1pPr>
          </a:lstStyle>
          <a:p>
            <a:pPr>
              <a:defRPr/>
            </a:pPr>
            <a:endParaRPr lang="pt-BR"/>
          </a:p>
        </p:txBody>
      </p:sp>
      <p:sp>
        <p:nvSpPr>
          <p:cNvPr id="6" name="Rectangle 20"/>
          <p:cNvSpPr>
            <a:spLocks noGrp="1" noChangeArrowheads="1"/>
          </p:cNvSpPr>
          <p:nvPr>
            <p:ph type="ftr" sz="quarter" idx="11"/>
          </p:nvPr>
        </p:nvSpPr>
        <p:spPr/>
        <p:txBody>
          <a:bodyPr/>
          <a:lstStyle>
            <a:lvl1pPr>
              <a:defRPr/>
            </a:lvl1pPr>
          </a:lstStyle>
          <a:p>
            <a:pPr>
              <a:defRPr/>
            </a:pPr>
            <a:endParaRPr lang="pt-BR"/>
          </a:p>
        </p:txBody>
      </p:sp>
      <p:sp>
        <p:nvSpPr>
          <p:cNvPr id="7" name="Rectangle 21"/>
          <p:cNvSpPr>
            <a:spLocks noGrp="1" noChangeArrowheads="1"/>
          </p:cNvSpPr>
          <p:nvPr>
            <p:ph type="sldNum" sz="quarter" idx="12"/>
          </p:nvPr>
        </p:nvSpPr>
        <p:spPr/>
        <p:txBody>
          <a:bodyPr/>
          <a:lstStyle>
            <a:lvl1pPr>
              <a:defRPr/>
            </a:lvl1pPr>
          </a:lstStyle>
          <a:p>
            <a:pPr>
              <a:defRPr/>
            </a:pPr>
            <a:fld id="{D4CA7970-C46A-4AC9-B4BE-CFD4388F42C1}" type="slidenum">
              <a:rPr lang="pt-BR"/>
              <a:pPr>
                <a:defRPr/>
              </a:pPr>
              <a:t>‹nº›</a:t>
            </a:fld>
            <a:endParaRPr lang="pt-B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742950" y="609600"/>
            <a:ext cx="8420100" cy="1143000"/>
          </a:xfrm>
        </p:spPr>
        <p:txBody>
          <a:bodyPr/>
          <a:lstStyle/>
          <a:p>
            <a:r>
              <a:rPr lang="en-US" smtClean="0"/>
              <a:t>Click to edit Master title style</a:t>
            </a:r>
            <a:endParaRPr lang="pt-BR"/>
          </a:p>
        </p:txBody>
      </p:sp>
      <p:sp>
        <p:nvSpPr>
          <p:cNvPr id="3" name="ClipArt Placeholder 2"/>
          <p:cNvSpPr>
            <a:spLocks noGrp="1"/>
          </p:cNvSpPr>
          <p:nvPr>
            <p:ph type="clipArt" sz="half" idx="1"/>
          </p:nvPr>
        </p:nvSpPr>
        <p:spPr>
          <a:xfrm>
            <a:off x="742950" y="1981200"/>
            <a:ext cx="4127500" cy="4114800"/>
          </a:xfrm>
        </p:spPr>
        <p:txBody>
          <a:bodyPr/>
          <a:lstStyle/>
          <a:p>
            <a:pPr lvl="0"/>
            <a:endParaRPr lang="pt-BR" noProof="0" smtClean="0"/>
          </a:p>
        </p:txBody>
      </p:sp>
      <p:sp>
        <p:nvSpPr>
          <p:cNvPr id="4" name="Text Placeholder 3"/>
          <p:cNvSpPr>
            <a:spLocks noGrp="1"/>
          </p:cNvSpPr>
          <p:nvPr>
            <p:ph type="body" sz="half" idx="2"/>
          </p:nvPr>
        </p:nvSpPr>
        <p:spPr>
          <a:xfrm>
            <a:off x="5035550" y="1981200"/>
            <a:ext cx="41275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5" name="Rectangle 6"/>
          <p:cNvSpPr>
            <a:spLocks noGrp="1" noChangeArrowheads="1"/>
          </p:cNvSpPr>
          <p:nvPr>
            <p:ph type="dt" sz="half" idx="10"/>
          </p:nvPr>
        </p:nvSpPr>
        <p:spPr/>
        <p:txBody>
          <a:bodyPr/>
          <a:lstStyle>
            <a:lvl1pPr algn="ctr">
              <a:defRPr>
                <a:cs typeface="Arial" charset="0"/>
              </a:defRPr>
            </a:lvl1pPr>
          </a:lstStyle>
          <a:p>
            <a:pPr>
              <a:defRPr/>
            </a:pPr>
            <a:endParaRPr lang="pt-BR"/>
          </a:p>
        </p:txBody>
      </p:sp>
      <p:sp>
        <p:nvSpPr>
          <p:cNvPr id="6" name="Rectangle 7"/>
          <p:cNvSpPr>
            <a:spLocks noGrp="1" noChangeArrowheads="1"/>
          </p:cNvSpPr>
          <p:nvPr>
            <p:ph type="ftr" sz="quarter" idx="11"/>
          </p:nvPr>
        </p:nvSpPr>
        <p:spPr/>
        <p:txBody>
          <a:bodyPr/>
          <a:lstStyle>
            <a:lvl1pPr>
              <a:defRPr>
                <a:cs typeface="Arial" charset="0"/>
              </a:defRPr>
            </a:lvl1pPr>
          </a:lstStyle>
          <a:p>
            <a:pPr>
              <a:defRPr/>
            </a:pPr>
            <a:endParaRPr lang="pt-BR"/>
          </a:p>
        </p:txBody>
      </p:sp>
      <p:sp>
        <p:nvSpPr>
          <p:cNvPr id="7" name="Rectangle 8"/>
          <p:cNvSpPr>
            <a:spLocks noGrp="1" noChangeArrowheads="1"/>
          </p:cNvSpPr>
          <p:nvPr>
            <p:ph type="sldNum" sz="quarter" idx="12"/>
          </p:nvPr>
        </p:nvSpPr>
        <p:spPr/>
        <p:txBody>
          <a:bodyPr/>
          <a:lstStyle>
            <a:lvl1pPr>
              <a:defRPr>
                <a:cs typeface="Arial" charset="0"/>
              </a:defRPr>
            </a:lvl1pPr>
          </a:lstStyle>
          <a:p>
            <a:pPr>
              <a:defRPr/>
            </a:pPr>
            <a:fld id="{0B433B2C-FB0A-449F-8852-DC95816F2A0C}" type="slidenum">
              <a:rPr lang="pt-BR"/>
              <a:pPr>
                <a:defRPr/>
              </a:pPr>
              <a:t>‹nº›</a:t>
            </a:fld>
            <a:endParaRPr lang="pt-BR"/>
          </a:p>
        </p:txBody>
      </p:sp>
    </p:spTree>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645" y="4800600"/>
            <a:ext cx="5943600" cy="566738"/>
          </a:xfrm>
        </p:spPr>
        <p:txBody>
          <a:bodyPr anchor="b"/>
          <a:lstStyle>
            <a:lvl1pPr algn="l">
              <a:defRPr sz="2000" b="1"/>
            </a:lvl1pPr>
          </a:lstStyle>
          <a:p>
            <a:r>
              <a:rPr lang="en-US" smtClean="0"/>
              <a:t>Click to edit Master title style</a:t>
            </a:r>
            <a:endParaRPr lang="pt-BR"/>
          </a:p>
        </p:txBody>
      </p:sp>
      <p:sp>
        <p:nvSpPr>
          <p:cNvPr id="3" name="Picture Placeholder 2"/>
          <p:cNvSpPr>
            <a:spLocks noGrp="1"/>
          </p:cNvSpPr>
          <p:nvPr>
            <p:ph type="pic" idx="1"/>
          </p:nvPr>
        </p:nvSpPr>
        <p:spPr>
          <a:xfrm>
            <a:off x="1941645"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t-BR" noProof="0" smtClean="0"/>
          </a:p>
        </p:txBody>
      </p:sp>
      <p:sp>
        <p:nvSpPr>
          <p:cNvPr id="4" name="Text Placeholder 3"/>
          <p:cNvSpPr>
            <a:spLocks noGrp="1"/>
          </p:cNvSpPr>
          <p:nvPr>
            <p:ph type="body" sz="half" idx="2"/>
          </p:nvPr>
        </p:nvSpPr>
        <p:spPr>
          <a:xfrm>
            <a:off x="1941645"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9"/>
          <p:cNvSpPr>
            <a:spLocks noGrp="1" noChangeArrowheads="1"/>
          </p:cNvSpPr>
          <p:nvPr>
            <p:ph type="dt" sz="half" idx="10"/>
          </p:nvPr>
        </p:nvSpPr>
        <p:spPr/>
        <p:txBody>
          <a:bodyPr/>
          <a:lstStyle>
            <a:lvl1pPr algn="ctr">
              <a:defRPr/>
            </a:lvl1pPr>
          </a:lstStyle>
          <a:p>
            <a:pPr>
              <a:defRPr/>
            </a:pPr>
            <a:endParaRPr lang="pt-BR"/>
          </a:p>
        </p:txBody>
      </p:sp>
      <p:sp>
        <p:nvSpPr>
          <p:cNvPr id="6" name="Rectangle 20"/>
          <p:cNvSpPr>
            <a:spLocks noGrp="1" noChangeArrowheads="1"/>
          </p:cNvSpPr>
          <p:nvPr>
            <p:ph type="ftr" sz="quarter" idx="11"/>
          </p:nvPr>
        </p:nvSpPr>
        <p:spPr/>
        <p:txBody>
          <a:bodyPr/>
          <a:lstStyle>
            <a:lvl1pPr>
              <a:defRPr/>
            </a:lvl1pPr>
          </a:lstStyle>
          <a:p>
            <a:pPr>
              <a:defRPr/>
            </a:pPr>
            <a:endParaRPr lang="pt-BR"/>
          </a:p>
        </p:txBody>
      </p:sp>
      <p:sp>
        <p:nvSpPr>
          <p:cNvPr id="7" name="Rectangle 21"/>
          <p:cNvSpPr>
            <a:spLocks noGrp="1" noChangeArrowheads="1"/>
          </p:cNvSpPr>
          <p:nvPr>
            <p:ph type="sldNum" sz="quarter" idx="12"/>
          </p:nvPr>
        </p:nvSpPr>
        <p:spPr/>
        <p:txBody>
          <a:bodyPr/>
          <a:lstStyle>
            <a:lvl1pPr>
              <a:defRPr/>
            </a:lvl1pPr>
          </a:lstStyle>
          <a:p>
            <a:pPr>
              <a:defRPr/>
            </a:pPr>
            <a:fld id="{56194563-9985-4213-9FCD-0D2A15453FD2}" type="slidenum">
              <a:rPr lang="pt-BR"/>
              <a:pPr>
                <a:defRPr/>
              </a:pPr>
              <a:t>‹nº›</a:t>
            </a:fld>
            <a:endParaRPr lang="pt-BR"/>
          </a:p>
        </p:txBody>
      </p:sp>
    </p:spTree>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pt-B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4" name="Rectangle 4"/>
          <p:cNvSpPr>
            <a:spLocks noGrp="1" noChangeArrowheads="1"/>
          </p:cNvSpPr>
          <p:nvPr>
            <p:ph type="dt" sz="half" idx="10"/>
          </p:nvPr>
        </p:nvSpPr>
        <p:spPr/>
        <p:txBody>
          <a:bodyPr/>
          <a:lstStyle>
            <a:lvl1pPr algn="ctr">
              <a:defRPr/>
            </a:lvl1pPr>
          </a:lstStyle>
          <a:p>
            <a:pPr>
              <a:defRPr/>
            </a:pPr>
            <a:endParaRPr lang="pt-BR"/>
          </a:p>
        </p:txBody>
      </p:sp>
      <p:sp>
        <p:nvSpPr>
          <p:cNvPr id="5" name="Rectangle 5"/>
          <p:cNvSpPr>
            <a:spLocks noGrp="1" noChangeArrowheads="1"/>
          </p:cNvSpPr>
          <p:nvPr>
            <p:ph type="ftr" sz="quarter" idx="11"/>
          </p:nvPr>
        </p:nvSpPr>
        <p:spPr/>
        <p:txBody>
          <a:bodyPr/>
          <a:lstStyle>
            <a:lvl1pPr>
              <a:defRPr/>
            </a:lvl1pPr>
          </a:lstStyle>
          <a:p>
            <a:pPr>
              <a:defRPr/>
            </a:pPr>
            <a:endParaRPr lang="pt-BR"/>
          </a:p>
        </p:txBody>
      </p:sp>
      <p:sp>
        <p:nvSpPr>
          <p:cNvPr id="6" name="Rectangle 6"/>
          <p:cNvSpPr>
            <a:spLocks noGrp="1" noChangeArrowheads="1"/>
          </p:cNvSpPr>
          <p:nvPr>
            <p:ph type="sldNum" sz="quarter" idx="12"/>
          </p:nvPr>
        </p:nvSpPr>
        <p:spPr/>
        <p:txBody>
          <a:bodyPr/>
          <a:lstStyle>
            <a:lvl1pPr>
              <a:defRPr/>
            </a:lvl1pPr>
          </a:lstStyle>
          <a:p>
            <a:pPr>
              <a:defRPr/>
            </a:pPr>
            <a:fld id="{6ECA77EE-A158-4452-9083-A07227184FCC}" type="slidenum">
              <a:rPr lang="pt-BR"/>
              <a:pPr>
                <a:defRPr/>
              </a:pPr>
              <a:t>‹nº›</a:t>
            </a:fld>
            <a:endParaRPr lang="pt-BR"/>
          </a:p>
        </p:txBody>
      </p:sp>
    </p:spTree>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81850" y="274668"/>
            <a:ext cx="2228850" cy="5851525"/>
          </a:xfrm>
        </p:spPr>
        <p:txBody>
          <a:bodyPr vert="eaVert"/>
          <a:lstStyle/>
          <a:p>
            <a:r>
              <a:rPr lang="en-US" smtClean="0"/>
              <a:t>Click to edit Master title style</a:t>
            </a:r>
            <a:endParaRPr lang="pt-BR"/>
          </a:p>
        </p:txBody>
      </p:sp>
      <p:sp>
        <p:nvSpPr>
          <p:cNvPr id="3" name="Vertical Text Placeholder 2"/>
          <p:cNvSpPr>
            <a:spLocks noGrp="1"/>
          </p:cNvSpPr>
          <p:nvPr>
            <p:ph type="body" orient="vert" idx="1"/>
          </p:nvPr>
        </p:nvSpPr>
        <p:spPr>
          <a:xfrm>
            <a:off x="495300" y="274668"/>
            <a:ext cx="652145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4" name="Rectangle 4"/>
          <p:cNvSpPr>
            <a:spLocks noGrp="1" noChangeArrowheads="1"/>
          </p:cNvSpPr>
          <p:nvPr>
            <p:ph type="dt" sz="half" idx="10"/>
          </p:nvPr>
        </p:nvSpPr>
        <p:spPr/>
        <p:txBody>
          <a:bodyPr/>
          <a:lstStyle>
            <a:lvl1pPr algn="ctr">
              <a:defRPr/>
            </a:lvl1pPr>
          </a:lstStyle>
          <a:p>
            <a:pPr>
              <a:defRPr/>
            </a:pPr>
            <a:endParaRPr lang="pt-BR"/>
          </a:p>
        </p:txBody>
      </p:sp>
      <p:sp>
        <p:nvSpPr>
          <p:cNvPr id="5" name="Rectangle 5"/>
          <p:cNvSpPr>
            <a:spLocks noGrp="1" noChangeArrowheads="1"/>
          </p:cNvSpPr>
          <p:nvPr>
            <p:ph type="ftr" sz="quarter" idx="11"/>
          </p:nvPr>
        </p:nvSpPr>
        <p:spPr/>
        <p:txBody>
          <a:bodyPr/>
          <a:lstStyle>
            <a:lvl1pPr>
              <a:defRPr/>
            </a:lvl1pPr>
          </a:lstStyle>
          <a:p>
            <a:pPr>
              <a:defRPr/>
            </a:pPr>
            <a:endParaRPr lang="pt-BR"/>
          </a:p>
        </p:txBody>
      </p:sp>
      <p:sp>
        <p:nvSpPr>
          <p:cNvPr id="6" name="Rectangle 6"/>
          <p:cNvSpPr>
            <a:spLocks noGrp="1" noChangeArrowheads="1"/>
          </p:cNvSpPr>
          <p:nvPr>
            <p:ph type="sldNum" sz="quarter" idx="12"/>
          </p:nvPr>
        </p:nvSpPr>
        <p:spPr/>
        <p:txBody>
          <a:bodyPr/>
          <a:lstStyle>
            <a:lvl1pPr>
              <a:defRPr/>
            </a:lvl1pPr>
          </a:lstStyle>
          <a:p>
            <a:pPr>
              <a:defRPr/>
            </a:pPr>
            <a:fld id="{047CBD67-2703-4169-8276-F97C9455D6AD}" type="slidenum">
              <a:rPr lang="pt-BR"/>
              <a:pPr>
                <a:defRPr/>
              </a:pPr>
              <a:t>‹nº›</a:t>
            </a:fld>
            <a:endParaRPr lang="pt-BR"/>
          </a:p>
        </p:txBody>
      </p:sp>
    </p:spTree>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42950" y="2130548"/>
            <a:ext cx="8420100" cy="1470025"/>
          </a:xfrm>
        </p:spPr>
        <p:txBody>
          <a:bodyPr/>
          <a:lstStyle/>
          <a:p>
            <a:r>
              <a:rPr lang="en-US" smtClean="0"/>
              <a:t>Click to edit Master title style</a:t>
            </a:r>
            <a:endParaRPr lang="pt-BR"/>
          </a:p>
        </p:txBody>
      </p:sp>
      <p:sp>
        <p:nvSpPr>
          <p:cNvPr id="3" name="Subtitle 2"/>
          <p:cNvSpPr>
            <a:spLocks noGrp="1"/>
          </p:cNvSpPr>
          <p:nvPr>
            <p:ph type="subTitle" idx="1"/>
          </p:nvPr>
        </p:nvSpPr>
        <p:spPr>
          <a:xfrm>
            <a:off x="1485900" y="3886200"/>
            <a:ext cx="69342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pt-BR"/>
          </a:p>
        </p:txBody>
      </p:sp>
      <p:sp>
        <p:nvSpPr>
          <p:cNvPr id="4" name="Rectangle 4"/>
          <p:cNvSpPr>
            <a:spLocks noGrp="1" noChangeArrowheads="1"/>
          </p:cNvSpPr>
          <p:nvPr>
            <p:ph type="dt" sz="half" idx="10"/>
          </p:nvPr>
        </p:nvSpPr>
        <p:spPr/>
        <p:txBody>
          <a:bodyPr/>
          <a:lstStyle>
            <a:lvl1pPr algn="ctr">
              <a:defRPr/>
            </a:lvl1pPr>
          </a:lstStyle>
          <a:p>
            <a:pPr>
              <a:defRPr/>
            </a:pPr>
            <a:endParaRPr lang="pt-BR"/>
          </a:p>
        </p:txBody>
      </p:sp>
      <p:sp>
        <p:nvSpPr>
          <p:cNvPr id="5" name="Rectangle 5"/>
          <p:cNvSpPr>
            <a:spLocks noGrp="1" noChangeArrowheads="1"/>
          </p:cNvSpPr>
          <p:nvPr>
            <p:ph type="ftr" sz="quarter" idx="11"/>
          </p:nvPr>
        </p:nvSpPr>
        <p:spPr/>
        <p:txBody>
          <a:bodyPr/>
          <a:lstStyle>
            <a:lvl1pPr>
              <a:defRPr/>
            </a:lvl1pPr>
          </a:lstStyle>
          <a:p>
            <a:pPr>
              <a:defRPr/>
            </a:pPr>
            <a:endParaRPr lang="pt-BR"/>
          </a:p>
        </p:txBody>
      </p:sp>
      <p:sp>
        <p:nvSpPr>
          <p:cNvPr id="6" name="Rectangle 6"/>
          <p:cNvSpPr>
            <a:spLocks noGrp="1" noChangeArrowheads="1"/>
          </p:cNvSpPr>
          <p:nvPr>
            <p:ph type="sldNum" sz="quarter" idx="12"/>
          </p:nvPr>
        </p:nvSpPr>
        <p:spPr/>
        <p:txBody>
          <a:bodyPr/>
          <a:lstStyle>
            <a:lvl1pPr>
              <a:defRPr/>
            </a:lvl1pPr>
          </a:lstStyle>
          <a:p>
            <a:pPr>
              <a:defRPr/>
            </a:pPr>
            <a:fld id="{E116BA80-E816-4D92-976F-4FAF90FCFBA9}" type="slidenum">
              <a:rPr lang="pt-BR"/>
              <a:pPr>
                <a:defRPr/>
              </a:pPr>
              <a:t>‹nº›</a:t>
            </a:fld>
            <a:endParaRPr lang="pt-BR"/>
          </a:p>
        </p:txBody>
      </p:sp>
    </p:spTree>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pt-B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4" name="Rectangle 4"/>
          <p:cNvSpPr>
            <a:spLocks noGrp="1" noChangeArrowheads="1"/>
          </p:cNvSpPr>
          <p:nvPr>
            <p:ph type="dt" sz="half" idx="10"/>
          </p:nvPr>
        </p:nvSpPr>
        <p:spPr/>
        <p:txBody>
          <a:bodyPr/>
          <a:lstStyle>
            <a:lvl1pPr algn="ctr">
              <a:defRPr/>
            </a:lvl1pPr>
          </a:lstStyle>
          <a:p>
            <a:pPr>
              <a:defRPr/>
            </a:pPr>
            <a:endParaRPr lang="pt-BR"/>
          </a:p>
        </p:txBody>
      </p:sp>
      <p:sp>
        <p:nvSpPr>
          <p:cNvPr id="5" name="Rectangle 5"/>
          <p:cNvSpPr>
            <a:spLocks noGrp="1" noChangeArrowheads="1"/>
          </p:cNvSpPr>
          <p:nvPr>
            <p:ph type="ftr" sz="quarter" idx="11"/>
          </p:nvPr>
        </p:nvSpPr>
        <p:spPr/>
        <p:txBody>
          <a:bodyPr/>
          <a:lstStyle>
            <a:lvl1pPr>
              <a:defRPr/>
            </a:lvl1pPr>
          </a:lstStyle>
          <a:p>
            <a:pPr>
              <a:defRPr/>
            </a:pPr>
            <a:endParaRPr lang="pt-BR"/>
          </a:p>
        </p:txBody>
      </p:sp>
      <p:sp>
        <p:nvSpPr>
          <p:cNvPr id="6" name="Rectangle 6"/>
          <p:cNvSpPr>
            <a:spLocks noGrp="1" noChangeArrowheads="1"/>
          </p:cNvSpPr>
          <p:nvPr>
            <p:ph type="sldNum" sz="quarter" idx="12"/>
          </p:nvPr>
        </p:nvSpPr>
        <p:spPr/>
        <p:txBody>
          <a:bodyPr/>
          <a:lstStyle>
            <a:lvl1pPr>
              <a:defRPr/>
            </a:lvl1pPr>
          </a:lstStyle>
          <a:p>
            <a:pPr>
              <a:defRPr/>
            </a:pPr>
            <a:fld id="{D2D3AE45-CCA3-40BA-84A1-EF5119F2982D}" type="slidenum">
              <a:rPr lang="pt-BR"/>
              <a:pPr>
                <a:defRPr/>
              </a:pPr>
              <a:t>‹nº›</a:t>
            </a:fld>
            <a:endParaRPr lang="pt-BR"/>
          </a:p>
        </p:txBody>
      </p:sp>
    </p:spTree>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82506" y="4407023"/>
            <a:ext cx="8420100" cy="1362075"/>
          </a:xfrm>
        </p:spPr>
        <p:txBody>
          <a:bodyPr anchor="t"/>
          <a:lstStyle>
            <a:lvl1pPr algn="l">
              <a:defRPr sz="4000" b="1" cap="all"/>
            </a:lvl1pPr>
          </a:lstStyle>
          <a:p>
            <a:r>
              <a:rPr lang="en-US" smtClean="0"/>
              <a:t>Click to edit Master title style</a:t>
            </a:r>
            <a:endParaRPr lang="pt-BR"/>
          </a:p>
        </p:txBody>
      </p:sp>
      <p:sp>
        <p:nvSpPr>
          <p:cNvPr id="3" name="Text Placeholder 2"/>
          <p:cNvSpPr>
            <a:spLocks noGrp="1"/>
          </p:cNvSpPr>
          <p:nvPr>
            <p:ph type="body" idx="1"/>
          </p:nvPr>
        </p:nvSpPr>
        <p:spPr>
          <a:xfrm>
            <a:off x="782506"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pt-BR"/>
          </a:p>
        </p:txBody>
      </p:sp>
      <p:sp>
        <p:nvSpPr>
          <p:cNvPr id="5" name="Rectangle 5"/>
          <p:cNvSpPr>
            <a:spLocks noGrp="1" noChangeArrowheads="1"/>
          </p:cNvSpPr>
          <p:nvPr>
            <p:ph type="ftr" sz="quarter" idx="11"/>
          </p:nvPr>
        </p:nvSpPr>
        <p:spPr/>
        <p:txBody>
          <a:bodyPr/>
          <a:lstStyle>
            <a:lvl1pPr>
              <a:defRPr/>
            </a:lvl1pPr>
          </a:lstStyle>
          <a:p>
            <a:pPr>
              <a:defRPr/>
            </a:pPr>
            <a:endParaRPr lang="pt-BR"/>
          </a:p>
        </p:txBody>
      </p:sp>
      <p:sp>
        <p:nvSpPr>
          <p:cNvPr id="6" name="Rectangle 6"/>
          <p:cNvSpPr>
            <a:spLocks noGrp="1" noChangeArrowheads="1"/>
          </p:cNvSpPr>
          <p:nvPr>
            <p:ph type="sldNum" sz="quarter" idx="12"/>
          </p:nvPr>
        </p:nvSpPr>
        <p:spPr/>
        <p:txBody>
          <a:bodyPr/>
          <a:lstStyle>
            <a:lvl1pPr>
              <a:defRPr/>
            </a:lvl1pPr>
          </a:lstStyle>
          <a:p>
            <a:pPr>
              <a:defRPr/>
            </a:pPr>
            <a:fld id="{234695F4-A20E-47CF-B4DA-09E11C969397}" type="slidenum">
              <a:rPr lang="pt-BR"/>
              <a:pPr>
                <a:defRPr/>
              </a:pPr>
              <a:t>‹nº›</a:t>
            </a:fld>
            <a:endParaRPr lang="pt-BR"/>
          </a:p>
        </p:txBody>
      </p:sp>
    </p:spTree>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pt-BR"/>
          </a:p>
        </p:txBody>
      </p:sp>
      <p:sp>
        <p:nvSpPr>
          <p:cNvPr id="3" name="Content Placeholder 2"/>
          <p:cNvSpPr>
            <a:spLocks noGrp="1"/>
          </p:cNvSpPr>
          <p:nvPr>
            <p:ph sz="half" idx="1"/>
          </p:nvPr>
        </p:nvSpPr>
        <p:spPr>
          <a:xfrm>
            <a:off x="495300" y="1600206"/>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4" name="Content Placeholder 3"/>
          <p:cNvSpPr>
            <a:spLocks noGrp="1"/>
          </p:cNvSpPr>
          <p:nvPr>
            <p:ph sz="half" idx="2"/>
          </p:nvPr>
        </p:nvSpPr>
        <p:spPr>
          <a:xfrm>
            <a:off x="5035550" y="1600206"/>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5" name="Rectangle 6"/>
          <p:cNvSpPr>
            <a:spLocks noGrp="1" noChangeArrowheads="1"/>
          </p:cNvSpPr>
          <p:nvPr>
            <p:ph type="dt" sz="half" idx="10"/>
          </p:nvPr>
        </p:nvSpPr>
        <p:spPr/>
        <p:txBody>
          <a:bodyPr/>
          <a:lstStyle>
            <a:lvl1pPr algn="ctr">
              <a:defRPr/>
            </a:lvl1pPr>
          </a:lstStyle>
          <a:p>
            <a:pPr>
              <a:defRPr/>
            </a:pPr>
            <a:endParaRPr lang="pt-BR"/>
          </a:p>
        </p:txBody>
      </p:sp>
      <p:sp>
        <p:nvSpPr>
          <p:cNvPr id="6" name="Rectangle 7"/>
          <p:cNvSpPr>
            <a:spLocks noGrp="1" noChangeArrowheads="1"/>
          </p:cNvSpPr>
          <p:nvPr>
            <p:ph type="ftr" sz="quarter" idx="11"/>
          </p:nvPr>
        </p:nvSpPr>
        <p:spPr/>
        <p:txBody>
          <a:bodyPr/>
          <a:lstStyle>
            <a:lvl1pPr>
              <a:defRPr/>
            </a:lvl1pPr>
          </a:lstStyle>
          <a:p>
            <a:pPr>
              <a:defRPr/>
            </a:pPr>
            <a:endParaRPr lang="pt-BR"/>
          </a:p>
        </p:txBody>
      </p:sp>
      <p:sp>
        <p:nvSpPr>
          <p:cNvPr id="7" name="Rectangle 8"/>
          <p:cNvSpPr>
            <a:spLocks noGrp="1" noChangeArrowheads="1"/>
          </p:cNvSpPr>
          <p:nvPr>
            <p:ph type="sldNum" sz="quarter" idx="12"/>
          </p:nvPr>
        </p:nvSpPr>
        <p:spPr/>
        <p:txBody>
          <a:bodyPr/>
          <a:lstStyle>
            <a:lvl1pPr>
              <a:defRPr/>
            </a:lvl1pPr>
          </a:lstStyle>
          <a:p>
            <a:pPr>
              <a:defRPr/>
            </a:pPr>
            <a:fld id="{DCE260B3-9F08-432B-98D5-93C1BA0D92AC}" type="slidenum">
              <a:rPr lang="pt-BR"/>
              <a:pPr>
                <a:defRPr/>
              </a:pPr>
              <a:t>‹nº›</a:t>
            </a:fld>
            <a:endParaRPr lang="pt-BR"/>
          </a:p>
        </p:txBody>
      </p:sp>
    </p:spTree>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pt-BR"/>
          </a:p>
        </p:txBody>
      </p:sp>
      <p:sp>
        <p:nvSpPr>
          <p:cNvPr id="3" name="Text Placeholder 2"/>
          <p:cNvSpPr>
            <a:spLocks noGrp="1"/>
          </p:cNvSpPr>
          <p:nvPr>
            <p:ph type="body" idx="1"/>
          </p:nvPr>
        </p:nvSpPr>
        <p:spPr>
          <a:xfrm>
            <a:off x="495300" y="1535113"/>
            <a:ext cx="437687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95300"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5" name="Text Placeholder 4"/>
          <p:cNvSpPr>
            <a:spLocks noGrp="1"/>
          </p:cNvSpPr>
          <p:nvPr>
            <p:ph type="body" sz="quarter" idx="3"/>
          </p:nvPr>
        </p:nvSpPr>
        <p:spPr>
          <a:xfrm>
            <a:off x="5032115" y="1535113"/>
            <a:ext cx="437859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32115"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7" name="Rectangle 4"/>
          <p:cNvSpPr>
            <a:spLocks noGrp="1" noChangeArrowheads="1"/>
          </p:cNvSpPr>
          <p:nvPr>
            <p:ph type="dt" sz="half" idx="10"/>
          </p:nvPr>
        </p:nvSpPr>
        <p:spPr/>
        <p:txBody>
          <a:bodyPr/>
          <a:lstStyle>
            <a:lvl1pPr algn="ctr">
              <a:defRPr/>
            </a:lvl1pPr>
          </a:lstStyle>
          <a:p>
            <a:pPr>
              <a:defRPr/>
            </a:pPr>
            <a:endParaRPr lang="pt-BR"/>
          </a:p>
        </p:txBody>
      </p:sp>
      <p:sp>
        <p:nvSpPr>
          <p:cNvPr id="8" name="Rectangle 5"/>
          <p:cNvSpPr>
            <a:spLocks noGrp="1" noChangeArrowheads="1"/>
          </p:cNvSpPr>
          <p:nvPr>
            <p:ph type="ftr" sz="quarter" idx="11"/>
          </p:nvPr>
        </p:nvSpPr>
        <p:spPr/>
        <p:txBody>
          <a:bodyPr/>
          <a:lstStyle>
            <a:lvl1pPr>
              <a:defRPr/>
            </a:lvl1pPr>
          </a:lstStyle>
          <a:p>
            <a:pPr>
              <a:defRPr/>
            </a:pPr>
            <a:endParaRPr lang="pt-BR"/>
          </a:p>
        </p:txBody>
      </p:sp>
      <p:sp>
        <p:nvSpPr>
          <p:cNvPr id="9" name="Rectangle 6"/>
          <p:cNvSpPr>
            <a:spLocks noGrp="1" noChangeArrowheads="1"/>
          </p:cNvSpPr>
          <p:nvPr>
            <p:ph type="sldNum" sz="quarter" idx="12"/>
          </p:nvPr>
        </p:nvSpPr>
        <p:spPr/>
        <p:txBody>
          <a:bodyPr/>
          <a:lstStyle>
            <a:lvl1pPr>
              <a:defRPr/>
            </a:lvl1pPr>
          </a:lstStyle>
          <a:p>
            <a:pPr>
              <a:defRPr/>
            </a:pPr>
            <a:fld id="{6ED36A09-6F6B-4B3A-8B28-B3AA7741728D}" type="slidenum">
              <a:rPr lang="pt-BR"/>
              <a:pPr>
                <a:defRPr/>
              </a:pPr>
              <a:t>‹nº›</a:t>
            </a:fld>
            <a:endParaRPr lang="pt-BR"/>
          </a:p>
        </p:txBody>
      </p:sp>
    </p:spTree>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pt-BR"/>
          </a:p>
        </p:txBody>
      </p:sp>
      <p:sp>
        <p:nvSpPr>
          <p:cNvPr id="3" name="Rectangle 4"/>
          <p:cNvSpPr>
            <a:spLocks noGrp="1" noChangeArrowheads="1"/>
          </p:cNvSpPr>
          <p:nvPr>
            <p:ph type="dt" sz="half" idx="10"/>
          </p:nvPr>
        </p:nvSpPr>
        <p:spPr/>
        <p:txBody>
          <a:bodyPr/>
          <a:lstStyle>
            <a:lvl1pPr algn="ctr">
              <a:defRPr/>
            </a:lvl1pPr>
          </a:lstStyle>
          <a:p>
            <a:pPr>
              <a:defRPr/>
            </a:pPr>
            <a:endParaRPr lang="pt-BR"/>
          </a:p>
        </p:txBody>
      </p:sp>
      <p:sp>
        <p:nvSpPr>
          <p:cNvPr id="4" name="Rectangle 5"/>
          <p:cNvSpPr>
            <a:spLocks noGrp="1" noChangeArrowheads="1"/>
          </p:cNvSpPr>
          <p:nvPr>
            <p:ph type="ftr" sz="quarter" idx="11"/>
          </p:nvPr>
        </p:nvSpPr>
        <p:spPr/>
        <p:txBody>
          <a:bodyPr/>
          <a:lstStyle>
            <a:lvl1pPr>
              <a:defRPr/>
            </a:lvl1pPr>
          </a:lstStyle>
          <a:p>
            <a:pPr>
              <a:defRPr/>
            </a:pPr>
            <a:endParaRPr lang="pt-BR"/>
          </a:p>
        </p:txBody>
      </p:sp>
      <p:sp>
        <p:nvSpPr>
          <p:cNvPr id="5" name="Rectangle 6"/>
          <p:cNvSpPr>
            <a:spLocks noGrp="1" noChangeArrowheads="1"/>
          </p:cNvSpPr>
          <p:nvPr>
            <p:ph type="sldNum" sz="quarter" idx="12"/>
          </p:nvPr>
        </p:nvSpPr>
        <p:spPr/>
        <p:txBody>
          <a:bodyPr/>
          <a:lstStyle>
            <a:lvl1pPr>
              <a:defRPr/>
            </a:lvl1pPr>
          </a:lstStyle>
          <a:p>
            <a:pPr>
              <a:defRPr/>
            </a:pPr>
            <a:fld id="{C7DC2B00-ACEA-4EC9-86D4-7516C824FC5E}" type="slidenum">
              <a:rPr lang="pt-BR"/>
              <a:pPr>
                <a:defRPr/>
              </a:pPr>
              <a:t>‹nº›</a:t>
            </a:fld>
            <a:endParaRPr lang="pt-BR"/>
          </a:p>
        </p:txBody>
      </p:sp>
    </p:spTree>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pt-BR"/>
          </a:p>
        </p:txBody>
      </p:sp>
      <p:sp>
        <p:nvSpPr>
          <p:cNvPr id="3" name="Rectangle 5"/>
          <p:cNvSpPr>
            <a:spLocks noGrp="1" noChangeArrowheads="1"/>
          </p:cNvSpPr>
          <p:nvPr>
            <p:ph type="ftr" sz="quarter" idx="11"/>
          </p:nvPr>
        </p:nvSpPr>
        <p:spPr/>
        <p:txBody>
          <a:bodyPr/>
          <a:lstStyle>
            <a:lvl1pPr>
              <a:defRPr/>
            </a:lvl1pPr>
          </a:lstStyle>
          <a:p>
            <a:pPr>
              <a:defRPr/>
            </a:pPr>
            <a:endParaRPr lang="pt-BR"/>
          </a:p>
        </p:txBody>
      </p:sp>
      <p:sp>
        <p:nvSpPr>
          <p:cNvPr id="4" name="Rectangle 6"/>
          <p:cNvSpPr>
            <a:spLocks noGrp="1" noChangeArrowheads="1"/>
          </p:cNvSpPr>
          <p:nvPr>
            <p:ph type="sldNum" sz="quarter" idx="12"/>
          </p:nvPr>
        </p:nvSpPr>
        <p:spPr/>
        <p:txBody>
          <a:bodyPr/>
          <a:lstStyle>
            <a:lvl1pPr>
              <a:defRPr/>
            </a:lvl1pPr>
          </a:lstStyle>
          <a:p>
            <a:pPr>
              <a:defRPr/>
            </a:pPr>
            <a:fld id="{8ECC0301-2231-4E16-9D3C-50BAD85173CD}" type="slidenum">
              <a:rPr lang="pt-BR"/>
              <a:pPr>
                <a:defRPr/>
              </a:pPr>
              <a:t>‹nº›</a:t>
            </a:fld>
            <a:endParaRPr lang="pt-B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42950" y="2130590"/>
            <a:ext cx="8420100" cy="1470025"/>
          </a:xfrm>
        </p:spPr>
        <p:txBody>
          <a:bodyPr/>
          <a:lstStyle/>
          <a:p>
            <a:r>
              <a:rPr lang="en-US" smtClean="0"/>
              <a:t>Click to edit Master title style</a:t>
            </a:r>
            <a:endParaRPr lang="pt-BR"/>
          </a:p>
        </p:txBody>
      </p:sp>
      <p:sp>
        <p:nvSpPr>
          <p:cNvPr id="3" name="Subtitle 2"/>
          <p:cNvSpPr>
            <a:spLocks noGrp="1"/>
          </p:cNvSpPr>
          <p:nvPr>
            <p:ph type="subTitle" idx="1"/>
          </p:nvPr>
        </p:nvSpPr>
        <p:spPr>
          <a:xfrm>
            <a:off x="1485900" y="3886200"/>
            <a:ext cx="69342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pt-BR"/>
          </a:p>
        </p:txBody>
      </p:sp>
      <p:sp>
        <p:nvSpPr>
          <p:cNvPr id="4" name="Rectangle 4"/>
          <p:cNvSpPr>
            <a:spLocks noGrp="1" noChangeArrowheads="1"/>
          </p:cNvSpPr>
          <p:nvPr>
            <p:ph type="dt" sz="half" idx="10"/>
          </p:nvPr>
        </p:nvSpPr>
        <p:spPr/>
        <p:txBody>
          <a:bodyPr/>
          <a:lstStyle>
            <a:lvl1pPr algn="ctr">
              <a:defRPr>
                <a:cs typeface="Arial"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cs typeface="Arial"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cs typeface="Arial" charset="0"/>
              </a:defRPr>
            </a:lvl1pPr>
          </a:lstStyle>
          <a:p>
            <a:pPr>
              <a:defRPr/>
            </a:pPr>
            <a:fld id="{EE62C19D-23BE-4B3A-AA6B-DC0B0FA26995}" type="slidenum">
              <a:rPr lang="en-US"/>
              <a:pPr>
                <a:defRPr/>
              </a:pPr>
              <a:t>‹nº›</a:t>
            </a:fld>
            <a:endParaRPr lang="en-US"/>
          </a:p>
        </p:txBody>
      </p:sp>
    </p:spTree>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5300" y="273050"/>
            <a:ext cx="3259006" cy="1162050"/>
          </a:xfrm>
        </p:spPr>
        <p:txBody>
          <a:bodyPr anchor="b"/>
          <a:lstStyle>
            <a:lvl1pPr algn="l">
              <a:defRPr sz="2000" b="1"/>
            </a:lvl1pPr>
          </a:lstStyle>
          <a:p>
            <a:r>
              <a:rPr lang="en-US" smtClean="0"/>
              <a:t>Click to edit Master title style</a:t>
            </a:r>
            <a:endParaRPr lang="pt-BR"/>
          </a:p>
        </p:txBody>
      </p:sp>
      <p:sp>
        <p:nvSpPr>
          <p:cNvPr id="3" name="Content Placeholder 2"/>
          <p:cNvSpPr>
            <a:spLocks noGrp="1"/>
          </p:cNvSpPr>
          <p:nvPr>
            <p:ph idx="1"/>
          </p:nvPr>
        </p:nvSpPr>
        <p:spPr>
          <a:xfrm>
            <a:off x="3872972" y="273107"/>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4" name="Text Placeholder 3"/>
          <p:cNvSpPr>
            <a:spLocks noGrp="1"/>
          </p:cNvSpPr>
          <p:nvPr>
            <p:ph type="body" sz="half" idx="2"/>
          </p:nvPr>
        </p:nvSpPr>
        <p:spPr>
          <a:xfrm>
            <a:off x="495300" y="1435103"/>
            <a:ext cx="325900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dt" sz="half" idx="10"/>
          </p:nvPr>
        </p:nvSpPr>
        <p:spPr/>
        <p:txBody>
          <a:bodyPr/>
          <a:lstStyle>
            <a:lvl1pPr algn="ctr">
              <a:defRPr/>
            </a:lvl1pPr>
          </a:lstStyle>
          <a:p>
            <a:pPr>
              <a:defRPr/>
            </a:pPr>
            <a:endParaRPr lang="pt-BR"/>
          </a:p>
        </p:txBody>
      </p:sp>
      <p:sp>
        <p:nvSpPr>
          <p:cNvPr id="6" name="Rectangle 7"/>
          <p:cNvSpPr>
            <a:spLocks noGrp="1" noChangeArrowheads="1"/>
          </p:cNvSpPr>
          <p:nvPr>
            <p:ph type="ftr" sz="quarter" idx="11"/>
          </p:nvPr>
        </p:nvSpPr>
        <p:spPr/>
        <p:txBody>
          <a:bodyPr/>
          <a:lstStyle>
            <a:lvl1pPr>
              <a:defRPr/>
            </a:lvl1pPr>
          </a:lstStyle>
          <a:p>
            <a:pPr>
              <a:defRPr/>
            </a:pPr>
            <a:endParaRPr lang="pt-BR"/>
          </a:p>
        </p:txBody>
      </p:sp>
      <p:sp>
        <p:nvSpPr>
          <p:cNvPr id="7" name="Rectangle 8"/>
          <p:cNvSpPr>
            <a:spLocks noGrp="1" noChangeArrowheads="1"/>
          </p:cNvSpPr>
          <p:nvPr>
            <p:ph type="sldNum" sz="quarter" idx="12"/>
          </p:nvPr>
        </p:nvSpPr>
        <p:spPr/>
        <p:txBody>
          <a:bodyPr/>
          <a:lstStyle>
            <a:lvl1pPr>
              <a:defRPr/>
            </a:lvl1pPr>
          </a:lstStyle>
          <a:p>
            <a:pPr>
              <a:defRPr/>
            </a:pPr>
            <a:fld id="{2DB8ABB6-B3F8-4001-96F8-B64D39CDAE92}" type="slidenum">
              <a:rPr lang="pt-BR"/>
              <a:pPr>
                <a:defRPr/>
              </a:pPr>
              <a:t>‹nº›</a:t>
            </a:fld>
            <a:endParaRPr lang="pt-BR"/>
          </a:p>
        </p:txBody>
      </p:sp>
    </p:spTree>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645" y="4800600"/>
            <a:ext cx="5943600" cy="566738"/>
          </a:xfrm>
        </p:spPr>
        <p:txBody>
          <a:bodyPr anchor="b"/>
          <a:lstStyle>
            <a:lvl1pPr algn="l">
              <a:defRPr sz="2000" b="1"/>
            </a:lvl1pPr>
          </a:lstStyle>
          <a:p>
            <a:r>
              <a:rPr lang="en-US" smtClean="0"/>
              <a:t>Click to edit Master title style</a:t>
            </a:r>
            <a:endParaRPr lang="pt-BR"/>
          </a:p>
        </p:txBody>
      </p:sp>
      <p:sp>
        <p:nvSpPr>
          <p:cNvPr id="3" name="Picture Placeholder 2"/>
          <p:cNvSpPr>
            <a:spLocks noGrp="1"/>
          </p:cNvSpPr>
          <p:nvPr>
            <p:ph type="pic" idx="1"/>
          </p:nvPr>
        </p:nvSpPr>
        <p:spPr>
          <a:xfrm>
            <a:off x="1941645"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t-BR" noProof="0" smtClean="0"/>
          </a:p>
        </p:txBody>
      </p:sp>
      <p:sp>
        <p:nvSpPr>
          <p:cNvPr id="4" name="Text Placeholder 3"/>
          <p:cNvSpPr>
            <a:spLocks noGrp="1"/>
          </p:cNvSpPr>
          <p:nvPr>
            <p:ph type="body" sz="half" idx="2"/>
          </p:nvPr>
        </p:nvSpPr>
        <p:spPr>
          <a:xfrm>
            <a:off x="1941645"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dt" sz="half" idx="10"/>
          </p:nvPr>
        </p:nvSpPr>
        <p:spPr/>
        <p:txBody>
          <a:bodyPr/>
          <a:lstStyle>
            <a:lvl1pPr algn="ctr">
              <a:defRPr/>
            </a:lvl1pPr>
          </a:lstStyle>
          <a:p>
            <a:pPr>
              <a:defRPr/>
            </a:pPr>
            <a:endParaRPr lang="pt-BR"/>
          </a:p>
        </p:txBody>
      </p:sp>
      <p:sp>
        <p:nvSpPr>
          <p:cNvPr id="6" name="Rectangle 7"/>
          <p:cNvSpPr>
            <a:spLocks noGrp="1" noChangeArrowheads="1"/>
          </p:cNvSpPr>
          <p:nvPr>
            <p:ph type="ftr" sz="quarter" idx="11"/>
          </p:nvPr>
        </p:nvSpPr>
        <p:spPr/>
        <p:txBody>
          <a:bodyPr/>
          <a:lstStyle>
            <a:lvl1pPr>
              <a:defRPr/>
            </a:lvl1pPr>
          </a:lstStyle>
          <a:p>
            <a:pPr>
              <a:defRPr/>
            </a:pPr>
            <a:endParaRPr lang="pt-BR"/>
          </a:p>
        </p:txBody>
      </p:sp>
      <p:sp>
        <p:nvSpPr>
          <p:cNvPr id="7" name="Rectangle 8"/>
          <p:cNvSpPr>
            <a:spLocks noGrp="1" noChangeArrowheads="1"/>
          </p:cNvSpPr>
          <p:nvPr>
            <p:ph type="sldNum" sz="quarter" idx="12"/>
          </p:nvPr>
        </p:nvSpPr>
        <p:spPr/>
        <p:txBody>
          <a:bodyPr/>
          <a:lstStyle>
            <a:lvl1pPr>
              <a:defRPr/>
            </a:lvl1pPr>
          </a:lstStyle>
          <a:p>
            <a:pPr>
              <a:defRPr/>
            </a:pPr>
            <a:fld id="{BEC00A41-1046-4BA6-AFFB-518FECEA82C4}" type="slidenum">
              <a:rPr lang="pt-BR"/>
              <a:pPr>
                <a:defRPr/>
              </a:pPr>
              <a:t>‹nº›</a:t>
            </a:fld>
            <a:endParaRPr lang="pt-BR"/>
          </a:p>
        </p:txBody>
      </p:sp>
    </p:spTree>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pt-B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4" name="Rectangle 4"/>
          <p:cNvSpPr>
            <a:spLocks noGrp="1" noChangeArrowheads="1"/>
          </p:cNvSpPr>
          <p:nvPr>
            <p:ph type="dt" sz="half" idx="10"/>
          </p:nvPr>
        </p:nvSpPr>
        <p:spPr/>
        <p:txBody>
          <a:bodyPr/>
          <a:lstStyle>
            <a:lvl1pPr algn="ctr">
              <a:defRPr/>
            </a:lvl1pPr>
          </a:lstStyle>
          <a:p>
            <a:pPr>
              <a:defRPr/>
            </a:pPr>
            <a:endParaRPr lang="pt-BR"/>
          </a:p>
        </p:txBody>
      </p:sp>
      <p:sp>
        <p:nvSpPr>
          <p:cNvPr id="5" name="Rectangle 5"/>
          <p:cNvSpPr>
            <a:spLocks noGrp="1" noChangeArrowheads="1"/>
          </p:cNvSpPr>
          <p:nvPr>
            <p:ph type="ftr" sz="quarter" idx="11"/>
          </p:nvPr>
        </p:nvSpPr>
        <p:spPr/>
        <p:txBody>
          <a:bodyPr/>
          <a:lstStyle>
            <a:lvl1pPr>
              <a:defRPr/>
            </a:lvl1pPr>
          </a:lstStyle>
          <a:p>
            <a:pPr>
              <a:defRPr/>
            </a:pPr>
            <a:endParaRPr lang="pt-BR"/>
          </a:p>
        </p:txBody>
      </p:sp>
      <p:sp>
        <p:nvSpPr>
          <p:cNvPr id="6" name="Rectangle 6"/>
          <p:cNvSpPr>
            <a:spLocks noGrp="1" noChangeArrowheads="1"/>
          </p:cNvSpPr>
          <p:nvPr>
            <p:ph type="sldNum" sz="quarter" idx="12"/>
          </p:nvPr>
        </p:nvSpPr>
        <p:spPr/>
        <p:txBody>
          <a:bodyPr/>
          <a:lstStyle>
            <a:lvl1pPr>
              <a:defRPr/>
            </a:lvl1pPr>
          </a:lstStyle>
          <a:p>
            <a:pPr>
              <a:defRPr/>
            </a:pPr>
            <a:fld id="{C7A71FCD-2C3C-4BFC-AD29-7831C028636D}" type="slidenum">
              <a:rPr lang="pt-BR"/>
              <a:pPr>
                <a:defRPr/>
              </a:pPr>
              <a:t>‹nº›</a:t>
            </a:fld>
            <a:endParaRPr lang="pt-BR"/>
          </a:p>
        </p:txBody>
      </p:sp>
    </p:spTree>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81850" y="274693"/>
            <a:ext cx="2228850" cy="5851525"/>
          </a:xfrm>
        </p:spPr>
        <p:txBody>
          <a:bodyPr vert="eaVert"/>
          <a:lstStyle/>
          <a:p>
            <a:r>
              <a:rPr lang="en-US" smtClean="0"/>
              <a:t>Click to edit Master title style</a:t>
            </a:r>
            <a:endParaRPr lang="pt-BR"/>
          </a:p>
        </p:txBody>
      </p:sp>
      <p:sp>
        <p:nvSpPr>
          <p:cNvPr id="3" name="Vertical Text Placeholder 2"/>
          <p:cNvSpPr>
            <a:spLocks noGrp="1"/>
          </p:cNvSpPr>
          <p:nvPr>
            <p:ph type="body" orient="vert" idx="1"/>
          </p:nvPr>
        </p:nvSpPr>
        <p:spPr>
          <a:xfrm>
            <a:off x="495300" y="274693"/>
            <a:ext cx="652145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4" name="Rectangle 4"/>
          <p:cNvSpPr>
            <a:spLocks noGrp="1" noChangeArrowheads="1"/>
          </p:cNvSpPr>
          <p:nvPr>
            <p:ph type="dt" sz="half" idx="10"/>
          </p:nvPr>
        </p:nvSpPr>
        <p:spPr/>
        <p:txBody>
          <a:bodyPr/>
          <a:lstStyle>
            <a:lvl1pPr algn="ctr">
              <a:defRPr/>
            </a:lvl1pPr>
          </a:lstStyle>
          <a:p>
            <a:pPr>
              <a:defRPr/>
            </a:pPr>
            <a:endParaRPr lang="pt-BR"/>
          </a:p>
        </p:txBody>
      </p:sp>
      <p:sp>
        <p:nvSpPr>
          <p:cNvPr id="5" name="Rectangle 5"/>
          <p:cNvSpPr>
            <a:spLocks noGrp="1" noChangeArrowheads="1"/>
          </p:cNvSpPr>
          <p:nvPr>
            <p:ph type="ftr" sz="quarter" idx="11"/>
          </p:nvPr>
        </p:nvSpPr>
        <p:spPr/>
        <p:txBody>
          <a:bodyPr/>
          <a:lstStyle>
            <a:lvl1pPr>
              <a:defRPr/>
            </a:lvl1pPr>
          </a:lstStyle>
          <a:p>
            <a:pPr>
              <a:defRPr/>
            </a:pPr>
            <a:endParaRPr lang="pt-BR"/>
          </a:p>
        </p:txBody>
      </p:sp>
      <p:sp>
        <p:nvSpPr>
          <p:cNvPr id="6" name="Rectangle 6"/>
          <p:cNvSpPr>
            <a:spLocks noGrp="1" noChangeArrowheads="1"/>
          </p:cNvSpPr>
          <p:nvPr>
            <p:ph type="sldNum" sz="quarter" idx="12"/>
          </p:nvPr>
        </p:nvSpPr>
        <p:spPr/>
        <p:txBody>
          <a:bodyPr/>
          <a:lstStyle>
            <a:lvl1pPr>
              <a:defRPr/>
            </a:lvl1pPr>
          </a:lstStyle>
          <a:p>
            <a:pPr>
              <a:defRPr/>
            </a:pPr>
            <a:fld id="{F57A00BC-0ADE-4F0C-80BE-5214098AB52E}" type="slidenum">
              <a:rPr lang="pt-BR"/>
              <a:pPr>
                <a:defRPr/>
              </a:pPr>
              <a:t>‹nº›</a:t>
            </a:fld>
            <a:endParaRPr lang="pt-BR"/>
          </a:p>
        </p:txBody>
      </p:sp>
    </p:spTree>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42950" y="2130512"/>
            <a:ext cx="8420100" cy="1470025"/>
          </a:xfrm>
        </p:spPr>
        <p:txBody>
          <a:bodyPr/>
          <a:lstStyle/>
          <a:p>
            <a:r>
              <a:rPr lang="en-US" smtClean="0"/>
              <a:t>Click to edit Master title style</a:t>
            </a:r>
            <a:endParaRPr lang="pt-BR"/>
          </a:p>
        </p:txBody>
      </p:sp>
      <p:sp>
        <p:nvSpPr>
          <p:cNvPr id="3" name="Subtitle 2"/>
          <p:cNvSpPr>
            <a:spLocks noGrp="1"/>
          </p:cNvSpPr>
          <p:nvPr>
            <p:ph type="subTitle" idx="1"/>
          </p:nvPr>
        </p:nvSpPr>
        <p:spPr>
          <a:xfrm>
            <a:off x="1485900" y="3886200"/>
            <a:ext cx="69342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pt-B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74DB89E-0CB2-4445-B30B-7030C3CD4571}" type="slidenum">
              <a:rPr lang="en-US"/>
              <a:pPr>
                <a:defRPr/>
              </a:pPr>
              <a:t>‹nº›</a:t>
            </a:fld>
            <a:endParaRPr lang="en-US"/>
          </a:p>
        </p:txBody>
      </p:sp>
    </p:spTree>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pt-B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DA449180-8140-4A81-B4DB-2C1CAC18BB1E}" type="slidenum">
              <a:rPr lang="en-US"/>
              <a:pPr>
                <a:defRPr/>
              </a:pPr>
              <a:t>‹nº›</a:t>
            </a:fld>
            <a:endParaRPr lang="en-US"/>
          </a:p>
        </p:txBody>
      </p:sp>
    </p:spTree>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82506" y="4406987"/>
            <a:ext cx="8420100" cy="1362075"/>
          </a:xfrm>
        </p:spPr>
        <p:txBody>
          <a:bodyPr anchor="t"/>
          <a:lstStyle>
            <a:lvl1pPr algn="l">
              <a:defRPr sz="4000" b="1" cap="all"/>
            </a:lvl1pPr>
          </a:lstStyle>
          <a:p>
            <a:r>
              <a:rPr lang="en-US" smtClean="0"/>
              <a:t>Click to edit Master title style</a:t>
            </a:r>
            <a:endParaRPr lang="pt-BR"/>
          </a:p>
        </p:txBody>
      </p:sp>
      <p:sp>
        <p:nvSpPr>
          <p:cNvPr id="3" name="Text Placeholder 2"/>
          <p:cNvSpPr>
            <a:spLocks noGrp="1"/>
          </p:cNvSpPr>
          <p:nvPr>
            <p:ph type="body" idx="1"/>
          </p:nvPr>
        </p:nvSpPr>
        <p:spPr>
          <a:xfrm>
            <a:off x="782506"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A04EE33A-28AC-4B22-BDA4-C800307FF87D}" type="slidenum">
              <a:rPr lang="en-US"/>
              <a:pPr>
                <a:defRPr/>
              </a:pPr>
              <a:t>‹nº›</a:t>
            </a:fld>
            <a:endParaRPr lang="en-US"/>
          </a:p>
        </p:txBody>
      </p:sp>
    </p:spTree>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pt-BR"/>
          </a:p>
        </p:txBody>
      </p:sp>
      <p:sp>
        <p:nvSpPr>
          <p:cNvPr id="3" name="Content Placeholder 2"/>
          <p:cNvSpPr>
            <a:spLocks noGrp="1"/>
          </p:cNvSpPr>
          <p:nvPr>
            <p:ph sz="half" idx="1"/>
          </p:nvPr>
        </p:nvSpPr>
        <p:spPr>
          <a:xfrm>
            <a:off x="742950" y="1981200"/>
            <a:ext cx="41275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4" name="Content Placeholder 3"/>
          <p:cNvSpPr>
            <a:spLocks noGrp="1"/>
          </p:cNvSpPr>
          <p:nvPr>
            <p:ph sz="half" idx="2"/>
          </p:nvPr>
        </p:nvSpPr>
        <p:spPr>
          <a:xfrm>
            <a:off x="5035550" y="1981200"/>
            <a:ext cx="41275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5" name="Rectangle 7"/>
          <p:cNvSpPr>
            <a:spLocks noGrp="1" noChangeArrowheads="1"/>
          </p:cNvSpPr>
          <p:nvPr>
            <p:ph type="dt" sz="half" idx="10"/>
          </p:nvPr>
        </p:nvSpPr>
        <p:spPr/>
        <p:txBody>
          <a:bodyPr/>
          <a:lstStyle>
            <a:lvl1pPr algn="ctr">
              <a:defRPr/>
            </a:lvl1pPr>
          </a:lstStyle>
          <a:p>
            <a:pPr>
              <a:defRPr/>
            </a:pPr>
            <a:endParaRPr lang="en-US"/>
          </a:p>
        </p:txBody>
      </p:sp>
      <p:sp>
        <p:nvSpPr>
          <p:cNvPr id="6" name="Rectangle 8"/>
          <p:cNvSpPr>
            <a:spLocks noGrp="1" noChangeArrowheads="1"/>
          </p:cNvSpPr>
          <p:nvPr>
            <p:ph type="ftr" sz="quarter" idx="11"/>
          </p:nvPr>
        </p:nvSpPr>
        <p:spPr/>
        <p:txBody>
          <a:bodyPr/>
          <a:lstStyle>
            <a:lvl1pPr>
              <a:defRPr/>
            </a:lvl1pPr>
          </a:lstStyle>
          <a:p>
            <a:pPr>
              <a:defRPr/>
            </a:pPr>
            <a:endParaRPr lang="en-US"/>
          </a:p>
        </p:txBody>
      </p:sp>
      <p:sp>
        <p:nvSpPr>
          <p:cNvPr id="7" name="Rectangle 9"/>
          <p:cNvSpPr>
            <a:spLocks noGrp="1" noChangeArrowheads="1"/>
          </p:cNvSpPr>
          <p:nvPr>
            <p:ph type="sldNum" sz="quarter" idx="12"/>
          </p:nvPr>
        </p:nvSpPr>
        <p:spPr/>
        <p:txBody>
          <a:bodyPr/>
          <a:lstStyle>
            <a:lvl1pPr>
              <a:defRPr/>
            </a:lvl1pPr>
          </a:lstStyle>
          <a:p>
            <a:pPr>
              <a:defRPr/>
            </a:pPr>
            <a:fld id="{BF26209A-DCB3-4053-8FA4-946E6BDD8266}" type="slidenum">
              <a:rPr lang="en-US"/>
              <a:pPr>
                <a:defRPr/>
              </a:pPr>
              <a:t>‹nº›</a:t>
            </a:fld>
            <a:endParaRPr lang="en-US"/>
          </a:p>
        </p:txBody>
      </p:sp>
    </p:spTree>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95300" y="274638"/>
            <a:ext cx="8915400" cy="1143000"/>
          </a:xfrm>
        </p:spPr>
        <p:txBody>
          <a:bodyPr/>
          <a:lstStyle>
            <a:lvl1pPr>
              <a:defRPr/>
            </a:lvl1pPr>
          </a:lstStyle>
          <a:p>
            <a:r>
              <a:rPr lang="en-US" smtClean="0"/>
              <a:t>Click to edit Master title style</a:t>
            </a:r>
            <a:endParaRPr lang="pt-BR"/>
          </a:p>
        </p:txBody>
      </p:sp>
      <p:sp>
        <p:nvSpPr>
          <p:cNvPr id="3" name="Text Placeholder 2"/>
          <p:cNvSpPr>
            <a:spLocks noGrp="1"/>
          </p:cNvSpPr>
          <p:nvPr>
            <p:ph type="body" idx="1"/>
          </p:nvPr>
        </p:nvSpPr>
        <p:spPr>
          <a:xfrm>
            <a:off x="495300" y="1535113"/>
            <a:ext cx="437687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95300"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5" name="Text Placeholder 4"/>
          <p:cNvSpPr>
            <a:spLocks noGrp="1"/>
          </p:cNvSpPr>
          <p:nvPr>
            <p:ph type="body" sz="quarter" idx="3"/>
          </p:nvPr>
        </p:nvSpPr>
        <p:spPr>
          <a:xfrm>
            <a:off x="5032115" y="1535113"/>
            <a:ext cx="437859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32115"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AF9D342-BB3C-4306-8C6E-757E1DEAF85E}" type="slidenum">
              <a:rPr lang="en-US"/>
              <a:pPr>
                <a:defRPr/>
              </a:pPr>
              <a:t>‹nº›</a:t>
            </a:fld>
            <a:endParaRPr lang="en-US"/>
          </a:p>
        </p:txBody>
      </p:sp>
    </p:spTree>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pt-B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0A7CA8DB-A03C-4483-AE77-52B2E2A1DB01}" type="slidenum">
              <a:rPr lang="en-US"/>
              <a:pPr>
                <a:defRPr/>
              </a:pPr>
              <a:t>‹nº›</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pt-B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4" name="Rectangle 4"/>
          <p:cNvSpPr>
            <a:spLocks noGrp="1" noChangeArrowheads="1"/>
          </p:cNvSpPr>
          <p:nvPr>
            <p:ph type="dt" sz="half" idx="10"/>
          </p:nvPr>
        </p:nvSpPr>
        <p:spPr/>
        <p:txBody>
          <a:bodyPr/>
          <a:lstStyle>
            <a:lvl1pPr algn="ctr">
              <a:defRPr>
                <a:cs typeface="Arial"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cs typeface="Arial"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cs typeface="Arial" charset="0"/>
              </a:defRPr>
            </a:lvl1pPr>
          </a:lstStyle>
          <a:p>
            <a:pPr>
              <a:defRPr/>
            </a:pPr>
            <a:fld id="{E68AC7F1-06E6-49F9-9ABF-A9A52A11A0BD}" type="slidenum">
              <a:rPr lang="en-US"/>
              <a:pPr>
                <a:defRPr/>
              </a:pPr>
              <a:t>‹nº›</a:t>
            </a:fld>
            <a:endParaRPr lang="en-US"/>
          </a:p>
        </p:txBody>
      </p:sp>
    </p:spTree>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77AE9FBF-7AA7-4B5E-BFD1-777939C65B5D}" type="slidenum">
              <a:rPr lang="en-US"/>
              <a:pPr>
                <a:defRPr/>
              </a:pPr>
              <a:t>‹nº›</a:t>
            </a:fld>
            <a:endParaRPr lang="en-US"/>
          </a:p>
        </p:txBody>
      </p:sp>
    </p:spTree>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5300" y="273050"/>
            <a:ext cx="3259006" cy="1162050"/>
          </a:xfrm>
        </p:spPr>
        <p:txBody>
          <a:bodyPr anchor="b"/>
          <a:lstStyle>
            <a:lvl1pPr algn="l">
              <a:defRPr sz="2000" b="1"/>
            </a:lvl1pPr>
          </a:lstStyle>
          <a:p>
            <a:r>
              <a:rPr lang="en-US" smtClean="0"/>
              <a:t>Click to edit Master title style</a:t>
            </a:r>
            <a:endParaRPr lang="pt-BR"/>
          </a:p>
        </p:txBody>
      </p:sp>
      <p:sp>
        <p:nvSpPr>
          <p:cNvPr id="3" name="Content Placeholder 2"/>
          <p:cNvSpPr>
            <a:spLocks noGrp="1"/>
          </p:cNvSpPr>
          <p:nvPr>
            <p:ph idx="1"/>
          </p:nvPr>
        </p:nvSpPr>
        <p:spPr>
          <a:xfrm>
            <a:off x="3872972" y="273072"/>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4" name="Text Placeholder 3"/>
          <p:cNvSpPr>
            <a:spLocks noGrp="1"/>
          </p:cNvSpPr>
          <p:nvPr>
            <p:ph type="body" sz="half" idx="2"/>
          </p:nvPr>
        </p:nvSpPr>
        <p:spPr>
          <a:xfrm>
            <a:off x="495300" y="1435103"/>
            <a:ext cx="325900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7"/>
          <p:cNvSpPr>
            <a:spLocks noGrp="1" noChangeArrowheads="1"/>
          </p:cNvSpPr>
          <p:nvPr>
            <p:ph type="dt" sz="half" idx="10"/>
          </p:nvPr>
        </p:nvSpPr>
        <p:spPr/>
        <p:txBody>
          <a:bodyPr/>
          <a:lstStyle>
            <a:lvl1pPr algn="ctr">
              <a:defRPr/>
            </a:lvl1pPr>
          </a:lstStyle>
          <a:p>
            <a:pPr>
              <a:defRPr/>
            </a:pPr>
            <a:endParaRPr lang="en-US"/>
          </a:p>
        </p:txBody>
      </p:sp>
      <p:sp>
        <p:nvSpPr>
          <p:cNvPr id="6" name="Rectangle 8"/>
          <p:cNvSpPr>
            <a:spLocks noGrp="1" noChangeArrowheads="1"/>
          </p:cNvSpPr>
          <p:nvPr>
            <p:ph type="ftr" sz="quarter" idx="11"/>
          </p:nvPr>
        </p:nvSpPr>
        <p:spPr/>
        <p:txBody>
          <a:bodyPr/>
          <a:lstStyle>
            <a:lvl1pPr>
              <a:defRPr/>
            </a:lvl1pPr>
          </a:lstStyle>
          <a:p>
            <a:pPr>
              <a:defRPr/>
            </a:pPr>
            <a:endParaRPr lang="en-US"/>
          </a:p>
        </p:txBody>
      </p:sp>
      <p:sp>
        <p:nvSpPr>
          <p:cNvPr id="7" name="Rectangle 9"/>
          <p:cNvSpPr>
            <a:spLocks noGrp="1" noChangeArrowheads="1"/>
          </p:cNvSpPr>
          <p:nvPr>
            <p:ph type="sldNum" sz="quarter" idx="12"/>
          </p:nvPr>
        </p:nvSpPr>
        <p:spPr/>
        <p:txBody>
          <a:bodyPr/>
          <a:lstStyle>
            <a:lvl1pPr>
              <a:defRPr/>
            </a:lvl1pPr>
          </a:lstStyle>
          <a:p>
            <a:pPr>
              <a:defRPr/>
            </a:pPr>
            <a:fld id="{E71E1E4D-B21C-4A93-8CA8-465643ECC4C5}" type="slidenum">
              <a:rPr lang="en-US"/>
              <a:pPr>
                <a:defRPr/>
              </a:pPr>
              <a:t>‹nº›</a:t>
            </a:fld>
            <a:endParaRPr lang="en-US"/>
          </a:p>
        </p:txBody>
      </p:sp>
    </p:spTree>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645" y="4800600"/>
            <a:ext cx="5943600" cy="566738"/>
          </a:xfrm>
        </p:spPr>
        <p:txBody>
          <a:bodyPr anchor="b"/>
          <a:lstStyle>
            <a:lvl1pPr algn="l">
              <a:defRPr sz="2000" b="1"/>
            </a:lvl1pPr>
          </a:lstStyle>
          <a:p>
            <a:r>
              <a:rPr lang="en-US" smtClean="0"/>
              <a:t>Click to edit Master title style</a:t>
            </a:r>
            <a:endParaRPr lang="pt-BR"/>
          </a:p>
        </p:txBody>
      </p:sp>
      <p:sp>
        <p:nvSpPr>
          <p:cNvPr id="3" name="Picture Placeholder 2"/>
          <p:cNvSpPr>
            <a:spLocks noGrp="1"/>
          </p:cNvSpPr>
          <p:nvPr>
            <p:ph type="pic" idx="1"/>
          </p:nvPr>
        </p:nvSpPr>
        <p:spPr>
          <a:xfrm>
            <a:off x="1941645"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t-BR" noProof="0" smtClean="0"/>
          </a:p>
        </p:txBody>
      </p:sp>
      <p:sp>
        <p:nvSpPr>
          <p:cNvPr id="4" name="Text Placeholder 3"/>
          <p:cNvSpPr>
            <a:spLocks noGrp="1"/>
          </p:cNvSpPr>
          <p:nvPr>
            <p:ph type="body" sz="half" idx="2"/>
          </p:nvPr>
        </p:nvSpPr>
        <p:spPr>
          <a:xfrm>
            <a:off x="1941645"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7"/>
          <p:cNvSpPr>
            <a:spLocks noGrp="1" noChangeArrowheads="1"/>
          </p:cNvSpPr>
          <p:nvPr>
            <p:ph type="dt" sz="half" idx="10"/>
          </p:nvPr>
        </p:nvSpPr>
        <p:spPr/>
        <p:txBody>
          <a:bodyPr/>
          <a:lstStyle>
            <a:lvl1pPr algn="ctr">
              <a:defRPr/>
            </a:lvl1pPr>
          </a:lstStyle>
          <a:p>
            <a:pPr>
              <a:defRPr/>
            </a:pPr>
            <a:endParaRPr lang="en-US"/>
          </a:p>
        </p:txBody>
      </p:sp>
      <p:sp>
        <p:nvSpPr>
          <p:cNvPr id="6" name="Rectangle 8"/>
          <p:cNvSpPr>
            <a:spLocks noGrp="1" noChangeArrowheads="1"/>
          </p:cNvSpPr>
          <p:nvPr>
            <p:ph type="ftr" sz="quarter" idx="11"/>
          </p:nvPr>
        </p:nvSpPr>
        <p:spPr/>
        <p:txBody>
          <a:bodyPr/>
          <a:lstStyle>
            <a:lvl1pPr>
              <a:defRPr/>
            </a:lvl1pPr>
          </a:lstStyle>
          <a:p>
            <a:pPr>
              <a:defRPr/>
            </a:pPr>
            <a:endParaRPr lang="en-US"/>
          </a:p>
        </p:txBody>
      </p:sp>
      <p:sp>
        <p:nvSpPr>
          <p:cNvPr id="7" name="Rectangle 9"/>
          <p:cNvSpPr>
            <a:spLocks noGrp="1" noChangeArrowheads="1"/>
          </p:cNvSpPr>
          <p:nvPr>
            <p:ph type="sldNum" sz="quarter" idx="12"/>
          </p:nvPr>
        </p:nvSpPr>
        <p:spPr/>
        <p:txBody>
          <a:bodyPr/>
          <a:lstStyle>
            <a:lvl1pPr>
              <a:defRPr/>
            </a:lvl1pPr>
          </a:lstStyle>
          <a:p>
            <a:pPr>
              <a:defRPr/>
            </a:pPr>
            <a:fld id="{A6CA5EA6-129E-42E6-93E4-73FCC1BB7038}" type="slidenum">
              <a:rPr lang="en-US"/>
              <a:pPr>
                <a:defRPr/>
              </a:pPr>
              <a:t>‹nº›</a:t>
            </a:fld>
            <a:endParaRPr lang="en-US"/>
          </a:p>
        </p:txBody>
      </p:sp>
    </p:spTree>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pt-B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813500EA-B0ED-45F9-BD7A-E351C5E36A73}" type="slidenum">
              <a:rPr lang="en-US"/>
              <a:pPr>
                <a:defRPr/>
              </a:pPr>
              <a:t>‹nº›</a:t>
            </a:fld>
            <a:endParaRPr lang="en-US"/>
          </a:p>
        </p:txBody>
      </p:sp>
    </p:spTree>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58025" y="609600"/>
            <a:ext cx="2105025" cy="5486400"/>
          </a:xfrm>
        </p:spPr>
        <p:txBody>
          <a:bodyPr vert="eaVert"/>
          <a:lstStyle/>
          <a:p>
            <a:r>
              <a:rPr lang="en-US" smtClean="0"/>
              <a:t>Click to edit Master title style</a:t>
            </a:r>
            <a:endParaRPr lang="pt-BR"/>
          </a:p>
        </p:txBody>
      </p:sp>
      <p:sp>
        <p:nvSpPr>
          <p:cNvPr id="3" name="Vertical Text Placeholder 2"/>
          <p:cNvSpPr>
            <a:spLocks noGrp="1"/>
          </p:cNvSpPr>
          <p:nvPr>
            <p:ph type="body" orient="vert" idx="1"/>
          </p:nvPr>
        </p:nvSpPr>
        <p:spPr>
          <a:xfrm>
            <a:off x="742950" y="609600"/>
            <a:ext cx="6149975"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8B36115B-A010-4AE6-A926-3105A39897BA}" type="slidenum">
              <a:rPr lang="en-US"/>
              <a:pPr>
                <a:defRPr/>
              </a:pPr>
              <a:t>‹nº›</a:t>
            </a:fld>
            <a:endParaRPr lang="en-US"/>
          </a:p>
        </p:txBody>
      </p:sp>
    </p:spTree>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742950" y="609600"/>
            <a:ext cx="8420100" cy="1143000"/>
          </a:xfrm>
        </p:spPr>
        <p:txBody>
          <a:bodyPr/>
          <a:lstStyle/>
          <a:p>
            <a:r>
              <a:rPr lang="en-US" smtClean="0"/>
              <a:t>Click to edit Master title style</a:t>
            </a:r>
            <a:endParaRPr lang="pt-BR"/>
          </a:p>
        </p:txBody>
      </p:sp>
      <p:sp>
        <p:nvSpPr>
          <p:cNvPr id="3" name="ClipArt Placeholder 2"/>
          <p:cNvSpPr>
            <a:spLocks noGrp="1"/>
          </p:cNvSpPr>
          <p:nvPr>
            <p:ph type="clipArt" sz="half" idx="1"/>
          </p:nvPr>
        </p:nvSpPr>
        <p:spPr>
          <a:xfrm>
            <a:off x="742950" y="1981200"/>
            <a:ext cx="4127500" cy="4114800"/>
          </a:xfrm>
        </p:spPr>
        <p:txBody>
          <a:bodyPr/>
          <a:lstStyle/>
          <a:p>
            <a:pPr lvl="0"/>
            <a:endParaRPr lang="pt-BR" noProof="0" smtClean="0"/>
          </a:p>
        </p:txBody>
      </p:sp>
      <p:sp>
        <p:nvSpPr>
          <p:cNvPr id="4" name="Text Placeholder 3"/>
          <p:cNvSpPr>
            <a:spLocks noGrp="1"/>
          </p:cNvSpPr>
          <p:nvPr>
            <p:ph type="body" sz="half" idx="2"/>
          </p:nvPr>
        </p:nvSpPr>
        <p:spPr>
          <a:xfrm>
            <a:off x="5035550" y="1981200"/>
            <a:ext cx="41275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5" name="Rectangle 7"/>
          <p:cNvSpPr>
            <a:spLocks noGrp="1" noChangeArrowheads="1"/>
          </p:cNvSpPr>
          <p:nvPr>
            <p:ph type="dt" sz="half" idx="10"/>
          </p:nvPr>
        </p:nvSpPr>
        <p:spPr/>
        <p:txBody>
          <a:bodyPr/>
          <a:lstStyle>
            <a:lvl1pPr algn="ctr">
              <a:defRPr/>
            </a:lvl1pPr>
          </a:lstStyle>
          <a:p>
            <a:pPr>
              <a:defRPr/>
            </a:pPr>
            <a:endParaRPr lang="en-US"/>
          </a:p>
        </p:txBody>
      </p:sp>
      <p:sp>
        <p:nvSpPr>
          <p:cNvPr id="6" name="Rectangle 8"/>
          <p:cNvSpPr>
            <a:spLocks noGrp="1" noChangeArrowheads="1"/>
          </p:cNvSpPr>
          <p:nvPr>
            <p:ph type="ftr" sz="quarter" idx="11"/>
          </p:nvPr>
        </p:nvSpPr>
        <p:spPr/>
        <p:txBody>
          <a:bodyPr/>
          <a:lstStyle>
            <a:lvl1pPr>
              <a:defRPr/>
            </a:lvl1pPr>
          </a:lstStyle>
          <a:p>
            <a:pPr>
              <a:defRPr/>
            </a:pPr>
            <a:endParaRPr lang="en-US"/>
          </a:p>
        </p:txBody>
      </p:sp>
      <p:sp>
        <p:nvSpPr>
          <p:cNvPr id="7" name="Rectangle 9"/>
          <p:cNvSpPr>
            <a:spLocks noGrp="1" noChangeArrowheads="1"/>
          </p:cNvSpPr>
          <p:nvPr>
            <p:ph type="sldNum" sz="quarter" idx="12"/>
          </p:nvPr>
        </p:nvSpPr>
        <p:spPr/>
        <p:txBody>
          <a:bodyPr/>
          <a:lstStyle>
            <a:lvl1pPr>
              <a:defRPr/>
            </a:lvl1pPr>
          </a:lstStyle>
          <a:p>
            <a:pPr>
              <a:defRPr/>
            </a:pPr>
            <a:fld id="{7FE40308-61DD-4841-AF2B-DDA27AA1D84D}" type="slidenum">
              <a:rPr lang="en-US"/>
              <a:pPr>
                <a:defRPr/>
              </a:pPr>
              <a:t>‹nº›</a:t>
            </a:fld>
            <a:endParaRPr lang="en-US"/>
          </a:p>
        </p:txBody>
      </p:sp>
    </p:spTree>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42950" y="2130532"/>
            <a:ext cx="8420100" cy="1470025"/>
          </a:xfrm>
          <a:prstGeom prst="rect">
            <a:avLst/>
          </a:prstGeom>
        </p:spPr>
        <p:txBody>
          <a:bodyPr/>
          <a:lstStyle/>
          <a:p>
            <a:r>
              <a:rPr lang="en-US" smtClean="0"/>
              <a:t>Click to edit Master title style</a:t>
            </a:r>
            <a:endParaRPr lang="pt-BR"/>
          </a:p>
        </p:txBody>
      </p:sp>
      <p:sp>
        <p:nvSpPr>
          <p:cNvPr id="3" name="Subtitle 2"/>
          <p:cNvSpPr>
            <a:spLocks noGrp="1"/>
          </p:cNvSpPr>
          <p:nvPr>
            <p:ph type="subTitle" idx="1"/>
          </p:nvPr>
        </p:nvSpPr>
        <p:spPr>
          <a:xfrm>
            <a:off x="1485900" y="3886200"/>
            <a:ext cx="69342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pt-BR"/>
          </a:p>
        </p:txBody>
      </p:sp>
    </p:spTree>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95300" y="274638"/>
            <a:ext cx="8915400" cy="1143000"/>
          </a:xfrm>
          <a:prstGeom prst="rect">
            <a:avLst/>
          </a:prstGeom>
        </p:spPr>
        <p:txBody>
          <a:bodyPr/>
          <a:lstStyle/>
          <a:p>
            <a:r>
              <a:rPr lang="en-US" smtClean="0"/>
              <a:t>Click to edit Master title style</a:t>
            </a:r>
            <a:endParaRPr lang="pt-B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Tree>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82506" y="4407007"/>
            <a:ext cx="8420100" cy="1362075"/>
          </a:xfrm>
          <a:prstGeom prst="rect">
            <a:avLst/>
          </a:prstGeom>
        </p:spPr>
        <p:txBody>
          <a:bodyPr anchor="t"/>
          <a:lstStyle>
            <a:lvl1pPr algn="l">
              <a:defRPr sz="4000" b="1" cap="all"/>
            </a:lvl1pPr>
          </a:lstStyle>
          <a:p>
            <a:r>
              <a:rPr lang="en-US" smtClean="0"/>
              <a:t>Click to edit Master title style</a:t>
            </a:r>
            <a:endParaRPr lang="pt-BR"/>
          </a:p>
        </p:txBody>
      </p:sp>
      <p:sp>
        <p:nvSpPr>
          <p:cNvPr id="3" name="Text Placeholder 2"/>
          <p:cNvSpPr>
            <a:spLocks noGrp="1"/>
          </p:cNvSpPr>
          <p:nvPr>
            <p:ph type="body" idx="1"/>
          </p:nvPr>
        </p:nvSpPr>
        <p:spPr>
          <a:xfrm>
            <a:off x="782506"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95300" y="274638"/>
            <a:ext cx="8915400" cy="1143000"/>
          </a:xfrm>
          <a:prstGeom prst="rect">
            <a:avLst/>
          </a:prstGeom>
        </p:spPr>
        <p:txBody>
          <a:bodyPr/>
          <a:lstStyle/>
          <a:p>
            <a:r>
              <a:rPr lang="en-US" smtClean="0"/>
              <a:t>Click to edit Master title style</a:t>
            </a:r>
            <a:endParaRPr lang="pt-BR"/>
          </a:p>
        </p:txBody>
      </p:sp>
      <p:sp>
        <p:nvSpPr>
          <p:cNvPr id="3" name="Content Placeholder 2"/>
          <p:cNvSpPr>
            <a:spLocks noGrp="1"/>
          </p:cNvSpPr>
          <p:nvPr>
            <p:ph sz="half" idx="1"/>
          </p:nvPr>
        </p:nvSpPr>
        <p:spPr>
          <a:xfrm>
            <a:off x="495300" y="1600206"/>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4" name="Content Placeholder 3"/>
          <p:cNvSpPr>
            <a:spLocks noGrp="1"/>
          </p:cNvSpPr>
          <p:nvPr>
            <p:ph sz="half" idx="2"/>
          </p:nvPr>
        </p:nvSpPr>
        <p:spPr>
          <a:xfrm>
            <a:off x="5035550" y="1600206"/>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82506" y="4407065"/>
            <a:ext cx="8420100" cy="1362075"/>
          </a:xfrm>
        </p:spPr>
        <p:txBody>
          <a:bodyPr anchor="t"/>
          <a:lstStyle>
            <a:lvl1pPr algn="l">
              <a:defRPr sz="4000" b="1" cap="all"/>
            </a:lvl1pPr>
          </a:lstStyle>
          <a:p>
            <a:r>
              <a:rPr lang="en-US" smtClean="0"/>
              <a:t>Click to edit Master title style</a:t>
            </a:r>
            <a:endParaRPr lang="pt-BR"/>
          </a:p>
        </p:txBody>
      </p:sp>
      <p:sp>
        <p:nvSpPr>
          <p:cNvPr id="3" name="Text Placeholder 2"/>
          <p:cNvSpPr>
            <a:spLocks noGrp="1"/>
          </p:cNvSpPr>
          <p:nvPr>
            <p:ph type="body" idx="1"/>
          </p:nvPr>
        </p:nvSpPr>
        <p:spPr>
          <a:xfrm>
            <a:off x="782506"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lgn="ctr">
              <a:defRPr>
                <a:cs typeface="Arial"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cs typeface="Arial"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cs typeface="Arial" charset="0"/>
              </a:defRPr>
            </a:lvl1pPr>
          </a:lstStyle>
          <a:p>
            <a:pPr>
              <a:defRPr/>
            </a:pPr>
            <a:fld id="{31B98718-4C58-4994-B2B6-02B25D84E1FE}" type="slidenum">
              <a:rPr lang="en-US"/>
              <a:pPr>
                <a:defRPr/>
              </a:pPr>
              <a:t>‹nº›</a:t>
            </a:fld>
            <a:endParaRPr lang="en-US"/>
          </a:p>
        </p:txBody>
      </p:sp>
    </p:spTree>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95300" y="274638"/>
            <a:ext cx="8915400" cy="1143000"/>
          </a:xfrm>
          <a:prstGeom prst="rect">
            <a:avLst/>
          </a:prstGeom>
        </p:spPr>
        <p:txBody>
          <a:bodyPr/>
          <a:lstStyle>
            <a:lvl1pPr>
              <a:defRPr/>
            </a:lvl1pPr>
          </a:lstStyle>
          <a:p>
            <a:r>
              <a:rPr lang="en-US" smtClean="0"/>
              <a:t>Click to edit Master title style</a:t>
            </a:r>
            <a:endParaRPr lang="pt-BR"/>
          </a:p>
        </p:txBody>
      </p:sp>
      <p:sp>
        <p:nvSpPr>
          <p:cNvPr id="3" name="Text Placeholder 2"/>
          <p:cNvSpPr>
            <a:spLocks noGrp="1"/>
          </p:cNvSpPr>
          <p:nvPr>
            <p:ph type="body" idx="1"/>
          </p:nvPr>
        </p:nvSpPr>
        <p:spPr>
          <a:xfrm>
            <a:off x="495300" y="1535113"/>
            <a:ext cx="437687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95300"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5" name="Text Placeholder 4"/>
          <p:cNvSpPr>
            <a:spLocks noGrp="1"/>
          </p:cNvSpPr>
          <p:nvPr>
            <p:ph type="body" sz="quarter" idx="3"/>
          </p:nvPr>
        </p:nvSpPr>
        <p:spPr>
          <a:xfrm>
            <a:off x="5032115" y="1535113"/>
            <a:ext cx="437859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32115"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Tree>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95300" y="274638"/>
            <a:ext cx="8915400" cy="1143000"/>
          </a:xfrm>
          <a:prstGeom prst="rect">
            <a:avLst/>
          </a:prstGeom>
        </p:spPr>
        <p:txBody>
          <a:bodyPr/>
          <a:lstStyle/>
          <a:p>
            <a:r>
              <a:rPr lang="en-US" smtClean="0"/>
              <a:t>Click to edit Master title style</a:t>
            </a:r>
            <a:endParaRPr lang="pt-BR"/>
          </a:p>
        </p:txBody>
      </p:sp>
    </p:spTree>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5300" y="273050"/>
            <a:ext cx="3259006" cy="1162050"/>
          </a:xfrm>
          <a:prstGeom prst="rect">
            <a:avLst/>
          </a:prstGeom>
        </p:spPr>
        <p:txBody>
          <a:bodyPr anchor="b"/>
          <a:lstStyle>
            <a:lvl1pPr algn="l">
              <a:defRPr sz="2000" b="1"/>
            </a:lvl1pPr>
          </a:lstStyle>
          <a:p>
            <a:r>
              <a:rPr lang="en-US" smtClean="0"/>
              <a:t>Click to edit Master title style</a:t>
            </a:r>
            <a:endParaRPr lang="pt-BR"/>
          </a:p>
        </p:txBody>
      </p:sp>
      <p:sp>
        <p:nvSpPr>
          <p:cNvPr id="3" name="Content Placeholder 2"/>
          <p:cNvSpPr>
            <a:spLocks noGrp="1"/>
          </p:cNvSpPr>
          <p:nvPr>
            <p:ph idx="1"/>
          </p:nvPr>
        </p:nvSpPr>
        <p:spPr>
          <a:xfrm>
            <a:off x="3872972" y="273088"/>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4" name="Text Placeholder 3"/>
          <p:cNvSpPr>
            <a:spLocks noGrp="1"/>
          </p:cNvSpPr>
          <p:nvPr>
            <p:ph type="body" sz="half" idx="2"/>
          </p:nvPr>
        </p:nvSpPr>
        <p:spPr>
          <a:xfrm>
            <a:off x="495300" y="1435103"/>
            <a:ext cx="325900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645" y="4800600"/>
            <a:ext cx="5943600" cy="566738"/>
          </a:xfrm>
          <a:prstGeom prst="rect">
            <a:avLst/>
          </a:prstGeom>
        </p:spPr>
        <p:txBody>
          <a:bodyPr anchor="b"/>
          <a:lstStyle>
            <a:lvl1pPr algn="l">
              <a:defRPr sz="2000" b="1"/>
            </a:lvl1pPr>
          </a:lstStyle>
          <a:p>
            <a:r>
              <a:rPr lang="en-US" smtClean="0"/>
              <a:t>Click to edit Master title style</a:t>
            </a:r>
            <a:endParaRPr lang="pt-BR"/>
          </a:p>
        </p:txBody>
      </p:sp>
      <p:sp>
        <p:nvSpPr>
          <p:cNvPr id="3" name="Picture Placeholder 2"/>
          <p:cNvSpPr>
            <a:spLocks noGrp="1"/>
          </p:cNvSpPr>
          <p:nvPr>
            <p:ph type="pic" idx="1"/>
          </p:nvPr>
        </p:nvSpPr>
        <p:spPr>
          <a:xfrm>
            <a:off x="1941645"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t-BR" noProof="0" smtClean="0"/>
          </a:p>
        </p:txBody>
      </p:sp>
      <p:sp>
        <p:nvSpPr>
          <p:cNvPr id="4" name="Text Placeholder 3"/>
          <p:cNvSpPr>
            <a:spLocks noGrp="1"/>
          </p:cNvSpPr>
          <p:nvPr>
            <p:ph type="body" sz="half" idx="2"/>
          </p:nvPr>
        </p:nvSpPr>
        <p:spPr>
          <a:xfrm>
            <a:off x="1941645"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95300" y="274638"/>
            <a:ext cx="8915400" cy="1143000"/>
          </a:xfrm>
          <a:prstGeom prst="rect">
            <a:avLst/>
          </a:prstGeom>
        </p:spPr>
        <p:txBody>
          <a:bodyPr/>
          <a:lstStyle/>
          <a:p>
            <a:r>
              <a:rPr lang="en-US" smtClean="0"/>
              <a:t>Click to edit Master title style</a:t>
            </a:r>
            <a:endParaRPr lang="pt-B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Tree>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81850" y="274678"/>
            <a:ext cx="2228850" cy="5851525"/>
          </a:xfrm>
          <a:prstGeom prst="rect">
            <a:avLst/>
          </a:prstGeom>
        </p:spPr>
        <p:txBody>
          <a:bodyPr vert="eaVert"/>
          <a:lstStyle/>
          <a:p>
            <a:r>
              <a:rPr lang="en-US" smtClean="0"/>
              <a:t>Click to edit Master title style</a:t>
            </a:r>
            <a:endParaRPr lang="pt-BR"/>
          </a:p>
        </p:txBody>
      </p:sp>
      <p:sp>
        <p:nvSpPr>
          <p:cNvPr id="3" name="Vertical Text Placeholder 2"/>
          <p:cNvSpPr>
            <a:spLocks noGrp="1"/>
          </p:cNvSpPr>
          <p:nvPr>
            <p:ph type="body" orient="vert" idx="1"/>
          </p:nvPr>
        </p:nvSpPr>
        <p:spPr>
          <a:xfrm>
            <a:off x="495300" y="274678"/>
            <a:ext cx="652145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Tree>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95300" y="274678"/>
            <a:ext cx="89154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Tree>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95300" y="274638"/>
            <a:ext cx="8915400" cy="1143000"/>
          </a:xfrm>
          <a:prstGeom prst="rect">
            <a:avLst/>
          </a:prstGeom>
        </p:spPr>
        <p:txBody>
          <a:bodyPr/>
          <a:lstStyle/>
          <a:p>
            <a:r>
              <a:rPr lang="en-US" smtClean="0"/>
              <a:t>Click to edit Master title style</a:t>
            </a:r>
            <a:endParaRPr lang="pt-BR"/>
          </a:p>
        </p:txBody>
      </p:sp>
      <p:sp>
        <p:nvSpPr>
          <p:cNvPr id="3" name="Table Placeholder 2"/>
          <p:cNvSpPr>
            <a:spLocks noGrp="1"/>
          </p:cNvSpPr>
          <p:nvPr>
            <p:ph type="tbl" idx="1"/>
          </p:nvPr>
        </p:nvSpPr>
        <p:spPr>
          <a:xfrm>
            <a:off x="495300" y="1600206"/>
            <a:ext cx="8915400" cy="4525963"/>
          </a:xfrm>
        </p:spPr>
        <p:txBody>
          <a:bodyPr/>
          <a:lstStyle/>
          <a:p>
            <a:pPr lvl="0"/>
            <a:endParaRPr lang="pt-BR" noProof="0" smtClean="0"/>
          </a:p>
        </p:txBody>
      </p:sp>
    </p:spTree>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42950" y="2130508"/>
            <a:ext cx="8420100" cy="1470025"/>
          </a:xfrm>
        </p:spPr>
        <p:txBody>
          <a:bodyPr/>
          <a:lstStyle/>
          <a:p>
            <a:r>
              <a:rPr lang="en-US" smtClean="0"/>
              <a:t>Click to edit Master title style</a:t>
            </a:r>
            <a:endParaRPr lang="pt-BR"/>
          </a:p>
        </p:txBody>
      </p:sp>
      <p:sp>
        <p:nvSpPr>
          <p:cNvPr id="3" name="Subtitle 2"/>
          <p:cNvSpPr>
            <a:spLocks noGrp="1"/>
          </p:cNvSpPr>
          <p:nvPr>
            <p:ph type="subTitle" idx="1"/>
          </p:nvPr>
        </p:nvSpPr>
        <p:spPr>
          <a:xfrm>
            <a:off x="1485900" y="3886200"/>
            <a:ext cx="69342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pt-B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1A334B4-CE58-4B62-AC50-57D006E0B206}" type="slidenum">
              <a:rPr lang="en-US"/>
              <a:pPr>
                <a:defRPr/>
              </a:pPr>
              <a:t>‹nº›</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pt-BR"/>
          </a:p>
        </p:txBody>
      </p:sp>
      <p:sp>
        <p:nvSpPr>
          <p:cNvPr id="3" name="Content Placeholder 2"/>
          <p:cNvSpPr>
            <a:spLocks noGrp="1"/>
          </p:cNvSpPr>
          <p:nvPr>
            <p:ph sz="half" idx="1"/>
          </p:nvPr>
        </p:nvSpPr>
        <p:spPr>
          <a:xfrm>
            <a:off x="742950" y="1981200"/>
            <a:ext cx="41275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4" name="Content Placeholder 3"/>
          <p:cNvSpPr>
            <a:spLocks noGrp="1"/>
          </p:cNvSpPr>
          <p:nvPr>
            <p:ph sz="half" idx="2"/>
          </p:nvPr>
        </p:nvSpPr>
        <p:spPr>
          <a:xfrm>
            <a:off x="5035550" y="1981200"/>
            <a:ext cx="41275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5" name="Rectangle 10"/>
          <p:cNvSpPr>
            <a:spLocks noGrp="1" noChangeArrowheads="1"/>
          </p:cNvSpPr>
          <p:nvPr>
            <p:ph type="dt" sz="half" idx="10"/>
          </p:nvPr>
        </p:nvSpPr>
        <p:spPr/>
        <p:txBody>
          <a:bodyPr/>
          <a:lstStyle>
            <a:lvl1pPr algn="ctr">
              <a:defRPr>
                <a:cs typeface="Arial" charset="0"/>
              </a:defRPr>
            </a:lvl1pPr>
          </a:lstStyle>
          <a:p>
            <a:pPr>
              <a:defRPr/>
            </a:pPr>
            <a:endParaRPr lang="en-US"/>
          </a:p>
        </p:txBody>
      </p:sp>
      <p:sp>
        <p:nvSpPr>
          <p:cNvPr id="6" name="Rectangle 11"/>
          <p:cNvSpPr>
            <a:spLocks noGrp="1" noChangeArrowheads="1"/>
          </p:cNvSpPr>
          <p:nvPr>
            <p:ph type="ftr" sz="quarter" idx="11"/>
          </p:nvPr>
        </p:nvSpPr>
        <p:spPr/>
        <p:txBody>
          <a:bodyPr/>
          <a:lstStyle>
            <a:lvl1pPr>
              <a:defRPr>
                <a:cs typeface="Arial" charset="0"/>
              </a:defRPr>
            </a:lvl1pPr>
          </a:lstStyle>
          <a:p>
            <a:pPr>
              <a:defRPr/>
            </a:pPr>
            <a:endParaRPr lang="en-US"/>
          </a:p>
        </p:txBody>
      </p:sp>
      <p:sp>
        <p:nvSpPr>
          <p:cNvPr id="7" name="Rectangle 12"/>
          <p:cNvSpPr>
            <a:spLocks noGrp="1" noChangeArrowheads="1"/>
          </p:cNvSpPr>
          <p:nvPr>
            <p:ph type="sldNum" sz="quarter" idx="12"/>
          </p:nvPr>
        </p:nvSpPr>
        <p:spPr/>
        <p:txBody>
          <a:bodyPr/>
          <a:lstStyle>
            <a:lvl1pPr>
              <a:defRPr>
                <a:cs typeface="Arial" charset="0"/>
              </a:defRPr>
            </a:lvl1pPr>
          </a:lstStyle>
          <a:p>
            <a:pPr>
              <a:defRPr/>
            </a:pPr>
            <a:fld id="{10CB12EF-181F-4FD5-917B-382E2AD8205B}" type="slidenum">
              <a:rPr lang="en-US"/>
              <a:pPr>
                <a:defRPr/>
              </a:pPr>
              <a:t>‹nº›</a:t>
            </a:fld>
            <a:endParaRPr lang="en-US"/>
          </a:p>
        </p:txBody>
      </p:sp>
    </p:spTree>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pt-B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774D30B-6165-4956-8964-C0D9EE5C5374}" type="slidenum">
              <a:rPr lang="en-US"/>
              <a:pPr>
                <a:defRPr/>
              </a:pPr>
              <a:t>‹nº›</a:t>
            </a:fld>
            <a:endParaRPr lang="en-US"/>
          </a:p>
        </p:txBody>
      </p:sp>
    </p:spTree>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82506" y="4406983"/>
            <a:ext cx="8420100" cy="1362075"/>
          </a:xfrm>
        </p:spPr>
        <p:txBody>
          <a:bodyPr anchor="t"/>
          <a:lstStyle>
            <a:lvl1pPr algn="l">
              <a:defRPr sz="4000" b="1" cap="all"/>
            </a:lvl1pPr>
          </a:lstStyle>
          <a:p>
            <a:r>
              <a:rPr lang="en-US" smtClean="0"/>
              <a:t>Click to edit Master title style</a:t>
            </a:r>
            <a:endParaRPr lang="pt-BR"/>
          </a:p>
        </p:txBody>
      </p:sp>
      <p:sp>
        <p:nvSpPr>
          <p:cNvPr id="3" name="Text Placeholder 2"/>
          <p:cNvSpPr>
            <a:spLocks noGrp="1"/>
          </p:cNvSpPr>
          <p:nvPr>
            <p:ph type="body" idx="1"/>
          </p:nvPr>
        </p:nvSpPr>
        <p:spPr>
          <a:xfrm>
            <a:off x="782506"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E2CD15E9-722F-4DF8-ADF6-C8FBCAD6CBC9}" type="slidenum">
              <a:rPr lang="en-US"/>
              <a:pPr>
                <a:defRPr/>
              </a:pPr>
              <a:t>‹nº›</a:t>
            </a:fld>
            <a:endParaRPr lang="en-US"/>
          </a:p>
        </p:txBody>
      </p:sp>
    </p:spTree>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pt-BR"/>
          </a:p>
        </p:txBody>
      </p:sp>
      <p:sp>
        <p:nvSpPr>
          <p:cNvPr id="3" name="Content Placeholder 2"/>
          <p:cNvSpPr>
            <a:spLocks noGrp="1"/>
          </p:cNvSpPr>
          <p:nvPr>
            <p:ph sz="half" idx="1"/>
          </p:nvPr>
        </p:nvSpPr>
        <p:spPr>
          <a:xfrm>
            <a:off x="742950" y="1981200"/>
            <a:ext cx="41275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4" name="Content Placeholder 3"/>
          <p:cNvSpPr>
            <a:spLocks noGrp="1"/>
          </p:cNvSpPr>
          <p:nvPr>
            <p:ph sz="half" idx="2"/>
          </p:nvPr>
        </p:nvSpPr>
        <p:spPr>
          <a:xfrm>
            <a:off x="5035550" y="1981200"/>
            <a:ext cx="41275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5" name="Rectangle 7"/>
          <p:cNvSpPr>
            <a:spLocks noGrp="1" noChangeArrowheads="1"/>
          </p:cNvSpPr>
          <p:nvPr>
            <p:ph type="dt" sz="half" idx="10"/>
          </p:nvPr>
        </p:nvSpPr>
        <p:spPr/>
        <p:txBody>
          <a:bodyPr/>
          <a:lstStyle>
            <a:lvl1pPr algn="ctr">
              <a:defRPr/>
            </a:lvl1pPr>
          </a:lstStyle>
          <a:p>
            <a:pPr>
              <a:defRPr/>
            </a:pPr>
            <a:endParaRPr lang="en-US"/>
          </a:p>
        </p:txBody>
      </p:sp>
      <p:sp>
        <p:nvSpPr>
          <p:cNvPr id="6" name="Rectangle 8"/>
          <p:cNvSpPr>
            <a:spLocks noGrp="1" noChangeArrowheads="1"/>
          </p:cNvSpPr>
          <p:nvPr>
            <p:ph type="ftr" sz="quarter" idx="11"/>
          </p:nvPr>
        </p:nvSpPr>
        <p:spPr/>
        <p:txBody>
          <a:bodyPr/>
          <a:lstStyle>
            <a:lvl1pPr>
              <a:defRPr/>
            </a:lvl1pPr>
          </a:lstStyle>
          <a:p>
            <a:pPr>
              <a:defRPr/>
            </a:pPr>
            <a:endParaRPr lang="en-US"/>
          </a:p>
        </p:txBody>
      </p:sp>
      <p:sp>
        <p:nvSpPr>
          <p:cNvPr id="7" name="Rectangle 9"/>
          <p:cNvSpPr>
            <a:spLocks noGrp="1" noChangeArrowheads="1"/>
          </p:cNvSpPr>
          <p:nvPr>
            <p:ph type="sldNum" sz="quarter" idx="12"/>
          </p:nvPr>
        </p:nvSpPr>
        <p:spPr/>
        <p:txBody>
          <a:bodyPr/>
          <a:lstStyle>
            <a:lvl1pPr>
              <a:defRPr/>
            </a:lvl1pPr>
          </a:lstStyle>
          <a:p>
            <a:pPr>
              <a:defRPr/>
            </a:pPr>
            <a:fld id="{4972BB80-0F33-44D6-ACA9-264CB2755AAB}" type="slidenum">
              <a:rPr lang="en-US"/>
              <a:pPr>
                <a:defRPr/>
              </a:pPr>
              <a:t>‹nº›</a:t>
            </a:fld>
            <a:endParaRPr lang="en-US"/>
          </a:p>
        </p:txBody>
      </p:sp>
    </p:spTree>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95300" y="274638"/>
            <a:ext cx="8915400" cy="1143000"/>
          </a:xfrm>
        </p:spPr>
        <p:txBody>
          <a:bodyPr/>
          <a:lstStyle>
            <a:lvl1pPr>
              <a:defRPr/>
            </a:lvl1pPr>
          </a:lstStyle>
          <a:p>
            <a:r>
              <a:rPr lang="en-US" smtClean="0"/>
              <a:t>Click to edit Master title style</a:t>
            </a:r>
            <a:endParaRPr lang="pt-BR"/>
          </a:p>
        </p:txBody>
      </p:sp>
      <p:sp>
        <p:nvSpPr>
          <p:cNvPr id="3" name="Text Placeholder 2"/>
          <p:cNvSpPr>
            <a:spLocks noGrp="1"/>
          </p:cNvSpPr>
          <p:nvPr>
            <p:ph type="body" idx="1"/>
          </p:nvPr>
        </p:nvSpPr>
        <p:spPr>
          <a:xfrm>
            <a:off x="495300" y="1535113"/>
            <a:ext cx="437687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95300"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5" name="Text Placeholder 4"/>
          <p:cNvSpPr>
            <a:spLocks noGrp="1"/>
          </p:cNvSpPr>
          <p:nvPr>
            <p:ph type="body" sz="quarter" idx="3"/>
          </p:nvPr>
        </p:nvSpPr>
        <p:spPr>
          <a:xfrm>
            <a:off x="5032115" y="1535113"/>
            <a:ext cx="437859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32115"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F6648AC7-0AEA-407E-A3A5-3EA0737A64C9}" type="slidenum">
              <a:rPr lang="en-US"/>
              <a:pPr>
                <a:defRPr/>
              </a:pPr>
              <a:t>‹nº›</a:t>
            </a:fld>
            <a:endParaRPr lang="en-US"/>
          </a:p>
        </p:txBody>
      </p:sp>
    </p:spTree>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pt-B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DE84A3ED-D284-4C7B-8B15-C1A5C9F82C3D}" type="slidenum">
              <a:rPr lang="en-US"/>
              <a:pPr>
                <a:defRPr/>
              </a:pPr>
              <a:t>‹nº›</a:t>
            </a:fld>
            <a:endParaRPr lang="en-US"/>
          </a:p>
        </p:txBody>
      </p:sp>
    </p:spTree>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C1365BCD-6E8F-44D2-98A8-D3249567F74A}" type="slidenum">
              <a:rPr lang="en-US"/>
              <a:pPr>
                <a:defRPr/>
              </a:pPr>
              <a:t>‹nº›</a:t>
            </a:fld>
            <a:endParaRPr lang="en-US"/>
          </a:p>
        </p:txBody>
      </p:sp>
    </p:spTree>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5300" y="273050"/>
            <a:ext cx="3259006" cy="1162050"/>
          </a:xfrm>
        </p:spPr>
        <p:txBody>
          <a:bodyPr anchor="b"/>
          <a:lstStyle>
            <a:lvl1pPr algn="l">
              <a:defRPr sz="2000" b="1"/>
            </a:lvl1pPr>
          </a:lstStyle>
          <a:p>
            <a:r>
              <a:rPr lang="en-US" smtClean="0"/>
              <a:t>Click to edit Master title style</a:t>
            </a:r>
            <a:endParaRPr lang="pt-BR"/>
          </a:p>
        </p:txBody>
      </p:sp>
      <p:sp>
        <p:nvSpPr>
          <p:cNvPr id="3" name="Content Placeholder 2"/>
          <p:cNvSpPr>
            <a:spLocks noGrp="1"/>
          </p:cNvSpPr>
          <p:nvPr>
            <p:ph idx="1"/>
          </p:nvPr>
        </p:nvSpPr>
        <p:spPr>
          <a:xfrm>
            <a:off x="3872972" y="273067"/>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4" name="Text Placeholder 3"/>
          <p:cNvSpPr>
            <a:spLocks noGrp="1"/>
          </p:cNvSpPr>
          <p:nvPr>
            <p:ph type="body" sz="half" idx="2"/>
          </p:nvPr>
        </p:nvSpPr>
        <p:spPr>
          <a:xfrm>
            <a:off x="495300" y="1435103"/>
            <a:ext cx="325900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7"/>
          <p:cNvSpPr>
            <a:spLocks noGrp="1" noChangeArrowheads="1"/>
          </p:cNvSpPr>
          <p:nvPr>
            <p:ph type="dt" sz="half" idx="10"/>
          </p:nvPr>
        </p:nvSpPr>
        <p:spPr/>
        <p:txBody>
          <a:bodyPr/>
          <a:lstStyle>
            <a:lvl1pPr algn="ctr">
              <a:defRPr/>
            </a:lvl1pPr>
          </a:lstStyle>
          <a:p>
            <a:pPr>
              <a:defRPr/>
            </a:pPr>
            <a:endParaRPr lang="en-US"/>
          </a:p>
        </p:txBody>
      </p:sp>
      <p:sp>
        <p:nvSpPr>
          <p:cNvPr id="6" name="Rectangle 8"/>
          <p:cNvSpPr>
            <a:spLocks noGrp="1" noChangeArrowheads="1"/>
          </p:cNvSpPr>
          <p:nvPr>
            <p:ph type="ftr" sz="quarter" idx="11"/>
          </p:nvPr>
        </p:nvSpPr>
        <p:spPr/>
        <p:txBody>
          <a:bodyPr/>
          <a:lstStyle>
            <a:lvl1pPr>
              <a:defRPr/>
            </a:lvl1pPr>
          </a:lstStyle>
          <a:p>
            <a:pPr>
              <a:defRPr/>
            </a:pPr>
            <a:endParaRPr lang="en-US"/>
          </a:p>
        </p:txBody>
      </p:sp>
      <p:sp>
        <p:nvSpPr>
          <p:cNvPr id="7" name="Rectangle 9"/>
          <p:cNvSpPr>
            <a:spLocks noGrp="1" noChangeArrowheads="1"/>
          </p:cNvSpPr>
          <p:nvPr>
            <p:ph type="sldNum" sz="quarter" idx="12"/>
          </p:nvPr>
        </p:nvSpPr>
        <p:spPr/>
        <p:txBody>
          <a:bodyPr/>
          <a:lstStyle>
            <a:lvl1pPr>
              <a:defRPr/>
            </a:lvl1pPr>
          </a:lstStyle>
          <a:p>
            <a:pPr>
              <a:defRPr/>
            </a:pPr>
            <a:fld id="{48977147-729A-4BDF-B976-B923BFC8A10C}" type="slidenum">
              <a:rPr lang="en-US"/>
              <a:pPr>
                <a:defRPr/>
              </a:pPr>
              <a:t>‹nº›</a:t>
            </a:fld>
            <a:endParaRPr lang="en-US"/>
          </a:p>
        </p:txBody>
      </p:sp>
    </p:spTree>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645" y="4800600"/>
            <a:ext cx="5943600" cy="566738"/>
          </a:xfrm>
        </p:spPr>
        <p:txBody>
          <a:bodyPr anchor="b"/>
          <a:lstStyle>
            <a:lvl1pPr algn="l">
              <a:defRPr sz="2000" b="1"/>
            </a:lvl1pPr>
          </a:lstStyle>
          <a:p>
            <a:r>
              <a:rPr lang="en-US" smtClean="0"/>
              <a:t>Click to edit Master title style</a:t>
            </a:r>
            <a:endParaRPr lang="pt-BR"/>
          </a:p>
        </p:txBody>
      </p:sp>
      <p:sp>
        <p:nvSpPr>
          <p:cNvPr id="3" name="Picture Placeholder 2"/>
          <p:cNvSpPr>
            <a:spLocks noGrp="1"/>
          </p:cNvSpPr>
          <p:nvPr>
            <p:ph type="pic" idx="1"/>
          </p:nvPr>
        </p:nvSpPr>
        <p:spPr>
          <a:xfrm>
            <a:off x="1941645"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t-BR" noProof="0" smtClean="0"/>
          </a:p>
        </p:txBody>
      </p:sp>
      <p:sp>
        <p:nvSpPr>
          <p:cNvPr id="4" name="Text Placeholder 3"/>
          <p:cNvSpPr>
            <a:spLocks noGrp="1"/>
          </p:cNvSpPr>
          <p:nvPr>
            <p:ph type="body" sz="half" idx="2"/>
          </p:nvPr>
        </p:nvSpPr>
        <p:spPr>
          <a:xfrm>
            <a:off x="1941645"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7"/>
          <p:cNvSpPr>
            <a:spLocks noGrp="1" noChangeArrowheads="1"/>
          </p:cNvSpPr>
          <p:nvPr>
            <p:ph type="dt" sz="half" idx="10"/>
          </p:nvPr>
        </p:nvSpPr>
        <p:spPr/>
        <p:txBody>
          <a:bodyPr/>
          <a:lstStyle>
            <a:lvl1pPr algn="ctr">
              <a:defRPr/>
            </a:lvl1pPr>
          </a:lstStyle>
          <a:p>
            <a:pPr>
              <a:defRPr/>
            </a:pPr>
            <a:endParaRPr lang="en-US"/>
          </a:p>
        </p:txBody>
      </p:sp>
      <p:sp>
        <p:nvSpPr>
          <p:cNvPr id="6" name="Rectangle 8"/>
          <p:cNvSpPr>
            <a:spLocks noGrp="1" noChangeArrowheads="1"/>
          </p:cNvSpPr>
          <p:nvPr>
            <p:ph type="ftr" sz="quarter" idx="11"/>
          </p:nvPr>
        </p:nvSpPr>
        <p:spPr/>
        <p:txBody>
          <a:bodyPr/>
          <a:lstStyle>
            <a:lvl1pPr>
              <a:defRPr/>
            </a:lvl1pPr>
          </a:lstStyle>
          <a:p>
            <a:pPr>
              <a:defRPr/>
            </a:pPr>
            <a:endParaRPr lang="en-US"/>
          </a:p>
        </p:txBody>
      </p:sp>
      <p:sp>
        <p:nvSpPr>
          <p:cNvPr id="7" name="Rectangle 9"/>
          <p:cNvSpPr>
            <a:spLocks noGrp="1" noChangeArrowheads="1"/>
          </p:cNvSpPr>
          <p:nvPr>
            <p:ph type="sldNum" sz="quarter" idx="12"/>
          </p:nvPr>
        </p:nvSpPr>
        <p:spPr/>
        <p:txBody>
          <a:bodyPr/>
          <a:lstStyle>
            <a:lvl1pPr>
              <a:defRPr/>
            </a:lvl1pPr>
          </a:lstStyle>
          <a:p>
            <a:pPr>
              <a:defRPr/>
            </a:pPr>
            <a:fld id="{73080C5F-0C78-4A9C-AD58-E0F02214C6A8}" type="slidenum">
              <a:rPr lang="en-US"/>
              <a:pPr>
                <a:defRPr/>
              </a:pPr>
              <a:t>‹nº›</a:t>
            </a:fld>
            <a:endParaRPr lang="en-US"/>
          </a:p>
        </p:txBody>
      </p:sp>
    </p:spTree>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pt-B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51083973-7342-4EEF-96BC-AE53341BC048}" type="slidenum">
              <a:rPr lang="en-US"/>
              <a:pPr>
                <a:defRPr/>
              </a:pPr>
              <a:t>‹nº›</a:t>
            </a:fld>
            <a:endParaRPr lang="en-US"/>
          </a:p>
        </p:txBody>
      </p:sp>
    </p:spTree>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58025" y="609600"/>
            <a:ext cx="2105025" cy="5486400"/>
          </a:xfrm>
        </p:spPr>
        <p:txBody>
          <a:bodyPr vert="eaVert"/>
          <a:lstStyle/>
          <a:p>
            <a:r>
              <a:rPr lang="en-US" smtClean="0"/>
              <a:t>Click to edit Master title style</a:t>
            </a:r>
            <a:endParaRPr lang="pt-BR"/>
          </a:p>
        </p:txBody>
      </p:sp>
      <p:sp>
        <p:nvSpPr>
          <p:cNvPr id="3" name="Vertical Text Placeholder 2"/>
          <p:cNvSpPr>
            <a:spLocks noGrp="1"/>
          </p:cNvSpPr>
          <p:nvPr>
            <p:ph type="body" orient="vert" idx="1"/>
          </p:nvPr>
        </p:nvSpPr>
        <p:spPr>
          <a:xfrm>
            <a:off x="742950" y="609600"/>
            <a:ext cx="6149975"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0315182-411A-4B6A-B2E6-11D3ED6FE5DB}" type="slidenum">
              <a:rPr lang="en-US"/>
              <a:pPr>
                <a:defRPr/>
              </a:pPr>
              <a:t>‹nº›</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82638" y="4407034"/>
            <a:ext cx="8420100" cy="1362075"/>
          </a:xfrm>
        </p:spPr>
        <p:txBody>
          <a:bodyPr anchor="t"/>
          <a:lstStyle>
            <a:lvl1pPr algn="l">
              <a:defRPr sz="4000" b="1" cap="all"/>
            </a:lvl1pPr>
          </a:lstStyle>
          <a:p>
            <a:r>
              <a:rPr lang="en-US" smtClean="0"/>
              <a:t>Click to edit Master title style</a:t>
            </a:r>
            <a:endParaRPr lang="pt-BR"/>
          </a:p>
        </p:txBody>
      </p:sp>
      <p:sp>
        <p:nvSpPr>
          <p:cNvPr id="3" name="Text Placeholder 2"/>
          <p:cNvSpPr>
            <a:spLocks noGrp="1"/>
          </p:cNvSpPr>
          <p:nvPr>
            <p:ph type="body" idx="1"/>
          </p:nvPr>
        </p:nvSpPr>
        <p:spPr>
          <a:xfrm>
            <a:off x="782638"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pt-BR"/>
          </a:p>
        </p:txBody>
      </p:sp>
      <p:sp>
        <p:nvSpPr>
          <p:cNvPr id="5" name="Rectangle 5"/>
          <p:cNvSpPr>
            <a:spLocks noGrp="1" noChangeArrowheads="1"/>
          </p:cNvSpPr>
          <p:nvPr>
            <p:ph type="ftr" sz="quarter" idx="11"/>
          </p:nvPr>
        </p:nvSpPr>
        <p:spPr>
          <a:ln/>
        </p:spPr>
        <p:txBody>
          <a:bodyPr/>
          <a:lstStyle>
            <a:lvl1pPr>
              <a:defRPr/>
            </a:lvl1pPr>
          </a:lstStyle>
          <a:p>
            <a:pPr>
              <a:defRPr/>
            </a:pPr>
            <a:endParaRPr lang="pt-BR"/>
          </a:p>
        </p:txBody>
      </p:sp>
      <p:sp>
        <p:nvSpPr>
          <p:cNvPr id="6" name="Rectangle 6"/>
          <p:cNvSpPr>
            <a:spLocks noGrp="1" noChangeArrowheads="1"/>
          </p:cNvSpPr>
          <p:nvPr>
            <p:ph type="sldNum" sz="quarter" idx="12"/>
          </p:nvPr>
        </p:nvSpPr>
        <p:spPr>
          <a:ln/>
        </p:spPr>
        <p:txBody>
          <a:bodyPr/>
          <a:lstStyle>
            <a:lvl1pPr>
              <a:defRPr/>
            </a:lvl1pPr>
          </a:lstStyle>
          <a:p>
            <a:pPr>
              <a:defRPr/>
            </a:pPr>
            <a:fld id="{2A6DF397-B371-4047-8AEE-B78921ADFA3F}" type="slidenum">
              <a:rPr lang="pt-BR"/>
              <a:pPr>
                <a:defRPr/>
              </a:pPr>
              <a:t>‹nº›</a:t>
            </a:fld>
            <a:endParaRPr lang="pt-B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95300" y="274638"/>
            <a:ext cx="8915400" cy="1143000"/>
          </a:xfrm>
        </p:spPr>
        <p:txBody>
          <a:bodyPr/>
          <a:lstStyle>
            <a:lvl1pPr>
              <a:defRPr/>
            </a:lvl1pPr>
          </a:lstStyle>
          <a:p>
            <a:r>
              <a:rPr lang="en-US" smtClean="0"/>
              <a:t>Click to edit Master title style</a:t>
            </a:r>
            <a:endParaRPr lang="pt-BR"/>
          </a:p>
        </p:txBody>
      </p:sp>
      <p:sp>
        <p:nvSpPr>
          <p:cNvPr id="3" name="Text Placeholder 2"/>
          <p:cNvSpPr>
            <a:spLocks noGrp="1"/>
          </p:cNvSpPr>
          <p:nvPr>
            <p:ph type="body" idx="1"/>
          </p:nvPr>
        </p:nvSpPr>
        <p:spPr>
          <a:xfrm>
            <a:off x="495300" y="1535113"/>
            <a:ext cx="437687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95300"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5" name="Text Placeholder 4"/>
          <p:cNvSpPr>
            <a:spLocks noGrp="1"/>
          </p:cNvSpPr>
          <p:nvPr>
            <p:ph type="body" sz="quarter" idx="3"/>
          </p:nvPr>
        </p:nvSpPr>
        <p:spPr>
          <a:xfrm>
            <a:off x="5032115" y="1535113"/>
            <a:ext cx="437859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32115"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7" name="Rectangle 4"/>
          <p:cNvSpPr>
            <a:spLocks noGrp="1" noChangeArrowheads="1"/>
          </p:cNvSpPr>
          <p:nvPr>
            <p:ph type="dt" sz="half" idx="10"/>
          </p:nvPr>
        </p:nvSpPr>
        <p:spPr/>
        <p:txBody>
          <a:bodyPr/>
          <a:lstStyle>
            <a:lvl1pPr algn="ctr">
              <a:defRPr>
                <a:cs typeface="Arial"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a:cs typeface="Arial"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a:cs typeface="Arial" charset="0"/>
              </a:defRPr>
            </a:lvl1pPr>
          </a:lstStyle>
          <a:p>
            <a:pPr>
              <a:defRPr/>
            </a:pPr>
            <a:fld id="{EAD14252-B3A5-40CD-BC35-5F34434AD064}" type="slidenum">
              <a:rPr lang="en-US"/>
              <a:pPr>
                <a:defRPr/>
              </a:pPr>
              <a:t>‹nº›</a:t>
            </a:fld>
            <a:endParaRPr lang="en-US"/>
          </a:p>
        </p:txBody>
      </p:sp>
    </p:spTree>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742950" y="609600"/>
            <a:ext cx="8420100" cy="1143000"/>
          </a:xfrm>
        </p:spPr>
        <p:txBody>
          <a:bodyPr/>
          <a:lstStyle/>
          <a:p>
            <a:r>
              <a:rPr lang="en-US" smtClean="0"/>
              <a:t>Click to edit Master title style</a:t>
            </a:r>
            <a:endParaRPr lang="pt-BR"/>
          </a:p>
        </p:txBody>
      </p:sp>
      <p:sp>
        <p:nvSpPr>
          <p:cNvPr id="3" name="ClipArt Placeholder 2"/>
          <p:cNvSpPr>
            <a:spLocks noGrp="1"/>
          </p:cNvSpPr>
          <p:nvPr>
            <p:ph type="clipArt" sz="half" idx="1"/>
          </p:nvPr>
        </p:nvSpPr>
        <p:spPr>
          <a:xfrm>
            <a:off x="742950" y="1981200"/>
            <a:ext cx="4127500" cy="4114800"/>
          </a:xfrm>
        </p:spPr>
        <p:txBody>
          <a:bodyPr/>
          <a:lstStyle/>
          <a:p>
            <a:pPr lvl="0"/>
            <a:endParaRPr lang="pt-BR" noProof="0" smtClean="0"/>
          </a:p>
        </p:txBody>
      </p:sp>
      <p:sp>
        <p:nvSpPr>
          <p:cNvPr id="4" name="Text Placeholder 3"/>
          <p:cNvSpPr>
            <a:spLocks noGrp="1"/>
          </p:cNvSpPr>
          <p:nvPr>
            <p:ph type="body" sz="half" idx="2"/>
          </p:nvPr>
        </p:nvSpPr>
        <p:spPr>
          <a:xfrm>
            <a:off x="5035550" y="1981200"/>
            <a:ext cx="41275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5" name="Rectangle 7"/>
          <p:cNvSpPr>
            <a:spLocks noGrp="1" noChangeArrowheads="1"/>
          </p:cNvSpPr>
          <p:nvPr>
            <p:ph type="dt" sz="half" idx="10"/>
          </p:nvPr>
        </p:nvSpPr>
        <p:spPr/>
        <p:txBody>
          <a:bodyPr/>
          <a:lstStyle>
            <a:lvl1pPr algn="ctr">
              <a:defRPr/>
            </a:lvl1pPr>
          </a:lstStyle>
          <a:p>
            <a:pPr>
              <a:defRPr/>
            </a:pPr>
            <a:endParaRPr lang="en-US"/>
          </a:p>
        </p:txBody>
      </p:sp>
      <p:sp>
        <p:nvSpPr>
          <p:cNvPr id="6" name="Rectangle 8"/>
          <p:cNvSpPr>
            <a:spLocks noGrp="1" noChangeArrowheads="1"/>
          </p:cNvSpPr>
          <p:nvPr>
            <p:ph type="ftr" sz="quarter" idx="11"/>
          </p:nvPr>
        </p:nvSpPr>
        <p:spPr/>
        <p:txBody>
          <a:bodyPr/>
          <a:lstStyle>
            <a:lvl1pPr>
              <a:defRPr/>
            </a:lvl1pPr>
          </a:lstStyle>
          <a:p>
            <a:pPr>
              <a:defRPr/>
            </a:pPr>
            <a:endParaRPr lang="en-US"/>
          </a:p>
        </p:txBody>
      </p:sp>
      <p:sp>
        <p:nvSpPr>
          <p:cNvPr id="7" name="Rectangle 9"/>
          <p:cNvSpPr>
            <a:spLocks noGrp="1" noChangeArrowheads="1"/>
          </p:cNvSpPr>
          <p:nvPr>
            <p:ph type="sldNum" sz="quarter" idx="12"/>
          </p:nvPr>
        </p:nvSpPr>
        <p:spPr/>
        <p:txBody>
          <a:bodyPr/>
          <a:lstStyle>
            <a:lvl1pPr>
              <a:defRPr/>
            </a:lvl1pPr>
          </a:lstStyle>
          <a:p>
            <a:pPr>
              <a:defRPr/>
            </a:pPr>
            <a:fld id="{625094B0-8269-4A53-A621-0AF7B3B7C4C1}" type="slidenum">
              <a:rPr lang="en-US"/>
              <a:pPr>
                <a:defRPr/>
              </a:pPr>
              <a:t>‹nº›</a:t>
            </a:fld>
            <a:endParaRPr lang="en-US"/>
          </a:p>
        </p:txBody>
      </p:sp>
    </p:spTree>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42950" y="2130553"/>
            <a:ext cx="8420100" cy="1470025"/>
          </a:xfrm>
        </p:spPr>
        <p:txBody>
          <a:bodyPr/>
          <a:lstStyle/>
          <a:p>
            <a:r>
              <a:rPr lang="en-US" smtClean="0"/>
              <a:t>Click to edit Master title style</a:t>
            </a:r>
            <a:endParaRPr lang="pt-BR"/>
          </a:p>
        </p:txBody>
      </p:sp>
      <p:sp>
        <p:nvSpPr>
          <p:cNvPr id="3" name="Subtitle 2"/>
          <p:cNvSpPr>
            <a:spLocks noGrp="1"/>
          </p:cNvSpPr>
          <p:nvPr>
            <p:ph type="subTitle" idx="1"/>
          </p:nvPr>
        </p:nvSpPr>
        <p:spPr>
          <a:xfrm>
            <a:off x="1485900" y="3886200"/>
            <a:ext cx="69342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pt-BR"/>
          </a:p>
        </p:txBody>
      </p:sp>
      <p:sp>
        <p:nvSpPr>
          <p:cNvPr id="4" name="Rectangle 4"/>
          <p:cNvSpPr>
            <a:spLocks noGrp="1" noChangeArrowheads="1"/>
          </p:cNvSpPr>
          <p:nvPr>
            <p:ph type="dt" sz="half" idx="10"/>
          </p:nvPr>
        </p:nvSpPr>
        <p:spPr/>
        <p:txBody>
          <a:bodyPr/>
          <a:lstStyle>
            <a:lvl1pPr algn="ctr">
              <a:defRPr/>
            </a:lvl1pPr>
          </a:lstStyle>
          <a:p>
            <a:pPr>
              <a:defRPr/>
            </a:pPr>
            <a:endParaRPr lang="pt-BR"/>
          </a:p>
        </p:txBody>
      </p:sp>
      <p:sp>
        <p:nvSpPr>
          <p:cNvPr id="5" name="Rectangle 5"/>
          <p:cNvSpPr>
            <a:spLocks noGrp="1" noChangeArrowheads="1"/>
          </p:cNvSpPr>
          <p:nvPr>
            <p:ph type="ftr" sz="quarter" idx="11"/>
          </p:nvPr>
        </p:nvSpPr>
        <p:spPr/>
        <p:txBody>
          <a:bodyPr/>
          <a:lstStyle>
            <a:lvl1pPr>
              <a:defRPr/>
            </a:lvl1pPr>
          </a:lstStyle>
          <a:p>
            <a:pPr>
              <a:defRPr/>
            </a:pPr>
            <a:endParaRPr lang="pt-BR"/>
          </a:p>
        </p:txBody>
      </p:sp>
      <p:sp>
        <p:nvSpPr>
          <p:cNvPr id="6" name="Rectangle 6"/>
          <p:cNvSpPr>
            <a:spLocks noGrp="1" noChangeArrowheads="1"/>
          </p:cNvSpPr>
          <p:nvPr>
            <p:ph type="sldNum" sz="quarter" idx="12"/>
          </p:nvPr>
        </p:nvSpPr>
        <p:spPr/>
        <p:txBody>
          <a:bodyPr/>
          <a:lstStyle>
            <a:lvl1pPr>
              <a:defRPr/>
            </a:lvl1pPr>
          </a:lstStyle>
          <a:p>
            <a:pPr>
              <a:defRPr/>
            </a:pPr>
            <a:fld id="{862F7103-6911-4B01-9E92-EAF715441AD0}" type="slidenum">
              <a:rPr lang="pt-BR"/>
              <a:pPr>
                <a:defRPr/>
              </a:pPr>
              <a:t>‹nº›</a:t>
            </a:fld>
            <a:endParaRPr lang="pt-BR"/>
          </a:p>
        </p:txBody>
      </p:sp>
    </p:spTree>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pt-B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4" name="Rectangle 4"/>
          <p:cNvSpPr>
            <a:spLocks noGrp="1" noChangeArrowheads="1"/>
          </p:cNvSpPr>
          <p:nvPr>
            <p:ph type="dt" sz="half" idx="10"/>
          </p:nvPr>
        </p:nvSpPr>
        <p:spPr/>
        <p:txBody>
          <a:bodyPr/>
          <a:lstStyle>
            <a:lvl1pPr algn="ctr">
              <a:defRPr/>
            </a:lvl1pPr>
          </a:lstStyle>
          <a:p>
            <a:pPr>
              <a:defRPr/>
            </a:pPr>
            <a:endParaRPr lang="pt-BR"/>
          </a:p>
        </p:txBody>
      </p:sp>
      <p:sp>
        <p:nvSpPr>
          <p:cNvPr id="5" name="Rectangle 5"/>
          <p:cNvSpPr>
            <a:spLocks noGrp="1" noChangeArrowheads="1"/>
          </p:cNvSpPr>
          <p:nvPr>
            <p:ph type="ftr" sz="quarter" idx="11"/>
          </p:nvPr>
        </p:nvSpPr>
        <p:spPr/>
        <p:txBody>
          <a:bodyPr/>
          <a:lstStyle>
            <a:lvl1pPr>
              <a:defRPr/>
            </a:lvl1pPr>
          </a:lstStyle>
          <a:p>
            <a:pPr>
              <a:defRPr/>
            </a:pPr>
            <a:endParaRPr lang="pt-BR"/>
          </a:p>
        </p:txBody>
      </p:sp>
      <p:sp>
        <p:nvSpPr>
          <p:cNvPr id="6" name="Rectangle 6"/>
          <p:cNvSpPr>
            <a:spLocks noGrp="1" noChangeArrowheads="1"/>
          </p:cNvSpPr>
          <p:nvPr>
            <p:ph type="sldNum" sz="quarter" idx="12"/>
          </p:nvPr>
        </p:nvSpPr>
        <p:spPr/>
        <p:txBody>
          <a:bodyPr/>
          <a:lstStyle>
            <a:lvl1pPr>
              <a:defRPr/>
            </a:lvl1pPr>
          </a:lstStyle>
          <a:p>
            <a:pPr>
              <a:defRPr/>
            </a:pPr>
            <a:fld id="{FC3130B6-6BE0-4148-8791-D0BB4C2B017B}" type="slidenum">
              <a:rPr lang="pt-BR"/>
              <a:pPr>
                <a:defRPr/>
              </a:pPr>
              <a:t>‹nº›</a:t>
            </a:fld>
            <a:endParaRPr lang="pt-BR"/>
          </a:p>
        </p:txBody>
      </p:sp>
    </p:spTree>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82638" y="4407028"/>
            <a:ext cx="8420100" cy="1362075"/>
          </a:xfrm>
        </p:spPr>
        <p:txBody>
          <a:bodyPr anchor="t"/>
          <a:lstStyle>
            <a:lvl1pPr algn="l">
              <a:defRPr sz="4000" b="1" cap="all"/>
            </a:lvl1pPr>
          </a:lstStyle>
          <a:p>
            <a:r>
              <a:rPr lang="en-US" smtClean="0"/>
              <a:t>Click to edit Master title style</a:t>
            </a:r>
            <a:endParaRPr lang="pt-BR"/>
          </a:p>
        </p:txBody>
      </p:sp>
      <p:sp>
        <p:nvSpPr>
          <p:cNvPr id="3" name="Text Placeholder 2"/>
          <p:cNvSpPr>
            <a:spLocks noGrp="1"/>
          </p:cNvSpPr>
          <p:nvPr>
            <p:ph type="body" idx="1"/>
          </p:nvPr>
        </p:nvSpPr>
        <p:spPr>
          <a:xfrm>
            <a:off x="782638"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pt-BR"/>
          </a:p>
        </p:txBody>
      </p:sp>
      <p:sp>
        <p:nvSpPr>
          <p:cNvPr id="5" name="Rectangle 5"/>
          <p:cNvSpPr>
            <a:spLocks noGrp="1" noChangeArrowheads="1"/>
          </p:cNvSpPr>
          <p:nvPr>
            <p:ph type="ftr" sz="quarter" idx="11"/>
          </p:nvPr>
        </p:nvSpPr>
        <p:spPr/>
        <p:txBody>
          <a:bodyPr/>
          <a:lstStyle>
            <a:lvl1pPr>
              <a:defRPr/>
            </a:lvl1pPr>
          </a:lstStyle>
          <a:p>
            <a:pPr>
              <a:defRPr/>
            </a:pPr>
            <a:endParaRPr lang="pt-BR"/>
          </a:p>
        </p:txBody>
      </p:sp>
      <p:sp>
        <p:nvSpPr>
          <p:cNvPr id="6" name="Rectangle 6"/>
          <p:cNvSpPr>
            <a:spLocks noGrp="1" noChangeArrowheads="1"/>
          </p:cNvSpPr>
          <p:nvPr>
            <p:ph type="sldNum" sz="quarter" idx="12"/>
          </p:nvPr>
        </p:nvSpPr>
        <p:spPr/>
        <p:txBody>
          <a:bodyPr/>
          <a:lstStyle>
            <a:lvl1pPr>
              <a:defRPr/>
            </a:lvl1pPr>
          </a:lstStyle>
          <a:p>
            <a:pPr>
              <a:defRPr/>
            </a:pPr>
            <a:fld id="{3EECA2C2-04C4-489B-A21F-74D3F63FA370}" type="slidenum">
              <a:rPr lang="pt-BR"/>
              <a:pPr>
                <a:defRPr/>
              </a:pPr>
              <a:t>‹nº›</a:t>
            </a:fld>
            <a:endParaRPr lang="pt-BR"/>
          </a:p>
        </p:txBody>
      </p:sp>
    </p:spTree>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pt-BR"/>
          </a:p>
        </p:txBody>
      </p:sp>
      <p:sp>
        <p:nvSpPr>
          <p:cNvPr id="3" name="Content Placeholder 2"/>
          <p:cNvSpPr>
            <a:spLocks noGrp="1"/>
          </p:cNvSpPr>
          <p:nvPr>
            <p:ph sz="half" idx="1"/>
          </p:nvPr>
        </p:nvSpPr>
        <p:spPr>
          <a:xfrm>
            <a:off x="742953" y="1981200"/>
            <a:ext cx="4133851"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4" name="Content Placeholder 3"/>
          <p:cNvSpPr>
            <a:spLocks noGrp="1"/>
          </p:cNvSpPr>
          <p:nvPr>
            <p:ph sz="half" idx="2"/>
          </p:nvPr>
        </p:nvSpPr>
        <p:spPr>
          <a:xfrm>
            <a:off x="5029199" y="1981200"/>
            <a:ext cx="4133851"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5" name="Rectangle 9"/>
          <p:cNvSpPr>
            <a:spLocks noGrp="1" noChangeArrowheads="1"/>
          </p:cNvSpPr>
          <p:nvPr>
            <p:ph type="dt" sz="half" idx="10"/>
          </p:nvPr>
        </p:nvSpPr>
        <p:spPr/>
        <p:txBody>
          <a:bodyPr/>
          <a:lstStyle>
            <a:lvl1pPr algn="ctr">
              <a:defRPr/>
            </a:lvl1pPr>
          </a:lstStyle>
          <a:p>
            <a:pPr>
              <a:defRPr/>
            </a:pPr>
            <a:endParaRPr lang="pt-BR"/>
          </a:p>
        </p:txBody>
      </p:sp>
      <p:sp>
        <p:nvSpPr>
          <p:cNvPr id="6" name="Rectangle 10"/>
          <p:cNvSpPr>
            <a:spLocks noGrp="1" noChangeArrowheads="1"/>
          </p:cNvSpPr>
          <p:nvPr>
            <p:ph type="ftr" sz="quarter" idx="11"/>
          </p:nvPr>
        </p:nvSpPr>
        <p:spPr/>
        <p:txBody>
          <a:bodyPr/>
          <a:lstStyle>
            <a:lvl1pPr>
              <a:defRPr/>
            </a:lvl1pPr>
          </a:lstStyle>
          <a:p>
            <a:pPr>
              <a:defRPr/>
            </a:pPr>
            <a:endParaRPr lang="pt-BR"/>
          </a:p>
        </p:txBody>
      </p:sp>
      <p:sp>
        <p:nvSpPr>
          <p:cNvPr id="7" name="Rectangle 11"/>
          <p:cNvSpPr>
            <a:spLocks noGrp="1" noChangeArrowheads="1"/>
          </p:cNvSpPr>
          <p:nvPr>
            <p:ph type="sldNum" sz="quarter" idx="12"/>
          </p:nvPr>
        </p:nvSpPr>
        <p:spPr/>
        <p:txBody>
          <a:bodyPr/>
          <a:lstStyle>
            <a:lvl1pPr>
              <a:defRPr/>
            </a:lvl1pPr>
          </a:lstStyle>
          <a:p>
            <a:pPr>
              <a:defRPr/>
            </a:pPr>
            <a:fld id="{EACFF28D-D129-4594-94DB-BC1BB40CBAF3}" type="slidenum">
              <a:rPr lang="pt-BR"/>
              <a:pPr>
                <a:defRPr/>
              </a:pPr>
              <a:t>‹nº›</a:t>
            </a:fld>
            <a:endParaRPr lang="pt-BR"/>
          </a:p>
        </p:txBody>
      </p:sp>
    </p:spTree>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95300" y="274638"/>
            <a:ext cx="8915400" cy="1143000"/>
          </a:xfrm>
        </p:spPr>
        <p:txBody>
          <a:bodyPr/>
          <a:lstStyle>
            <a:lvl1pPr>
              <a:defRPr/>
            </a:lvl1pPr>
          </a:lstStyle>
          <a:p>
            <a:r>
              <a:rPr lang="en-US" smtClean="0"/>
              <a:t>Click to edit Master title style</a:t>
            </a:r>
            <a:endParaRPr lang="pt-BR"/>
          </a:p>
        </p:txBody>
      </p:sp>
      <p:sp>
        <p:nvSpPr>
          <p:cNvPr id="3" name="Text Placeholder 2"/>
          <p:cNvSpPr>
            <a:spLocks noGrp="1"/>
          </p:cNvSpPr>
          <p:nvPr>
            <p:ph type="body" idx="1"/>
          </p:nvPr>
        </p:nvSpPr>
        <p:spPr>
          <a:xfrm>
            <a:off x="495300" y="1535113"/>
            <a:ext cx="437673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95300" y="2174875"/>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5" name="Text Placeholder 4"/>
          <p:cNvSpPr>
            <a:spLocks noGrp="1"/>
          </p:cNvSpPr>
          <p:nvPr>
            <p:ph type="body" sz="quarter" idx="3"/>
          </p:nvPr>
        </p:nvSpPr>
        <p:spPr>
          <a:xfrm>
            <a:off x="5032415" y="1535113"/>
            <a:ext cx="437832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32415"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7" name="Rectangle 4"/>
          <p:cNvSpPr>
            <a:spLocks noGrp="1" noChangeArrowheads="1"/>
          </p:cNvSpPr>
          <p:nvPr>
            <p:ph type="dt" sz="half" idx="10"/>
          </p:nvPr>
        </p:nvSpPr>
        <p:spPr/>
        <p:txBody>
          <a:bodyPr/>
          <a:lstStyle>
            <a:lvl1pPr algn="ctr">
              <a:defRPr/>
            </a:lvl1pPr>
          </a:lstStyle>
          <a:p>
            <a:pPr>
              <a:defRPr/>
            </a:pPr>
            <a:endParaRPr lang="pt-BR"/>
          </a:p>
        </p:txBody>
      </p:sp>
      <p:sp>
        <p:nvSpPr>
          <p:cNvPr id="8" name="Rectangle 5"/>
          <p:cNvSpPr>
            <a:spLocks noGrp="1" noChangeArrowheads="1"/>
          </p:cNvSpPr>
          <p:nvPr>
            <p:ph type="ftr" sz="quarter" idx="11"/>
          </p:nvPr>
        </p:nvSpPr>
        <p:spPr/>
        <p:txBody>
          <a:bodyPr/>
          <a:lstStyle>
            <a:lvl1pPr>
              <a:defRPr/>
            </a:lvl1pPr>
          </a:lstStyle>
          <a:p>
            <a:pPr>
              <a:defRPr/>
            </a:pPr>
            <a:endParaRPr lang="pt-BR"/>
          </a:p>
        </p:txBody>
      </p:sp>
      <p:sp>
        <p:nvSpPr>
          <p:cNvPr id="9" name="Rectangle 6"/>
          <p:cNvSpPr>
            <a:spLocks noGrp="1" noChangeArrowheads="1"/>
          </p:cNvSpPr>
          <p:nvPr>
            <p:ph type="sldNum" sz="quarter" idx="12"/>
          </p:nvPr>
        </p:nvSpPr>
        <p:spPr/>
        <p:txBody>
          <a:bodyPr/>
          <a:lstStyle>
            <a:lvl1pPr>
              <a:defRPr/>
            </a:lvl1pPr>
          </a:lstStyle>
          <a:p>
            <a:pPr>
              <a:defRPr/>
            </a:pPr>
            <a:fld id="{D9C92549-9F5C-4A7F-A04B-A63DEDEB3623}" type="slidenum">
              <a:rPr lang="pt-BR"/>
              <a:pPr>
                <a:defRPr/>
              </a:pPr>
              <a:t>‹nº›</a:t>
            </a:fld>
            <a:endParaRPr lang="pt-BR"/>
          </a:p>
        </p:txBody>
      </p:sp>
    </p:spTree>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pt-BR"/>
          </a:p>
        </p:txBody>
      </p:sp>
      <p:sp>
        <p:nvSpPr>
          <p:cNvPr id="3" name="Rectangle 4"/>
          <p:cNvSpPr>
            <a:spLocks noGrp="1" noChangeArrowheads="1"/>
          </p:cNvSpPr>
          <p:nvPr>
            <p:ph type="dt" sz="half" idx="10"/>
          </p:nvPr>
        </p:nvSpPr>
        <p:spPr/>
        <p:txBody>
          <a:bodyPr/>
          <a:lstStyle>
            <a:lvl1pPr algn="ctr">
              <a:defRPr/>
            </a:lvl1pPr>
          </a:lstStyle>
          <a:p>
            <a:pPr>
              <a:defRPr/>
            </a:pPr>
            <a:endParaRPr lang="pt-BR"/>
          </a:p>
        </p:txBody>
      </p:sp>
      <p:sp>
        <p:nvSpPr>
          <p:cNvPr id="4" name="Rectangle 5"/>
          <p:cNvSpPr>
            <a:spLocks noGrp="1" noChangeArrowheads="1"/>
          </p:cNvSpPr>
          <p:nvPr>
            <p:ph type="ftr" sz="quarter" idx="11"/>
          </p:nvPr>
        </p:nvSpPr>
        <p:spPr/>
        <p:txBody>
          <a:bodyPr/>
          <a:lstStyle>
            <a:lvl1pPr>
              <a:defRPr/>
            </a:lvl1pPr>
          </a:lstStyle>
          <a:p>
            <a:pPr>
              <a:defRPr/>
            </a:pPr>
            <a:endParaRPr lang="pt-BR"/>
          </a:p>
        </p:txBody>
      </p:sp>
      <p:sp>
        <p:nvSpPr>
          <p:cNvPr id="5" name="Rectangle 6"/>
          <p:cNvSpPr>
            <a:spLocks noGrp="1" noChangeArrowheads="1"/>
          </p:cNvSpPr>
          <p:nvPr>
            <p:ph type="sldNum" sz="quarter" idx="12"/>
          </p:nvPr>
        </p:nvSpPr>
        <p:spPr/>
        <p:txBody>
          <a:bodyPr/>
          <a:lstStyle>
            <a:lvl1pPr>
              <a:defRPr/>
            </a:lvl1pPr>
          </a:lstStyle>
          <a:p>
            <a:pPr>
              <a:defRPr/>
            </a:pPr>
            <a:fld id="{0DD197A8-E9F5-4A0C-94D1-E5F83CB58A81}" type="slidenum">
              <a:rPr lang="pt-BR"/>
              <a:pPr>
                <a:defRPr/>
              </a:pPr>
              <a:t>‹nº›</a:t>
            </a:fld>
            <a:endParaRPr lang="pt-BR"/>
          </a:p>
        </p:txBody>
      </p:sp>
    </p:spTree>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pt-BR"/>
          </a:p>
        </p:txBody>
      </p:sp>
      <p:sp>
        <p:nvSpPr>
          <p:cNvPr id="3" name="Rectangle 5"/>
          <p:cNvSpPr>
            <a:spLocks noGrp="1" noChangeArrowheads="1"/>
          </p:cNvSpPr>
          <p:nvPr>
            <p:ph type="ftr" sz="quarter" idx="11"/>
          </p:nvPr>
        </p:nvSpPr>
        <p:spPr/>
        <p:txBody>
          <a:bodyPr/>
          <a:lstStyle>
            <a:lvl1pPr>
              <a:defRPr/>
            </a:lvl1pPr>
          </a:lstStyle>
          <a:p>
            <a:pPr>
              <a:defRPr/>
            </a:pPr>
            <a:endParaRPr lang="pt-BR"/>
          </a:p>
        </p:txBody>
      </p:sp>
      <p:sp>
        <p:nvSpPr>
          <p:cNvPr id="4" name="Rectangle 6"/>
          <p:cNvSpPr>
            <a:spLocks noGrp="1" noChangeArrowheads="1"/>
          </p:cNvSpPr>
          <p:nvPr>
            <p:ph type="sldNum" sz="quarter" idx="12"/>
          </p:nvPr>
        </p:nvSpPr>
        <p:spPr/>
        <p:txBody>
          <a:bodyPr/>
          <a:lstStyle>
            <a:lvl1pPr>
              <a:defRPr/>
            </a:lvl1pPr>
          </a:lstStyle>
          <a:p>
            <a:pPr>
              <a:defRPr/>
            </a:pPr>
            <a:fld id="{9B2625B7-1BE8-4041-8F5F-54E770ECE6D0}" type="slidenum">
              <a:rPr lang="pt-BR"/>
              <a:pPr>
                <a:defRPr/>
              </a:pPr>
              <a:t>‹nº›</a:t>
            </a:fld>
            <a:endParaRPr lang="pt-BR"/>
          </a:p>
        </p:txBody>
      </p:sp>
    </p:spTree>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5308" y="273050"/>
            <a:ext cx="3259138" cy="1162050"/>
          </a:xfrm>
        </p:spPr>
        <p:txBody>
          <a:bodyPr anchor="b"/>
          <a:lstStyle>
            <a:lvl1pPr algn="l">
              <a:defRPr sz="2000" b="1"/>
            </a:lvl1pPr>
          </a:lstStyle>
          <a:p>
            <a:r>
              <a:rPr lang="en-US" smtClean="0"/>
              <a:t>Click to edit Master title style</a:t>
            </a:r>
            <a:endParaRPr lang="pt-BR"/>
          </a:p>
        </p:txBody>
      </p:sp>
      <p:sp>
        <p:nvSpPr>
          <p:cNvPr id="3" name="Content Placeholder 2"/>
          <p:cNvSpPr>
            <a:spLocks noGrp="1"/>
          </p:cNvSpPr>
          <p:nvPr>
            <p:ph idx="1"/>
          </p:nvPr>
        </p:nvSpPr>
        <p:spPr>
          <a:xfrm>
            <a:off x="3873499" y="273107"/>
            <a:ext cx="553720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4" name="Text Placeholder 3"/>
          <p:cNvSpPr>
            <a:spLocks noGrp="1"/>
          </p:cNvSpPr>
          <p:nvPr>
            <p:ph type="body" sz="half" idx="2"/>
          </p:nvPr>
        </p:nvSpPr>
        <p:spPr>
          <a:xfrm>
            <a:off x="495308" y="1435103"/>
            <a:ext cx="3259138"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9"/>
          <p:cNvSpPr>
            <a:spLocks noGrp="1" noChangeArrowheads="1"/>
          </p:cNvSpPr>
          <p:nvPr>
            <p:ph type="dt" sz="half" idx="10"/>
          </p:nvPr>
        </p:nvSpPr>
        <p:spPr/>
        <p:txBody>
          <a:bodyPr/>
          <a:lstStyle>
            <a:lvl1pPr algn="ctr">
              <a:defRPr/>
            </a:lvl1pPr>
          </a:lstStyle>
          <a:p>
            <a:pPr>
              <a:defRPr/>
            </a:pPr>
            <a:endParaRPr lang="pt-BR"/>
          </a:p>
        </p:txBody>
      </p:sp>
      <p:sp>
        <p:nvSpPr>
          <p:cNvPr id="6" name="Rectangle 10"/>
          <p:cNvSpPr>
            <a:spLocks noGrp="1" noChangeArrowheads="1"/>
          </p:cNvSpPr>
          <p:nvPr>
            <p:ph type="ftr" sz="quarter" idx="11"/>
          </p:nvPr>
        </p:nvSpPr>
        <p:spPr/>
        <p:txBody>
          <a:bodyPr/>
          <a:lstStyle>
            <a:lvl1pPr>
              <a:defRPr/>
            </a:lvl1pPr>
          </a:lstStyle>
          <a:p>
            <a:pPr>
              <a:defRPr/>
            </a:pPr>
            <a:endParaRPr lang="pt-BR"/>
          </a:p>
        </p:txBody>
      </p:sp>
      <p:sp>
        <p:nvSpPr>
          <p:cNvPr id="7" name="Rectangle 11"/>
          <p:cNvSpPr>
            <a:spLocks noGrp="1" noChangeArrowheads="1"/>
          </p:cNvSpPr>
          <p:nvPr>
            <p:ph type="sldNum" sz="quarter" idx="12"/>
          </p:nvPr>
        </p:nvSpPr>
        <p:spPr/>
        <p:txBody>
          <a:bodyPr/>
          <a:lstStyle>
            <a:lvl1pPr>
              <a:defRPr/>
            </a:lvl1pPr>
          </a:lstStyle>
          <a:p>
            <a:pPr>
              <a:defRPr/>
            </a:pPr>
            <a:fld id="{2BDB233B-BA42-4890-BF88-B01278A6ADAB}" type="slidenum">
              <a:rPr lang="pt-BR"/>
              <a:pPr>
                <a:defRPr/>
              </a:pPr>
              <a:t>‹nº›</a:t>
            </a:fld>
            <a:endParaRPr lang="pt-BR"/>
          </a:p>
        </p:txBody>
      </p:sp>
    </p:spTree>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513" y="4800600"/>
            <a:ext cx="5943600" cy="566738"/>
          </a:xfrm>
        </p:spPr>
        <p:txBody>
          <a:bodyPr anchor="b"/>
          <a:lstStyle>
            <a:lvl1pPr algn="l">
              <a:defRPr sz="2000" b="1"/>
            </a:lvl1pPr>
          </a:lstStyle>
          <a:p>
            <a:r>
              <a:rPr lang="en-US" smtClean="0"/>
              <a:t>Click to edit Master title style</a:t>
            </a:r>
            <a:endParaRPr lang="pt-BR"/>
          </a:p>
        </p:txBody>
      </p:sp>
      <p:sp>
        <p:nvSpPr>
          <p:cNvPr id="3" name="Picture Placeholder 2"/>
          <p:cNvSpPr>
            <a:spLocks noGrp="1"/>
          </p:cNvSpPr>
          <p:nvPr>
            <p:ph type="pic" idx="1"/>
          </p:nvPr>
        </p:nvSpPr>
        <p:spPr>
          <a:xfrm>
            <a:off x="1941513"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t-BR" noProof="0" smtClean="0"/>
          </a:p>
        </p:txBody>
      </p:sp>
      <p:sp>
        <p:nvSpPr>
          <p:cNvPr id="4" name="Text Placeholder 3"/>
          <p:cNvSpPr>
            <a:spLocks noGrp="1"/>
          </p:cNvSpPr>
          <p:nvPr>
            <p:ph type="body" sz="half" idx="2"/>
          </p:nvPr>
        </p:nvSpPr>
        <p:spPr>
          <a:xfrm>
            <a:off x="1941513"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9"/>
          <p:cNvSpPr>
            <a:spLocks noGrp="1" noChangeArrowheads="1"/>
          </p:cNvSpPr>
          <p:nvPr>
            <p:ph type="dt" sz="half" idx="10"/>
          </p:nvPr>
        </p:nvSpPr>
        <p:spPr/>
        <p:txBody>
          <a:bodyPr/>
          <a:lstStyle>
            <a:lvl1pPr algn="ctr">
              <a:defRPr/>
            </a:lvl1pPr>
          </a:lstStyle>
          <a:p>
            <a:pPr>
              <a:defRPr/>
            </a:pPr>
            <a:endParaRPr lang="pt-BR"/>
          </a:p>
        </p:txBody>
      </p:sp>
      <p:sp>
        <p:nvSpPr>
          <p:cNvPr id="6" name="Rectangle 10"/>
          <p:cNvSpPr>
            <a:spLocks noGrp="1" noChangeArrowheads="1"/>
          </p:cNvSpPr>
          <p:nvPr>
            <p:ph type="ftr" sz="quarter" idx="11"/>
          </p:nvPr>
        </p:nvSpPr>
        <p:spPr/>
        <p:txBody>
          <a:bodyPr/>
          <a:lstStyle>
            <a:lvl1pPr>
              <a:defRPr/>
            </a:lvl1pPr>
          </a:lstStyle>
          <a:p>
            <a:pPr>
              <a:defRPr/>
            </a:pPr>
            <a:endParaRPr lang="pt-BR"/>
          </a:p>
        </p:txBody>
      </p:sp>
      <p:sp>
        <p:nvSpPr>
          <p:cNvPr id="7" name="Rectangle 11"/>
          <p:cNvSpPr>
            <a:spLocks noGrp="1" noChangeArrowheads="1"/>
          </p:cNvSpPr>
          <p:nvPr>
            <p:ph type="sldNum" sz="quarter" idx="12"/>
          </p:nvPr>
        </p:nvSpPr>
        <p:spPr/>
        <p:txBody>
          <a:bodyPr/>
          <a:lstStyle>
            <a:lvl1pPr>
              <a:defRPr/>
            </a:lvl1pPr>
          </a:lstStyle>
          <a:p>
            <a:pPr>
              <a:defRPr/>
            </a:pPr>
            <a:fld id="{BAF1720C-C481-4235-86FE-78CFF500F90B}" type="slidenum">
              <a:rPr lang="pt-BR"/>
              <a:pPr>
                <a:defRPr/>
              </a:pPr>
              <a:t>‹nº›</a:t>
            </a:fld>
            <a:endParaRPr lang="pt-B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pt-BR"/>
          </a:p>
        </p:txBody>
      </p:sp>
      <p:sp>
        <p:nvSpPr>
          <p:cNvPr id="3" name="Rectangle 4"/>
          <p:cNvSpPr>
            <a:spLocks noGrp="1" noChangeArrowheads="1"/>
          </p:cNvSpPr>
          <p:nvPr>
            <p:ph type="dt" sz="half" idx="10"/>
          </p:nvPr>
        </p:nvSpPr>
        <p:spPr/>
        <p:txBody>
          <a:bodyPr/>
          <a:lstStyle>
            <a:lvl1pPr algn="ctr">
              <a:defRPr>
                <a:cs typeface="Arial"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a:cs typeface="Arial"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a:cs typeface="Arial" charset="0"/>
              </a:defRPr>
            </a:lvl1pPr>
          </a:lstStyle>
          <a:p>
            <a:pPr>
              <a:defRPr/>
            </a:pPr>
            <a:fld id="{F38EB01C-60D4-48B4-A9E5-282650EB5537}" type="slidenum">
              <a:rPr lang="en-US"/>
              <a:pPr>
                <a:defRPr/>
              </a:pPr>
              <a:t>‹nº›</a:t>
            </a:fld>
            <a:endParaRPr lang="en-US"/>
          </a:p>
        </p:txBody>
      </p:sp>
    </p:spTree>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pt-B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4" name="Rectangle 4"/>
          <p:cNvSpPr>
            <a:spLocks noGrp="1" noChangeArrowheads="1"/>
          </p:cNvSpPr>
          <p:nvPr>
            <p:ph type="dt" sz="half" idx="10"/>
          </p:nvPr>
        </p:nvSpPr>
        <p:spPr/>
        <p:txBody>
          <a:bodyPr/>
          <a:lstStyle>
            <a:lvl1pPr algn="ctr">
              <a:defRPr/>
            </a:lvl1pPr>
          </a:lstStyle>
          <a:p>
            <a:pPr>
              <a:defRPr/>
            </a:pPr>
            <a:endParaRPr lang="pt-BR"/>
          </a:p>
        </p:txBody>
      </p:sp>
      <p:sp>
        <p:nvSpPr>
          <p:cNvPr id="5" name="Rectangle 5"/>
          <p:cNvSpPr>
            <a:spLocks noGrp="1" noChangeArrowheads="1"/>
          </p:cNvSpPr>
          <p:nvPr>
            <p:ph type="ftr" sz="quarter" idx="11"/>
          </p:nvPr>
        </p:nvSpPr>
        <p:spPr/>
        <p:txBody>
          <a:bodyPr/>
          <a:lstStyle>
            <a:lvl1pPr>
              <a:defRPr/>
            </a:lvl1pPr>
          </a:lstStyle>
          <a:p>
            <a:pPr>
              <a:defRPr/>
            </a:pPr>
            <a:endParaRPr lang="pt-BR"/>
          </a:p>
        </p:txBody>
      </p:sp>
      <p:sp>
        <p:nvSpPr>
          <p:cNvPr id="6" name="Rectangle 6"/>
          <p:cNvSpPr>
            <a:spLocks noGrp="1" noChangeArrowheads="1"/>
          </p:cNvSpPr>
          <p:nvPr>
            <p:ph type="sldNum" sz="quarter" idx="12"/>
          </p:nvPr>
        </p:nvSpPr>
        <p:spPr/>
        <p:txBody>
          <a:bodyPr/>
          <a:lstStyle>
            <a:lvl1pPr>
              <a:defRPr/>
            </a:lvl1pPr>
          </a:lstStyle>
          <a:p>
            <a:pPr>
              <a:defRPr/>
            </a:pPr>
            <a:fld id="{1709A978-B9C9-40B8-A3A8-F3A9D663E6AA}" type="slidenum">
              <a:rPr lang="pt-BR"/>
              <a:pPr>
                <a:defRPr/>
              </a:pPr>
              <a:t>‹nº›</a:t>
            </a:fld>
            <a:endParaRPr lang="pt-BR"/>
          </a:p>
        </p:txBody>
      </p:sp>
    </p:spTree>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58025" y="609600"/>
            <a:ext cx="2105025" cy="5486400"/>
          </a:xfrm>
        </p:spPr>
        <p:txBody>
          <a:bodyPr vert="eaVert"/>
          <a:lstStyle/>
          <a:p>
            <a:r>
              <a:rPr lang="en-US" smtClean="0"/>
              <a:t>Click to edit Master title style</a:t>
            </a:r>
            <a:endParaRPr lang="pt-BR"/>
          </a:p>
        </p:txBody>
      </p:sp>
      <p:sp>
        <p:nvSpPr>
          <p:cNvPr id="3" name="Vertical Text Placeholder 2"/>
          <p:cNvSpPr>
            <a:spLocks noGrp="1"/>
          </p:cNvSpPr>
          <p:nvPr>
            <p:ph type="body" orient="vert" idx="1"/>
          </p:nvPr>
        </p:nvSpPr>
        <p:spPr>
          <a:xfrm>
            <a:off x="743015" y="609600"/>
            <a:ext cx="6162675"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4" name="Rectangle 4"/>
          <p:cNvSpPr>
            <a:spLocks noGrp="1" noChangeArrowheads="1"/>
          </p:cNvSpPr>
          <p:nvPr>
            <p:ph type="dt" sz="half" idx="10"/>
          </p:nvPr>
        </p:nvSpPr>
        <p:spPr/>
        <p:txBody>
          <a:bodyPr/>
          <a:lstStyle>
            <a:lvl1pPr algn="ctr">
              <a:defRPr/>
            </a:lvl1pPr>
          </a:lstStyle>
          <a:p>
            <a:pPr>
              <a:defRPr/>
            </a:pPr>
            <a:endParaRPr lang="pt-BR"/>
          </a:p>
        </p:txBody>
      </p:sp>
      <p:sp>
        <p:nvSpPr>
          <p:cNvPr id="5" name="Rectangle 5"/>
          <p:cNvSpPr>
            <a:spLocks noGrp="1" noChangeArrowheads="1"/>
          </p:cNvSpPr>
          <p:nvPr>
            <p:ph type="ftr" sz="quarter" idx="11"/>
          </p:nvPr>
        </p:nvSpPr>
        <p:spPr/>
        <p:txBody>
          <a:bodyPr/>
          <a:lstStyle>
            <a:lvl1pPr>
              <a:defRPr/>
            </a:lvl1pPr>
          </a:lstStyle>
          <a:p>
            <a:pPr>
              <a:defRPr/>
            </a:pPr>
            <a:endParaRPr lang="pt-BR"/>
          </a:p>
        </p:txBody>
      </p:sp>
      <p:sp>
        <p:nvSpPr>
          <p:cNvPr id="6" name="Rectangle 6"/>
          <p:cNvSpPr>
            <a:spLocks noGrp="1" noChangeArrowheads="1"/>
          </p:cNvSpPr>
          <p:nvPr>
            <p:ph type="sldNum" sz="quarter" idx="12"/>
          </p:nvPr>
        </p:nvSpPr>
        <p:spPr/>
        <p:txBody>
          <a:bodyPr/>
          <a:lstStyle>
            <a:lvl1pPr>
              <a:defRPr/>
            </a:lvl1pPr>
          </a:lstStyle>
          <a:p>
            <a:pPr>
              <a:defRPr/>
            </a:pPr>
            <a:fld id="{082C122F-A725-4B4F-9C9C-CBE03F35E377}" type="slidenum">
              <a:rPr lang="pt-BR"/>
              <a:pPr>
                <a:defRPr/>
              </a:pPr>
              <a:t>‹nº›</a:t>
            </a:fld>
            <a:endParaRPr lang="pt-BR"/>
          </a:p>
        </p:txBody>
      </p:sp>
    </p:spTree>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42950" y="2130486"/>
            <a:ext cx="8420100" cy="1470025"/>
          </a:xfrm>
        </p:spPr>
        <p:txBody>
          <a:bodyPr/>
          <a:lstStyle/>
          <a:p>
            <a:r>
              <a:rPr lang="en-US" smtClean="0"/>
              <a:t>Click to edit Master title style</a:t>
            </a:r>
            <a:endParaRPr lang="pt-BR"/>
          </a:p>
        </p:txBody>
      </p:sp>
      <p:sp>
        <p:nvSpPr>
          <p:cNvPr id="3" name="Subtitle 2"/>
          <p:cNvSpPr>
            <a:spLocks noGrp="1"/>
          </p:cNvSpPr>
          <p:nvPr>
            <p:ph type="subTitle" idx="1"/>
          </p:nvPr>
        </p:nvSpPr>
        <p:spPr>
          <a:xfrm>
            <a:off x="1485900" y="3886200"/>
            <a:ext cx="69342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pt-B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0A0DF99D-3D8B-41B7-BE28-326AB332F0F0}" type="datetimeFigureOut">
              <a:rPr lang="pt-BR"/>
              <a:pPr>
                <a:defRPr/>
              </a:pPr>
              <a:t>17/5/2010</a:t>
            </a:fld>
            <a:endParaRPr lang="pt-BR"/>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pt-BR"/>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A5DD249C-118D-4C6D-AC9A-575939660E59}" type="slidenum">
              <a:rPr lang="pt-BR"/>
              <a:pPr>
                <a:defRPr/>
              </a:pPr>
              <a:t>‹nº›</a:t>
            </a:fld>
            <a:endParaRPr lang="pt-BR"/>
          </a:p>
        </p:txBody>
      </p:sp>
    </p:spTree>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pt-B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55E39ED5-6829-4121-A230-107663C7F1EF}" type="datetimeFigureOut">
              <a:rPr lang="pt-BR"/>
              <a:pPr>
                <a:defRPr/>
              </a:pPr>
              <a:t>17/5/2010</a:t>
            </a:fld>
            <a:endParaRPr lang="pt-BR"/>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pt-BR"/>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9ABBAC38-F933-4F1A-B745-0B6335F60A92}" type="slidenum">
              <a:rPr lang="pt-BR"/>
              <a:pPr>
                <a:defRPr/>
              </a:pPr>
              <a:t>‹nº›</a:t>
            </a:fld>
            <a:endParaRPr lang="pt-BR"/>
          </a:p>
        </p:txBody>
      </p:sp>
    </p:spTree>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82506" y="4406961"/>
            <a:ext cx="8420100" cy="1362075"/>
          </a:xfrm>
        </p:spPr>
        <p:txBody>
          <a:bodyPr anchor="t"/>
          <a:lstStyle>
            <a:lvl1pPr algn="l">
              <a:defRPr sz="4000" b="1" cap="all"/>
            </a:lvl1pPr>
          </a:lstStyle>
          <a:p>
            <a:r>
              <a:rPr lang="en-US" smtClean="0"/>
              <a:t>Click to edit Master title style</a:t>
            </a:r>
            <a:endParaRPr lang="pt-BR"/>
          </a:p>
        </p:txBody>
      </p:sp>
      <p:sp>
        <p:nvSpPr>
          <p:cNvPr id="3" name="Text Placeholder 2"/>
          <p:cNvSpPr>
            <a:spLocks noGrp="1"/>
          </p:cNvSpPr>
          <p:nvPr>
            <p:ph type="body" idx="1"/>
          </p:nvPr>
        </p:nvSpPr>
        <p:spPr>
          <a:xfrm>
            <a:off x="782506" y="2906713"/>
            <a:ext cx="84201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DB870EE9-0614-45C2-9675-F24F8AE8FB41}" type="datetimeFigureOut">
              <a:rPr lang="pt-BR"/>
              <a:pPr>
                <a:defRPr/>
              </a:pPr>
              <a:t>17/5/2010</a:t>
            </a:fld>
            <a:endParaRPr lang="pt-BR"/>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pt-BR"/>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11F864A9-4B82-4222-8FFB-4BEC69389FD3}" type="slidenum">
              <a:rPr lang="pt-BR"/>
              <a:pPr>
                <a:defRPr/>
              </a:pPr>
              <a:t>‹nº›</a:t>
            </a:fld>
            <a:endParaRPr lang="pt-BR"/>
          </a:p>
        </p:txBody>
      </p:sp>
    </p:spTree>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pt-BR"/>
          </a:p>
        </p:txBody>
      </p:sp>
      <p:sp>
        <p:nvSpPr>
          <p:cNvPr id="3" name="Content Placeholder 2"/>
          <p:cNvSpPr>
            <a:spLocks noGrp="1"/>
          </p:cNvSpPr>
          <p:nvPr>
            <p:ph sz="half" idx="1"/>
          </p:nvPr>
        </p:nvSpPr>
        <p:spPr>
          <a:xfrm>
            <a:off x="495300" y="1600204"/>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4" name="Content Placeholder 3"/>
          <p:cNvSpPr>
            <a:spLocks noGrp="1"/>
          </p:cNvSpPr>
          <p:nvPr>
            <p:ph sz="half" idx="2"/>
          </p:nvPr>
        </p:nvSpPr>
        <p:spPr>
          <a:xfrm>
            <a:off x="5035550" y="1600204"/>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A28E57DC-5DCD-4FD9-8FE3-451FF22B85B3}" type="datetimeFigureOut">
              <a:rPr lang="pt-BR"/>
              <a:pPr>
                <a:defRPr/>
              </a:pPr>
              <a:t>17/5/2010</a:t>
            </a:fld>
            <a:endParaRPr lang="pt-BR"/>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pt-BR"/>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8F239D7A-30E1-420C-B15B-1462D6473185}" type="slidenum">
              <a:rPr lang="pt-BR"/>
              <a:pPr>
                <a:defRPr/>
              </a:pPr>
              <a:t>‹nº›</a:t>
            </a:fld>
            <a:endParaRPr lang="pt-BR"/>
          </a:p>
        </p:txBody>
      </p:sp>
    </p:spTree>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pt-BR"/>
          </a:p>
        </p:txBody>
      </p:sp>
      <p:sp>
        <p:nvSpPr>
          <p:cNvPr id="3" name="Text Placeholder 2"/>
          <p:cNvSpPr>
            <a:spLocks noGrp="1"/>
          </p:cNvSpPr>
          <p:nvPr>
            <p:ph type="body" idx="1"/>
          </p:nvPr>
        </p:nvSpPr>
        <p:spPr>
          <a:xfrm>
            <a:off x="495300" y="1535113"/>
            <a:ext cx="437687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95300"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5" name="Text Placeholder 4"/>
          <p:cNvSpPr>
            <a:spLocks noGrp="1"/>
          </p:cNvSpPr>
          <p:nvPr>
            <p:ph type="body" sz="quarter" idx="3"/>
          </p:nvPr>
        </p:nvSpPr>
        <p:spPr>
          <a:xfrm>
            <a:off x="5032115" y="1535113"/>
            <a:ext cx="437859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32115"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7" name="Date Placeholder 6"/>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5E6EB445-4C05-44C2-85FA-C0CE3FBA3CA3}" type="datetimeFigureOut">
              <a:rPr lang="pt-BR"/>
              <a:pPr>
                <a:defRPr/>
              </a:pPr>
              <a:t>17/5/2010</a:t>
            </a:fld>
            <a:endParaRPr lang="pt-BR"/>
          </a:p>
        </p:txBody>
      </p:sp>
      <p:sp>
        <p:nvSpPr>
          <p:cNvPr id="8" name="Footer Placeholder 7"/>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pt-BR"/>
          </a:p>
        </p:txBody>
      </p:sp>
      <p:sp>
        <p:nvSpPr>
          <p:cNvPr id="9" name="Slide Number Placeholder 8"/>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36E08EC5-5E62-4AD2-B1DA-48941276DAC9}" type="slidenum">
              <a:rPr lang="pt-BR"/>
              <a:pPr>
                <a:defRPr/>
              </a:pPr>
              <a:t>‹nº›</a:t>
            </a:fld>
            <a:endParaRPr lang="pt-BR"/>
          </a:p>
        </p:txBody>
      </p:sp>
    </p:spTree>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pt-BR"/>
          </a:p>
        </p:txBody>
      </p:sp>
      <p:sp>
        <p:nvSpPr>
          <p:cNvPr id="3" name="Date Placeholder 2"/>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B9671432-60BF-42E8-A3F8-253553211C27}" type="datetimeFigureOut">
              <a:rPr lang="pt-BR"/>
              <a:pPr>
                <a:defRPr/>
              </a:pPr>
              <a:t>17/5/2010</a:t>
            </a:fld>
            <a:endParaRPr lang="pt-BR"/>
          </a:p>
        </p:txBody>
      </p:sp>
      <p:sp>
        <p:nvSpPr>
          <p:cNvPr id="4" name="Footer Placeholder 3"/>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pt-BR"/>
          </a:p>
        </p:txBody>
      </p:sp>
      <p:sp>
        <p:nvSpPr>
          <p:cNvPr id="5" name="Slide Number Placeholder 4"/>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B3740E23-4284-4CAA-BD5C-214D706BAABB}" type="slidenum">
              <a:rPr lang="pt-BR"/>
              <a:pPr>
                <a:defRPr/>
              </a:pPr>
              <a:t>‹nº›</a:t>
            </a:fld>
            <a:endParaRPr lang="pt-BR"/>
          </a:p>
        </p:txBody>
      </p:sp>
    </p:spTree>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33F7CA92-0631-475D-8176-A7B77B585B2D}" type="datetimeFigureOut">
              <a:rPr lang="pt-BR"/>
              <a:pPr>
                <a:defRPr/>
              </a:pPr>
              <a:t>17/5/2010</a:t>
            </a:fld>
            <a:endParaRPr lang="pt-BR"/>
          </a:p>
        </p:txBody>
      </p:sp>
      <p:sp>
        <p:nvSpPr>
          <p:cNvPr id="3" name="Footer Placeholder 2"/>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pt-BR"/>
          </a:p>
        </p:txBody>
      </p:sp>
      <p:sp>
        <p:nvSpPr>
          <p:cNvPr id="4" name="Slide Number Placeholder 3"/>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E889E08D-CD4F-4E56-8A64-2558F111B538}" type="slidenum">
              <a:rPr lang="pt-BR"/>
              <a:pPr>
                <a:defRPr/>
              </a:pPr>
              <a:t>‹nº›</a:t>
            </a:fld>
            <a:endParaRPr lang="pt-BR"/>
          </a:p>
        </p:txBody>
      </p:sp>
    </p:spTree>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5300" y="273050"/>
            <a:ext cx="3259006" cy="1162050"/>
          </a:xfrm>
        </p:spPr>
        <p:txBody>
          <a:bodyPr anchor="b"/>
          <a:lstStyle>
            <a:lvl1pPr algn="l">
              <a:defRPr sz="2000" b="1"/>
            </a:lvl1pPr>
          </a:lstStyle>
          <a:p>
            <a:r>
              <a:rPr lang="en-US" smtClean="0"/>
              <a:t>Click to edit Master title style</a:t>
            </a:r>
            <a:endParaRPr lang="pt-BR"/>
          </a:p>
        </p:txBody>
      </p:sp>
      <p:sp>
        <p:nvSpPr>
          <p:cNvPr id="3" name="Content Placeholder 2"/>
          <p:cNvSpPr>
            <a:spLocks noGrp="1"/>
          </p:cNvSpPr>
          <p:nvPr>
            <p:ph idx="1"/>
          </p:nvPr>
        </p:nvSpPr>
        <p:spPr>
          <a:xfrm>
            <a:off x="3872972" y="273052"/>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4" name="Text Placeholder 3"/>
          <p:cNvSpPr>
            <a:spLocks noGrp="1"/>
          </p:cNvSpPr>
          <p:nvPr>
            <p:ph type="body" sz="half" idx="2"/>
          </p:nvPr>
        </p:nvSpPr>
        <p:spPr>
          <a:xfrm>
            <a:off x="495300" y="1435102"/>
            <a:ext cx="325900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1D187474-51C4-495E-8087-D77076B82FB2}" type="datetimeFigureOut">
              <a:rPr lang="pt-BR"/>
              <a:pPr>
                <a:defRPr/>
              </a:pPr>
              <a:t>17/5/2010</a:t>
            </a:fld>
            <a:endParaRPr lang="pt-BR"/>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pt-BR"/>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E73AA669-5495-4CF1-836C-485225F7CE0F}" type="slidenum">
              <a:rPr lang="pt-BR"/>
              <a:pPr>
                <a:defRPr/>
              </a:pPr>
              <a:t>‹nº›</a:t>
            </a:fld>
            <a:endParaRPr lang="pt-B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cs typeface="Arial"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a:cs typeface="Arial"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a:cs typeface="Arial" charset="0"/>
              </a:defRPr>
            </a:lvl1pPr>
          </a:lstStyle>
          <a:p>
            <a:pPr>
              <a:defRPr/>
            </a:pPr>
            <a:fld id="{97424F4F-803A-485D-9F94-91CDA3B8C8D3}" type="slidenum">
              <a:rPr lang="en-US"/>
              <a:pPr>
                <a:defRPr/>
              </a:pPr>
              <a:t>‹nº›</a:t>
            </a:fld>
            <a:endParaRPr lang="en-US"/>
          </a:p>
        </p:txBody>
      </p:sp>
    </p:spTree>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645" y="4800600"/>
            <a:ext cx="5943600" cy="566738"/>
          </a:xfrm>
        </p:spPr>
        <p:txBody>
          <a:bodyPr anchor="b"/>
          <a:lstStyle>
            <a:lvl1pPr algn="l">
              <a:defRPr sz="2000" b="1"/>
            </a:lvl1pPr>
          </a:lstStyle>
          <a:p>
            <a:r>
              <a:rPr lang="en-US" smtClean="0"/>
              <a:t>Click to edit Master title style</a:t>
            </a:r>
            <a:endParaRPr lang="pt-BR"/>
          </a:p>
        </p:txBody>
      </p:sp>
      <p:sp>
        <p:nvSpPr>
          <p:cNvPr id="3" name="Picture Placeholder 2"/>
          <p:cNvSpPr>
            <a:spLocks noGrp="1"/>
          </p:cNvSpPr>
          <p:nvPr>
            <p:ph type="pic" idx="1"/>
          </p:nvPr>
        </p:nvSpPr>
        <p:spPr>
          <a:xfrm>
            <a:off x="1941645" y="612775"/>
            <a:ext cx="59436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t-BR" noProof="0"/>
          </a:p>
        </p:txBody>
      </p:sp>
      <p:sp>
        <p:nvSpPr>
          <p:cNvPr id="4" name="Text Placeholder 3"/>
          <p:cNvSpPr>
            <a:spLocks noGrp="1"/>
          </p:cNvSpPr>
          <p:nvPr>
            <p:ph type="body" sz="half" idx="2"/>
          </p:nvPr>
        </p:nvSpPr>
        <p:spPr>
          <a:xfrm>
            <a:off x="1941645"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9683A450-D262-4A93-B289-4C0C444ABCCA}" type="datetimeFigureOut">
              <a:rPr lang="pt-BR"/>
              <a:pPr>
                <a:defRPr/>
              </a:pPr>
              <a:t>17/5/2010</a:t>
            </a:fld>
            <a:endParaRPr lang="pt-BR"/>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pt-BR"/>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2DA66297-C540-4CC3-8A2F-0D5BFDA9EE16}" type="slidenum">
              <a:rPr lang="pt-BR"/>
              <a:pPr>
                <a:defRPr/>
              </a:pPr>
              <a:t>‹nº›</a:t>
            </a:fld>
            <a:endParaRPr lang="pt-BR"/>
          </a:p>
        </p:txBody>
      </p:sp>
    </p:spTree>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pt-B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23E74D2C-777E-4643-A54E-932FB1004656}" type="datetimeFigureOut">
              <a:rPr lang="pt-BR"/>
              <a:pPr>
                <a:defRPr/>
              </a:pPr>
              <a:t>17/5/2010</a:t>
            </a:fld>
            <a:endParaRPr lang="pt-BR"/>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pt-BR"/>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91F61296-46EA-4A95-B706-ED1C51344D9C}" type="slidenum">
              <a:rPr lang="pt-BR"/>
              <a:pPr>
                <a:defRPr/>
              </a:pPr>
              <a:t>‹nº›</a:t>
            </a:fld>
            <a:endParaRPr lang="pt-BR"/>
          </a:p>
        </p:txBody>
      </p:sp>
    </p:spTree>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81850" y="274639"/>
            <a:ext cx="2228850" cy="5851525"/>
          </a:xfrm>
        </p:spPr>
        <p:txBody>
          <a:bodyPr vert="eaVert"/>
          <a:lstStyle/>
          <a:p>
            <a:r>
              <a:rPr lang="en-US" smtClean="0"/>
              <a:t>Click to edit Master title style</a:t>
            </a:r>
            <a:endParaRPr lang="pt-BR"/>
          </a:p>
        </p:txBody>
      </p:sp>
      <p:sp>
        <p:nvSpPr>
          <p:cNvPr id="3" name="Vertical Text Placeholder 2"/>
          <p:cNvSpPr>
            <a:spLocks noGrp="1"/>
          </p:cNvSpPr>
          <p:nvPr>
            <p:ph type="body" orient="vert" idx="1"/>
          </p:nvPr>
        </p:nvSpPr>
        <p:spPr>
          <a:xfrm>
            <a:off x="495300" y="274639"/>
            <a:ext cx="652145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CB88C556-8528-4081-9ADE-F92C53D71995}" type="datetimeFigureOut">
              <a:rPr lang="pt-BR"/>
              <a:pPr>
                <a:defRPr/>
              </a:pPr>
              <a:t>17/5/2010</a:t>
            </a:fld>
            <a:endParaRPr lang="pt-BR"/>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pt-BR"/>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0AB0C526-336B-42D6-AA51-6B0C4AA299B8}" type="slidenum">
              <a:rPr lang="pt-BR"/>
              <a:pPr>
                <a:defRPr/>
              </a:pPr>
              <a:t>‹nº›</a:t>
            </a:fld>
            <a:endParaRPr lang="pt-BR"/>
          </a:p>
        </p:txBody>
      </p:sp>
    </p:spTree>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95300" y="274664"/>
            <a:ext cx="89154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Tree>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42950" y="2130545"/>
            <a:ext cx="8420100" cy="1470025"/>
          </a:xfrm>
        </p:spPr>
        <p:txBody>
          <a:bodyPr/>
          <a:lstStyle/>
          <a:p>
            <a:r>
              <a:rPr lang="en-US" smtClean="0"/>
              <a:t>Click to edit Master title style</a:t>
            </a:r>
            <a:endParaRPr lang="pt-BR"/>
          </a:p>
        </p:txBody>
      </p:sp>
      <p:sp>
        <p:nvSpPr>
          <p:cNvPr id="3" name="Subtitle 2"/>
          <p:cNvSpPr>
            <a:spLocks noGrp="1"/>
          </p:cNvSpPr>
          <p:nvPr>
            <p:ph type="subTitle" idx="1"/>
          </p:nvPr>
        </p:nvSpPr>
        <p:spPr>
          <a:xfrm>
            <a:off x="1485900" y="3886200"/>
            <a:ext cx="69342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pt-BR"/>
          </a:p>
        </p:txBody>
      </p:sp>
      <p:sp>
        <p:nvSpPr>
          <p:cNvPr id="4" name="Rectangle 4"/>
          <p:cNvSpPr>
            <a:spLocks noGrp="1" noChangeArrowheads="1"/>
          </p:cNvSpPr>
          <p:nvPr>
            <p:ph type="dt" sz="half" idx="10"/>
          </p:nvPr>
        </p:nvSpPr>
        <p:spPr/>
        <p:txBody>
          <a:bodyPr/>
          <a:lstStyle>
            <a:lvl1pPr algn="ctr">
              <a:defRPr/>
            </a:lvl1pPr>
          </a:lstStyle>
          <a:p>
            <a:pPr>
              <a:defRPr/>
            </a:pPr>
            <a:endParaRPr lang="pt-BR"/>
          </a:p>
        </p:txBody>
      </p:sp>
      <p:sp>
        <p:nvSpPr>
          <p:cNvPr id="5" name="Rectangle 5"/>
          <p:cNvSpPr>
            <a:spLocks noGrp="1" noChangeArrowheads="1"/>
          </p:cNvSpPr>
          <p:nvPr>
            <p:ph type="ftr" sz="quarter" idx="11"/>
          </p:nvPr>
        </p:nvSpPr>
        <p:spPr/>
        <p:txBody>
          <a:bodyPr/>
          <a:lstStyle>
            <a:lvl1pPr>
              <a:defRPr/>
            </a:lvl1pPr>
          </a:lstStyle>
          <a:p>
            <a:pPr>
              <a:defRPr/>
            </a:pPr>
            <a:endParaRPr lang="pt-BR"/>
          </a:p>
        </p:txBody>
      </p:sp>
      <p:sp>
        <p:nvSpPr>
          <p:cNvPr id="6" name="Rectangle 6"/>
          <p:cNvSpPr>
            <a:spLocks noGrp="1" noChangeArrowheads="1"/>
          </p:cNvSpPr>
          <p:nvPr>
            <p:ph type="sldNum" sz="quarter" idx="12"/>
          </p:nvPr>
        </p:nvSpPr>
        <p:spPr/>
        <p:txBody>
          <a:bodyPr/>
          <a:lstStyle>
            <a:lvl1pPr>
              <a:defRPr/>
            </a:lvl1pPr>
          </a:lstStyle>
          <a:p>
            <a:pPr>
              <a:defRPr/>
            </a:pPr>
            <a:fld id="{976DADFE-3752-4E34-A8BE-E98822ECC53F}" type="slidenum">
              <a:rPr lang="pt-BR"/>
              <a:pPr>
                <a:defRPr/>
              </a:pPr>
              <a:t>‹nº›</a:t>
            </a:fld>
            <a:endParaRPr lang="pt-BR"/>
          </a:p>
        </p:txBody>
      </p:sp>
    </p:spTree>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pt-B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4" name="Rectangle 4"/>
          <p:cNvSpPr>
            <a:spLocks noGrp="1" noChangeArrowheads="1"/>
          </p:cNvSpPr>
          <p:nvPr>
            <p:ph type="dt" sz="half" idx="10"/>
          </p:nvPr>
        </p:nvSpPr>
        <p:spPr/>
        <p:txBody>
          <a:bodyPr/>
          <a:lstStyle>
            <a:lvl1pPr algn="ctr">
              <a:defRPr/>
            </a:lvl1pPr>
          </a:lstStyle>
          <a:p>
            <a:pPr>
              <a:defRPr/>
            </a:pPr>
            <a:endParaRPr lang="pt-BR"/>
          </a:p>
        </p:txBody>
      </p:sp>
      <p:sp>
        <p:nvSpPr>
          <p:cNvPr id="5" name="Rectangle 5"/>
          <p:cNvSpPr>
            <a:spLocks noGrp="1" noChangeArrowheads="1"/>
          </p:cNvSpPr>
          <p:nvPr>
            <p:ph type="ftr" sz="quarter" idx="11"/>
          </p:nvPr>
        </p:nvSpPr>
        <p:spPr/>
        <p:txBody>
          <a:bodyPr/>
          <a:lstStyle>
            <a:lvl1pPr>
              <a:defRPr/>
            </a:lvl1pPr>
          </a:lstStyle>
          <a:p>
            <a:pPr>
              <a:defRPr/>
            </a:pPr>
            <a:endParaRPr lang="pt-BR"/>
          </a:p>
        </p:txBody>
      </p:sp>
      <p:sp>
        <p:nvSpPr>
          <p:cNvPr id="6" name="Rectangle 6"/>
          <p:cNvSpPr>
            <a:spLocks noGrp="1" noChangeArrowheads="1"/>
          </p:cNvSpPr>
          <p:nvPr>
            <p:ph type="sldNum" sz="quarter" idx="12"/>
          </p:nvPr>
        </p:nvSpPr>
        <p:spPr/>
        <p:txBody>
          <a:bodyPr/>
          <a:lstStyle>
            <a:lvl1pPr>
              <a:defRPr/>
            </a:lvl1pPr>
          </a:lstStyle>
          <a:p>
            <a:pPr>
              <a:defRPr/>
            </a:pPr>
            <a:fld id="{BA9DB9D4-6B94-417B-B39E-CC3CF30B6AF3}" type="slidenum">
              <a:rPr lang="pt-BR"/>
              <a:pPr>
                <a:defRPr/>
              </a:pPr>
              <a:t>‹nº›</a:t>
            </a:fld>
            <a:endParaRPr lang="pt-BR"/>
          </a:p>
        </p:txBody>
      </p:sp>
    </p:spTree>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82638" y="4407020"/>
            <a:ext cx="8420100" cy="1362075"/>
          </a:xfrm>
        </p:spPr>
        <p:txBody>
          <a:bodyPr anchor="t"/>
          <a:lstStyle>
            <a:lvl1pPr algn="l">
              <a:defRPr sz="4000" b="1" cap="all"/>
            </a:lvl1pPr>
          </a:lstStyle>
          <a:p>
            <a:r>
              <a:rPr lang="en-US" smtClean="0"/>
              <a:t>Click to edit Master title style</a:t>
            </a:r>
            <a:endParaRPr lang="pt-BR"/>
          </a:p>
        </p:txBody>
      </p:sp>
      <p:sp>
        <p:nvSpPr>
          <p:cNvPr id="3" name="Text Placeholder 2"/>
          <p:cNvSpPr>
            <a:spLocks noGrp="1"/>
          </p:cNvSpPr>
          <p:nvPr>
            <p:ph type="body" idx="1"/>
          </p:nvPr>
        </p:nvSpPr>
        <p:spPr>
          <a:xfrm>
            <a:off x="782638"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pt-BR"/>
          </a:p>
        </p:txBody>
      </p:sp>
      <p:sp>
        <p:nvSpPr>
          <p:cNvPr id="5" name="Rectangle 5"/>
          <p:cNvSpPr>
            <a:spLocks noGrp="1" noChangeArrowheads="1"/>
          </p:cNvSpPr>
          <p:nvPr>
            <p:ph type="ftr" sz="quarter" idx="11"/>
          </p:nvPr>
        </p:nvSpPr>
        <p:spPr/>
        <p:txBody>
          <a:bodyPr/>
          <a:lstStyle>
            <a:lvl1pPr>
              <a:defRPr/>
            </a:lvl1pPr>
          </a:lstStyle>
          <a:p>
            <a:pPr>
              <a:defRPr/>
            </a:pPr>
            <a:endParaRPr lang="pt-BR"/>
          </a:p>
        </p:txBody>
      </p:sp>
      <p:sp>
        <p:nvSpPr>
          <p:cNvPr id="6" name="Rectangle 6"/>
          <p:cNvSpPr>
            <a:spLocks noGrp="1" noChangeArrowheads="1"/>
          </p:cNvSpPr>
          <p:nvPr>
            <p:ph type="sldNum" sz="quarter" idx="12"/>
          </p:nvPr>
        </p:nvSpPr>
        <p:spPr/>
        <p:txBody>
          <a:bodyPr/>
          <a:lstStyle>
            <a:lvl1pPr>
              <a:defRPr/>
            </a:lvl1pPr>
          </a:lstStyle>
          <a:p>
            <a:pPr>
              <a:defRPr/>
            </a:pPr>
            <a:fld id="{263B7F81-33C5-4134-81A0-8EB295E53A09}" type="slidenum">
              <a:rPr lang="pt-BR"/>
              <a:pPr>
                <a:defRPr/>
              </a:pPr>
              <a:t>‹nº›</a:t>
            </a:fld>
            <a:endParaRPr lang="pt-BR"/>
          </a:p>
        </p:txBody>
      </p:sp>
    </p:spTree>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pt-BR"/>
          </a:p>
        </p:txBody>
      </p:sp>
      <p:sp>
        <p:nvSpPr>
          <p:cNvPr id="3" name="Content Placeholder 2"/>
          <p:cNvSpPr>
            <a:spLocks noGrp="1"/>
          </p:cNvSpPr>
          <p:nvPr>
            <p:ph sz="half" idx="1"/>
          </p:nvPr>
        </p:nvSpPr>
        <p:spPr>
          <a:xfrm>
            <a:off x="742953" y="1981200"/>
            <a:ext cx="4133851"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4" name="Content Placeholder 3"/>
          <p:cNvSpPr>
            <a:spLocks noGrp="1"/>
          </p:cNvSpPr>
          <p:nvPr>
            <p:ph sz="half" idx="2"/>
          </p:nvPr>
        </p:nvSpPr>
        <p:spPr>
          <a:xfrm>
            <a:off x="5029199" y="1981200"/>
            <a:ext cx="4133851"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5" name="Rectangle 9"/>
          <p:cNvSpPr>
            <a:spLocks noGrp="1" noChangeArrowheads="1"/>
          </p:cNvSpPr>
          <p:nvPr>
            <p:ph type="dt" sz="half" idx="10"/>
          </p:nvPr>
        </p:nvSpPr>
        <p:spPr/>
        <p:txBody>
          <a:bodyPr/>
          <a:lstStyle>
            <a:lvl1pPr algn="ctr">
              <a:defRPr/>
            </a:lvl1pPr>
          </a:lstStyle>
          <a:p>
            <a:pPr>
              <a:defRPr/>
            </a:pPr>
            <a:endParaRPr lang="pt-BR"/>
          </a:p>
        </p:txBody>
      </p:sp>
      <p:sp>
        <p:nvSpPr>
          <p:cNvPr id="6" name="Rectangle 10"/>
          <p:cNvSpPr>
            <a:spLocks noGrp="1" noChangeArrowheads="1"/>
          </p:cNvSpPr>
          <p:nvPr>
            <p:ph type="ftr" sz="quarter" idx="11"/>
          </p:nvPr>
        </p:nvSpPr>
        <p:spPr/>
        <p:txBody>
          <a:bodyPr/>
          <a:lstStyle>
            <a:lvl1pPr>
              <a:defRPr/>
            </a:lvl1pPr>
          </a:lstStyle>
          <a:p>
            <a:pPr>
              <a:defRPr/>
            </a:pPr>
            <a:endParaRPr lang="pt-BR"/>
          </a:p>
        </p:txBody>
      </p:sp>
      <p:sp>
        <p:nvSpPr>
          <p:cNvPr id="7" name="Rectangle 11"/>
          <p:cNvSpPr>
            <a:spLocks noGrp="1" noChangeArrowheads="1"/>
          </p:cNvSpPr>
          <p:nvPr>
            <p:ph type="sldNum" sz="quarter" idx="12"/>
          </p:nvPr>
        </p:nvSpPr>
        <p:spPr/>
        <p:txBody>
          <a:bodyPr/>
          <a:lstStyle>
            <a:lvl1pPr>
              <a:defRPr/>
            </a:lvl1pPr>
          </a:lstStyle>
          <a:p>
            <a:pPr>
              <a:defRPr/>
            </a:pPr>
            <a:fld id="{9B5AE356-726F-4460-89B7-0D3DDD9D7D5C}" type="slidenum">
              <a:rPr lang="pt-BR"/>
              <a:pPr>
                <a:defRPr/>
              </a:pPr>
              <a:t>‹nº›</a:t>
            </a:fld>
            <a:endParaRPr lang="pt-BR"/>
          </a:p>
        </p:txBody>
      </p:sp>
    </p:spTree>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95300" y="274638"/>
            <a:ext cx="8915400" cy="1143000"/>
          </a:xfrm>
        </p:spPr>
        <p:txBody>
          <a:bodyPr/>
          <a:lstStyle>
            <a:lvl1pPr>
              <a:defRPr/>
            </a:lvl1pPr>
          </a:lstStyle>
          <a:p>
            <a:r>
              <a:rPr lang="en-US" smtClean="0"/>
              <a:t>Click to edit Master title style</a:t>
            </a:r>
            <a:endParaRPr lang="pt-BR"/>
          </a:p>
        </p:txBody>
      </p:sp>
      <p:sp>
        <p:nvSpPr>
          <p:cNvPr id="3" name="Text Placeholder 2"/>
          <p:cNvSpPr>
            <a:spLocks noGrp="1"/>
          </p:cNvSpPr>
          <p:nvPr>
            <p:ph type="body" idx="1"/>
          </p:nvPr>
        </p:nvSpPr>
        <p:spPr>
          <a:xfrm>
            <a:off x="495300" y="1535113"/>
            <a:ext cx="437673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95300" y="2174875"/>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5" name="Text Placeholder 4"/>
          <p:cNvSpPr>
            <a:spLocks noGrp="1"/>
          </p:cNvSpPr>
          <p:nvPr>
            <p:ph type="body" sz="quarter" idx="3"/>
          </p:nvPr>
        </p:nvSpPr>
        <p:spPr>
          <a:xfrm>
            <a:off x="5032415" y="1535113"/>
            <a:ext cx="437832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32415"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7" name="Rectangle 4"/>
          <p:cNvSpPr>
            <a:spLocks noGrp="1" noChangeArrowheads="1"/>
          </p:cNvSpPr>
          <p:nvPr>
            <p:ph type="dt" sz="half" idx="10"/>
          </p:nvPr>
        </p:nvSpPr>
        <p:spPr/>
        <p:txBody>
          <a:bodyPr/>
          <a:lstStyle>
            <a:lvl1pPr algn="ctr">
              <a:defRPr/>
            </a:lvl1pPr>
          </a:lstStyle>
          <a:p>
            <a:pPr>
              <a:defRPr/>
            </a:pPr>
            <a:endParaRPr lang="pt-BR"/>
          </a:p>
        </p:txBody>
      </p:sp>
      <p:sp>
        <p:nvSpPr>
          <p:cNvPr id="8" name="Rectangle 5"/>
          <p:cNvSpPr>
            <a:spLocks noGrp="1" noChangeArrowheads="1"/>
          </p:cNvSpPr>
          <p:nvPr>
            <p:ph type="ftr" sz="quarter" idx="11"/>
          </p:nvPr>
        </p:nvSpPr>
        <p:spPr/>
        <p:txBody>
          <a:bodyPr/>
          <a:lstStyle>
            <a:lvl1pPr>
              <a:defRPr/>
            </a:lvl1pPr>
          </a:lstStyle>
          <a:p>
            <a:pPr>
              <a:defRPr/>
            </a:pPr>
            <a:endParaRPr lang="pt-BR"/>
          </a:p>
        </p:txBody>
      </p:sp>
      <p:sp>
        <p:nvSpPr>
          <p:cNvPr id="9" name="Rectangle 6"/>
          <p:cNvSpPr>
            <a:spLocks noGrp="1" noChangeArrowheads="1"/>
          </p:cNvSpPr>
          <p:nvPr>
            <p:ph type="sldNum" sz="quarter" idx="12"/>
          </p:nvPr>
        </p:nvSpPr>
        <p:spPr/>
        <p:txBody>
          <a:bodyPr/>
          <a:lstStyle>
            <a:lvl1pPr>
              <a:defRPr/>
            </a:lvl1pPr>
          </a:lstStyle>
          <a:p>
            <a:pPr>
              <a:defRPr/>
            </a:pPr>
            <a:fld id="{A71DD83E-CEEE-4FEF-A29F-41E8C8C32F2A}" type="slidenum">
              <a:rPr lang="pt-BR"/>
              <a:pPr>
                <a:defRPr/>
              </a:pPr>
              <a:t>‹nº›</a:t>
            </a:fld>
            <a:endParaRPr lang="pt-BR"/>
          </a:p>
        </p:txBody>
      </p:sp>
    </p:spTree>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pt-BR"/>
          </a:p>
        </p:txBody>
      </p:sp>
      <p:sp>
        <p:nvSpPr>
          <p:cNvPr id="3" name="Rectangle 4"/>
          <p:cNvSpPr>
            <a:spLocks noGrp="1" noChangeArrowheads="1"/>
          </p:cNvSpPr>
          <p:nvPr>
            <p:ph type="dt" sz="half" idx="10"/>
          </p:nvPr>
        </p:nvSpPr>
        <p:spPr/>
        <p:txBody>
          <a:bodyPr/>
          <a:lstStyle>
            <a:lvl1pPr algn="ctr">
              <a:defRPr/>
            </a:lvl1pPr>
          </a:lstStyle>
          <a:p>
            <a:pPr>
              <a:defRPr/>
            </a:pPr>
            <a:endParaRPr lang="pt-BR"/>
          </a:p>
        </p:txBody>
      </p:sp>
      <p:sp>
        <p:nvSpPr>
          <p:cNvPr id="4" name="Rectangle 5"/>
          <p:cNvSpPr>
            <a:spLocks noGrp="1" noChangeArrowheads="1"/>
          </p:cNvSpPr>
          <p:nvPr>
            <p:ph type="ftr" sz="quarter" idx="11"/>
          </p:nvPr>
        </p:nvSpPr>
        <p:spPr/>
        <p:txBody>
          <a:bodyPr/>
          <a:lstStyle>
            <a:lvl1pPr>
              <a:defRPr/>
            </a:lvl1pPr>
          </a:lstStyle>
          <a:p>
            <a:pPr>
              <a:defRPr/>
            </a:pPr>
            <a:endParaRPr lang="pt-BR"/>
          </a:p>
        </p:txBody>
      </p:sp>
      <p:sp>
        <p:nvSpPr>
          <p:cNvPr id="5" name="Rectangle 6"/>
          <p:cNvSpPr>
            <a:spLocks noGrp="1" noChangeArrowheads="1"/>
          </p:cNvSpPr>
          <p:nvPr>
            <p:ph type="sldNum" sz="quarter" idx="12"/>
          </p:nvPr>
        </p:nvSpPr>
        <p:spPr/>
        <p:txBody>
          <a:bodyPr/>
          <a:lstStyle>
            <a:lvl1pPr>
              <a:defRPr/>
            </a:lvl1pPr>
          </a:lstStyle>
          <a:p>
            <a:pPr>
              <a:defRPr/>
            </a:pPr>
            <a:fld id="{37A22E9F-EC77-4760-A677-912C6C18B05D}" type="slidenum">
              <a:rPr lang="pt-BR"/>
              <a:pPr>
                <a:defRPr/>
              </a:pPr>
              <a:t>‹nº›</a:t>
            </a:fld>
            <a:endParaRPr lang="pt-B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5300" y="273050"/>
            <a:ext cx="3259006" cy="1162050"/>
          </a:xfrm>
        </p:spPr>
        <p:txBody>
          <a:bodyPr anchor="b"/>
          <a:lstStyle>
            <a:lvl1pPr algn="l">
              <a:defRPr sz="2000" b="1"/>
            </a:lvl1pPr>
          </a:lstStyle>
          <a:p>
            <a:r>
              <a:rPr lang="en-US" smtClean="0"/>
              <a:t>Click to edit Master title style</a:t>
            </a:r>
            <a:endParaRPr lang="pt-BR"/>
          </a:p>
        </p:txBody>
      </p:sp>
      <p:sp>
        <p:nvSpPr>
          <p:cNvPr id="3" name="Content Placeholder 2"/>
          <p:cNvSpPr>
            <a:spLocks noGrp="1"/>
          </p:cNvSpPr>
          <p:nvPr>
            <p:ph idx="1"/>
          </p:nvPr>
        </p:nvSpPr>
        <p:spPr>
          <a:xfrm>
            <a:off x="3872972" y="273087"/>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4" name="Text Placeholder 3"/>
          <p:cNvSpPr>
            <a:spLocks noGrp="1"/>
          </p:cNvSpPr>
          <p:nvPr>
            <p:ph type="body" sz="half" idx="2"/>
          </p:nvPr>
        </p:nvSpPr>
        <p:spPr>
          <a:xfrm>
            <a:off x="495300" y="1435103"/>
            <a:ext cx="325900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
          <p:cNvSpPr>
            <a:spLocks noGrp="1" noChangeArrowheads="1"/>
          </p:cNvSpPr>
          <p:nvPr>
            <p:ph type="dt" sz="half" idx="10"/>
          </p:nvPr>
        </p:nvSpPr>
        <p:spPr/>
        <p:txBody>
          <a:bodyPr/>
          <a:lstStyle>
            <a:lvl1pPr algn="ctr">
              <a:defRPr>
                <a:cs typeface="Arial" charset="0"/>
              </a:defRPr>
            </a:lvl1pPr>
          </a:lstStyle>
          <a:p>
            <a:pPr>
              <a:defRPr/>
            </a:pPr>
            <a:endParaRPr lang="en-US"/>
          </a:p>
        </p:txBody>
      </p:sp>
      <p:sp>
        <p:nvSpPr>
          <p:cNvPr id="6" name="Rectangle 11"/>
          <p:cNvSpPr>
            <a:spLocks noGrp="1" noChangeArrowheads="1"/>
          </p:cNvSpPr>
          <p:nvPr>
            <p:ph type="ftr" sz="quarter" idx="11"/>
          </p:nvPr>
        </p:nvSpPr>
        <p:spPr/>
        <p:txBody>
          <a:bodyPr/>
          <a:lstStyle>
            <a:lvl1pPr>
              <a:defRPr>
                <a:cs typeface="Arial" charset="0"/>
              </a:defRPr>
            </a:lvl1pPr>
          </a:lstStyle>
          <a:p>
            <a:pPr>
              <a:defRPr/>
            </a:pPr>
            <a:endParaRPr lang="en-US"/>
          </a:p>
        </p:txBody>
      </p:sp>
      <p:sp>
        <p:nvSpPr>
          <p:cNvPr id="7" name="Rectangle 12"/>
          <p:cNvSpPr>
            <a:spLocks noGrp="1" noChangeArrowheads="1"/>
          </p:cNvSpPr>
          <p:nvPr>
            <p:ph type="sldNum" sz="quarter" idx="12"/>
          </p:nvPr>
        </p:nvSpPr>
        <p:spPr/>
        <p:txBody>
          <a:bodyPr/>
          <a:lstStyle>
            <a:lvl1pPr>
              <a:defRPr>
                <a:cs typeface="Arial" charset="0"/>
              </a:defRPr>
            </a:lvl1pPr>
          </a:lstStyle>
          <a:p>
            <a:pPr>
              <a:defRPr/>
            </a:pPr>
            <a:fld id="{FF839E6C-F7B3-4032-AD65-80B0148C8AF5}" type="slidenum">
              <a:rPr lang="en-US"/>
              <a:pPr>
                <a:defRPr/>
              </a:pPr>
              <a:t>‹nº›</a:t>
            </a:fld>
            <a:endParaRPr lang="en-US"/>
          </a:p>
        </p:txBody>
      </p:sp>
    </p:spTree>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pt-BR"/>
          </a:p>
        </p:txBody>
      </p:sp>
      <p:sp>
        <p:nvSpPr>
          <p:cNvPr id="3" name="Rectangle 5"/>
          <p:cNvSpPr>
            <a:spLocks noGrp="1" noChangeArrowheads="1"/>
          </p:cNvSpPr>
          <p:nvPr>
            <p:ph type="ftr" sz="quarter" idx="11"/>
          </p:nvPr>
        </p:nvSpPr>
        <p:spPr/>
        <p:txBody>
          <a:bodyPr/>
          <a:lstStyle>
            <a:lvl1pPr>
              <a:defRPr/>
            </a:lvl1pPr>
          </a:lstStyle>
          <a:p>
            <a:pPr>
              <a:defRPr/>
            </a:pPr>
            <a:endParaRPr lang="pt-BR"/>
          </a:p>
        </p:txBody>
      </p:sp>
      <p:sp>
        <p:nvSpPr>
          <p:cNvPr id="4" name="Rectangle 6"/>
          <p:cNvSpPr>
            <a:spLocks noGrp="1" noChangeArrowheads="1"/>
          </p:cNvSpPr>
          <p:nvPr>
            <p:ph type="sldNum" sz="quarter" idx="12"/>
          </p:nvPr>
        </p:nvSpPr>
        <p:spPr/>
        <p:txBody>
          <a:bodyPr/>
          <a:lstStyle>
            <a:lvl1pPr>
              <a:defRPr/>
            </a:lvl1pPr>
          </a:lstStyle>
          <a:p>
            <a:pPr>
              <a:defRPr/>
            </a:pPr>
            <a:fld id="{74575653-4F8D-4527-9921-04B34F5038F1}" type="slidenum">
              <a:rPr lang="pt-BR"/>
              <a:pPr>
                <a:defRPr/>
              </a:pPr>
              <a:t>‹nº›</a:t>
            </a:fld>
            <a:endParaRPr lang="pt-BR"/>
          </a:p>
        </p:txBody>
      </p:sp>
    </p:spTree>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5308" y="273050"/>
            <a:ext cx="3259138" cy="1162050"/>
          </a:xfrm>
        </p:spPr>
        <p:txBody>
          <a:bodyPr anchor="b"/>
          <a:lstStyle>
            <a:lvl1pPr algn="l">
              <a:defRPr sz="2000" b="1"/>
            </a:lvl1pPr>
          </a:lstStyle>
          <a:p>
            <a:r>
              <a:rPr lang="en-US" smtClean="0"/>
              <a:t>Click to edit Master title style</a:t>
            </a:r>
            <a:endParaRPr lang="pt-BR"/>
          </a:p>
        </p:txBody>
      </p:sp>
      <p:sp>
        <p:nvSpPr>
          <p:cNvPr id="3" name="Content Placeholder 2"/>
          <p:cNvSpPr>
            <a:spLocks noGrp="1"/>
          </p:cNvSpPr>
          <p:nvPr>
            <p:ph idx="1"/>
          </p:nvPr>
        </p:nvSpPr>
        <p:spPr>
          <a:xfrm>
            <a:off x="3873499" y="273107"/>
            <a:ext cx="553720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4" name="Text Placeholder 3"/>
          <p:cNvSpPr>
            <a:spLocks noGrp="1"/>
          </p:cNvSpPr>
          <p:nvPr>
            <p:ph type="body" sz="half" idx="2"/>
          </p:nvPr>
        </p:nvSpPr>
        <p:spPr>
          <a:xfrm>
            <a:off x="495308" y="1435103"/>
            <a:ext cx="3259138"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9"/>
          <p:cNvSpPr>
            <a:spLocks noGrp="1" noChangeArrowheads="1"/>
          </p:cNvSpPr>
          <p:nvPr>
            <p:ph type="dt" sz="half" idx="10"/>
          </p:nvPr>
        </p:nvSpPr>
        <p:spPr/>
        <p:txBody>
          <a:bodyPr/>
          <a:lstStyle>
            <a:lvl1pPr algn="ctr">
              <a:defRPr/>
            </a:lvl1pPr>
          </a:lstStyle>
          <a:p>
            <a:pPr>
              <a:defRPr/>
            </a:pPr>
            <a:endParaRPr lang="pt-BR"/>
          </a:p>
        </p:txBody>
      </p:sp>
      <p:sp>
        <p:nvSpPr>
          <p:cNvPr id="6" name="Rectangle 10"/>
          <p:cNvSpPr>
            <a:spLocks noGrp="1" noChangeArrowheads="1"/>
          </p:cNvSpPr>
          <p:nvPr>
            <p:ph type="ftr" sz="quarter" idx="11"/>
          </p:nvPr>
        </p:nvSpPr>
        <p:spPr/>
        <p:txBody>
          <a:bodyPr/>
          <a:lstStyle>
            <a:lvl1pPr>
              <a:defRPr/>
            </a:lvl1pPr>
          </a:lstStyle>
          <a:p>
            <a:pPr>
              <a:defRPr/>
            </a:pPr>
            <a:endParaRPr lang="pt-BR"/>
          </a:p>
        </p:txBody>
      </p:sp>
      <p:sp>
        <p:nvSpPr>
          <p:cNvPr id="7" name="Rectangle 11"/>
          <p:cNvSpPr>
            <a:spLocks noGrp="1" noChangeArrowheads="1"/>
          </p:cNvSpPr>
          <p:nvPr>
            <p:ph type="sldNum" sz="quarter" idx="12"/>
          </p:nvPr>
        </p:nvSpPr>
        <p:spPr/>
        <p:txBody>
          <a:bodyPr/>
          <a:lstStyle>
            <a:lvl1pPr>
              <a:defRPr/>
            </a:lvl1pPr>
          </a:lstStyle>
          <a:p>
            <a:pPr>
              <a:defRPr/>
            </a:pPr>
            <a:fld id="{B496C9A7-089F-4016-95F1-5C18FC2746FB}" type="slidenum">
              <a:rPr lang="pt-BR"/>
              <a:pPr>
                <a:defRPr/>
              </a:pPr>
              <a:t>‹nº›</a:t>
            </a:fld>
            <a:endParaRPr lang="pt-BR"/>
          </a:p>
        </p:txBody>
      </p:sp>
    </p:spTree>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513" y="4800600"/>
            <a:ext cx="5943600" cy="566738"/>
          </a:xfrm>
        </p:spPr>
        <p:txBody>
          <a:bodyPr anchor="b"/>
          <a:lstStyle>
            <a:lvl1pPr algn="l">
              <a:defRPr sz="2000" b="1"/>
            </a:lvl1pPr>
          </a:lstStyle>
          <a:p>
            <a:r>
              <a:rPr lang="en-US" smtClean="0"/>
              <a:t>Click to edit Master title style</a:t>
            </a:r>
            <a:endParaRPr lang="pt-BR"/>
          </a:p>
        </p:txBody>
      </p:sp>
      <p:sp>
        <p:nvSpPr>
          <p:cNvPr id="3" name="Picture Placeholder 2"/>
          <p:cNvSpPr>
            <a:spLocks noGrp="1"/>
          </p:cNvSpPr>
          <p:nvPr>
            <p:ph type="pic" idx="1"/>
          </p:nvPr>
        </p:nvSpPr>
        <p:spPr>
          <a:xfrm>
            <a:off x="1941513"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t-BR" noProof="0" smtClean="0"/>
          </a:p>
        </p:txBody>
      </p:sp>
      <p:sp>
        <p:nvSpPr>
          <p:cNvPr id="4" name="Text Placeholder 3"/>
          <p:cNvSpPr>
            <a:spLocks noGrp="1"/>
          </p:cNvSpPr>
          <p:nvPr>
            <p:ph type="body" sz="half" idx="2"/>
          </p:nvPr>
        </p:nvSpPr>
        <p:spPr>
          <a:xfrm>
            <a:off x="1941513"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9"/>
          <p:cNvSpPr>
            <a:spLocks noGrp="1" noChangeArrowheads="1"/>
          </p:cNvSpPr>
          <p:nvPr>
            <p:ph type="dt" sz="half" idx="10"/>
          </p:nvPr>
        </p:nvSpPr>
        <p:spPr/>
        <p:txBody>
          <a:bodyPr/>
          <a:lstStyle>
            <a:lvl1pPr algn="ctr">
              <a:defRPr/>
            </a:lvl1pPr>
          </a:lstStyle>
          <a:p>
            <a:pPr>
              <a:defRPr/>
            </a:pPr>
            <a:endParaRPr lang="pt-BR"/>
          </a:p>
        </p:txBody>
      </p:sp>
      <p:sp>
        <p:nvSpPr>
          <p:cNvPr id="6" name="Rectangle 10"/>
          <p:cNvSpPr>
            <a:spLocks noGrp="1" noChangeArrowheads="1"/>
          </p:cNvSpPr>
          <p:nvPr>
            <p:ph type="ftr" sz="quarter" idx="11"/>
          </p:nvPr>
        </p:nvSpPr>
        <p:spPr/>
        <p:txBody>
          <a:bodyPr/>
          <a:lstStyle>
            <a:lvl1pPr>
              <a:defRPr/>
            </a:lvl1pPr>
          </a:lstStyle>
          <a:p>
            <a:pPr>
              <a:defRPr/>
            </a:pPr>
            <a:endParaRPr lang="pt-BR"/>
          </a:p>
        </p:txBody>
      </p:sp>
      <p:sp>
        <p:nvSpPr>
          <p:cNvPr id="7" name="Rectangle 11"/>
          <p:cNvSpPr>
            <a:spLocks noGrp="1" noChangeArrowheads="1"/>
          </p:cNvSpPr>
          <p:nvPr>
            <p:ph type="sldNum" sz="quarter" idx="12"/>
          </p:nvPr>
        </p:nvSpPr>
        <p:spPr/>
        <p:txBody>
          <a:bodyPr/>
          <a:lstStyle>
            <a:lvl1pPr>
              <a:defRPr/>
            </a:lvl1pPr>
          </a:lstStyle>
          <a:p>
            <a:pPr>
              <a:defRPr/>
            </a:pPr>
            <a:fld id="{AD5D78C2-4491-4DCB-AD93-8B3B4B5B2C66}" type="slidenum">
              <a:rPr lang="pt-BR"/>
              <a:pPr>
                <a:defRPr/>
              </a:pPr>
              <a:t>‹nº›</a:t>
            </a:fld>
            <a:endParaRPr lang="pt-BR"/>
          </a:p>
        </p:txBody>
      </p:sp>
    </p:spTree>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pt-B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4" name="Rectangle 4"/>
          <p:cNvSpPr>
            <a:spLocks noGrp="1" noChangeArrowheads="1"/>
          </p:cNvSpPr>
          <p:nvPr>
            <p:ph type="dt" sz="half" idx="10"/>
          </p:nvPr>
        </p:nvSpPr>
        <p:spPr/>
        <p:txBody>
          <a:bodyPr/>
          <a:lstStyle>
            <a:lvl1pPr algn="ctr">
              <a:defRPr/>
            </a:lvl1pPr>
          </a:lstStyle>
          <a:p>
            <a:pPr>
              <a:defRPr/>
            </a:pPr>
            <a:endParaRPr lang="pt-BR"/>
          </a:p>
        </p:txBody>
      </p:sp>
      <p:sp>
        <p:nvSpPr>
          <p:cNvPr id="5" name="Rectangle 5"/>
          <p:cNvSpPr>
            <a:spLocks noGrp="1" noChangeArrowheads="1"/>
          </p:cNvSpPr>
          <p:nvPr>
            <p:ph type="ftr" sz="quarter" idx="11"/>
          </p:nvPr>
        </p:nvSpPr>
        <p:spPr/>
        <p:txBody>
          <a:bodyPr/>
          <a:lstStyle>
            <a:lvl1pPr>
              <a:defRPr/>
            </a:lvl1pPr>
          </a:lstStyle>
          <a:p>
            <a:pPr>
              <a:defRPr/>
            </a:pPr>
            <a:endParaRPr lang="pt-BR"/>
          </a:p>
        </p:txBody>
      </p:sp>
      <p:sp>
        <p:nvSpPr>
          <p:cNvPr id="6" name="Rectangle 6"/>
          <p:cNvSpPr>
            <a:spLocks noGrp="1" noChangeArrowheads="1"/>
          </p:cNvSpPr>
          <p:nvPr>
            <p:ph type="sldNum" sz="quarter" idx="12"/>
          </p:nvPr>
        </p:nvSpPr>
        <p:spPr/>
        <p:txBody>
          <a:bodyPr/>
          <a:lstStyle>
            <a:lvl1pPr>
              <a:defRPr/>
            </a:lvl1pPr>
          </a:lstStyle>
          <a:p>
            <a:pPr>
              <a:defRPr/>
            </a:pPr>
            <a:fld id="{FAE3B59B-F65A-4115-B54C-B23E0CA1FD81}" type="slidenum">
              <a:rPr lang="pt-BR"/>
              <a:pPr>
                <a:defRPr/>
              </a:pPr>
              <a:t>‹nº›</a:t>
            </a:fld>
            <a:endParaRPr lang="pt-BR"/>
          </a:p>
        </p:txBody>
      </p:sp>
    </p:spTree>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58025" y="609600"/>
            <a:ext cx="2105025" cy="5486400"/>
          </a:xfrm>
        </p:spPr>
        <p:txBody>
          <a:bodyPr vert="eaVert"/>
          <a:lstStyle/>
          <a:p>
            <a:r>
              <a:rPr lang="en-US" smtClean="0"/>
              <a:t>Click to edit Master title style</a:t>
            </a:r>
            <a:endParaRPr lang="pt-BR"/>
          </a:p>
        </p:txBody>
      </p:sp>
      <p:sp>
        <p:nvSpPr>
          <p:cNvPr id="3" name="Vertical Text Placeholder 2"/>
          <p:cNvSpPr>
            <a:spLocks noGrp="1"/>
          </p:cNvSpPr>
          <p:nvPr>
            <p:ph type="body" orient="vert" idx="1"/>
          </p:nvPr>
        </p:nvSpPr>
        <p:spPr>
          <a:xfrm>
            <a:off x="743015" y="609600"/>
            <a:ext cx="6162675"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4" name="Rectangle 4"/>
          <p:cNvSpPr>
            <a:spLocks noGrp="1" noChangeArrowheads="1"/>
          </p:cNvSpPr>
          <p:nvPr>
            <p:ph type="dt" sz="half" idx="10"/>
          </p:nvPr>
        </p:nvSpPr>
        <p:spPr/>
        <p:txBody>
          <a:bodyPr/>
          <a:lstStyle>
            <a:lvl1pPr algn="ctr">
              <a:defRPr/>
            </a:lvl1pPr>
          </a:lstStyle>
          <a:p>
            <a:pPr>
              <a:defRPr/>
            </a:pPr>
            <a:endParaRPr lang="pt-BR"/>
          </a:p>
        </p:txBody>
      </p:sp>
      <p:sp>
        <p:nvSpPr>
          <p:cNvPr id="5" name="Rectangle 5"/>
          <p:cNvSpPr>
            <a:spLocks noGrp="1" noChangeArrowheads="1"/>
          </p:cNvSpPr>
          <p:nvPr>
            <p:ph type="ftr" sz="quarter" idx="11"/>
          </p:nvPr>
        </p:nvSpPr>
        <p:spPr/>
        <p:txBody>
          <a:bodyPr/>
          <a:lstStyle>
            <a:lvl1pPr>
              <a:defRPr/>
            </a:lvl1pPr>
          </a:lstStyle>
          <a:p>
            <a:pPr>
              <a:defRPr/>
            </a:pPr>
            <a:endParaRPr lang="pt-BR"/>
          </a:p>
        </p:txBody>
      </p:sp>
      <p:sp>
        <p:nvSpPr>
          <p:cNvPr id="6" name="Rectangle 6"/>
          <p:cNvSpPr>
            <a:spLocks noGrp="1" noChangeArrowheads="1"/>
          </p:cNvSpPr>
          <p:nvPr>
            <p:ph type="sldNum" sz="quarter" idx="12"/>
          </p:nvPr>
        </p:nvSpPr>
        <p:spPr/>
        <p:txBody>
          <a:bodyPr/>
          <a:lstStyle>
            <a:lvl1pPr>
              <a:defRPr/>
            </a:lvl1pPr>
          </a:lstStyle>
          <a:p>
            <a:pPr>
              <a:defRPr/>
            </a:pPr>
            <a:fld id="{4B821804-8F5F-4318-B418-33B080646136}" type="slidenum">
              <a:rPr lang="pt-BR"/>
              <a:pPr>
                <a:defRPr/>
              </a:pPr>
              <a:t>‹nº›</a:t>
            </a:fld>
            <a:endParaRPr lang="pt-BR"/>
          </a:p>
        </p:txBody>
      </p:sp>
    </p:spTree>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42950" y="2130521"/>
            <a:ext cx="8420100" cy="1470025"/>
          </a:xfrm>
        </p:spPr>
        <p:txBody>
          <a:bodyPr/>
          <a:lstStyle/>
          <a:p>
            <a:r>
              <a:rPr lang="en-US" smtClean="0"/>
              <a:t>Click to edit Master title style</a:t>
            </a:r>
            <a:endParaRPr lang="pt-BR"/>
          </a:p>
        </p:txBody>
      </p:sp>
      <p:sp>
        <p:nvSpPr>
          <p:cNvPr id="3" name="Subtitle 2"/>
          <p:cNvSpPr>
            <a:spLocks noGrp="1"/>
          </p:cNvSpPr>
          <p:nvPr>
            <p:ph type="subTitle" idx="1"/>
          </p:nvPr>
        </p:nvSpPr>
        <p:spPr>
          <a:xfrm>
            <a:off x="1485900" y="3886200"/>
            <a:ext cx="69342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pt-BR"/>
          </a:p>
        </p:txBody>
      </p:sp>
      <p:sp>
        <p:nvSpPr>
          <p:cNvPr id="4" name="Rectangle 4"/>
          <p:cNvSpPr>
            <a:spLocks noGrp="1" noChangeArrowheads="1"/>
          </p:cNvSpPr>
          <p:nvPr>
            <p:ph type="dt" sz="half" idx="10"/>
          </p:nvPr>
        </p:nvSpPr>
        <p:spPr/>
        <p:txBody>
          <a:bodyPr/>
          <a:lstStyle>
            <a:lvl1pPr algn="ctr">
              <a:defRPr>
                <a:cs typeface="Arial" charset="0"/>
              </a:defRPr>
            </a:lvl1pPr>
          </a:lstStyle>
          <a:p>
            <a:pPr>
              <a:defRPr/>
            </a:pPr>
            <a:endParaRPr lang="pt-BR"/>
          </a:p>
        </p:txBody>
      </p:sp>
      <p:sp>
        <p:nvSpPr>
          <p:cNvPr id="5" name="Rectangle 5"/>
          <p:cNvSpPr>
            <a:spLocks noGrp="1" noChangeArrowheads="1"/>
          </p:cNvSpPr>
          <p:nvPr>
            <p:ph type="ftr" sz="quarter" idx="11"/>
          </p:nvPr>
        </p:nvSpPr>
        <p:spPr/>
        <p:txBody>
          <a:bodyPr/>
          <a:lstStyle>
            <a:lvl1pPr>
              <a:defRPr>
                <a:cs typeface="Arial" charset="0"/>
              </a:defRPr>
            </a:lvl1pPr>
          </a:lstStyle>
          <a:p>
            <a:pPr>
              <a:defRPr/>
            </a:pPr>
            <a:endParaRPr lang="pt-BR"/>
          </a:p>
        </p:txBody>
      </p:sp>
      <p:sp>
        <p:nvSpPr>
          <p:cNvPr id="6" name="Rectangle 6"/>
          <p:cNvSpPr>
            <a:spLocks noGrp="1" noChangeArrowheads="1"/>
          </p:cNvSpPr>
          <p:nvPr>
            <p:ph type="sldNum" sz="quarter" idx="12"/>
          </p:nvPr>
        </p:nvSpPr>
        <p:spPr/>
        <p:txBody>
          <a:bodyPr/>
          <a:lstStyle>
            <a:lvl1pPr>
              <a:defRPr>
                <a:cs typeface="Arial" charset="0"/>
              </a:defRPr>
            </a:lvl1pPr>
          </a:lstStyle>
          <a:p>
            <a:pPr>
              <a:defRPr/>
            </a:pPr>
            <a:fld id="{077BEF6B-5992-44ED-963B-21E587173AAE}" type="slidenum">
              <a:rPr lang="pt-BR"/>
              <a:pPr>
                <a:defRPr/>
              </a:pPr>
              <a:t>‹nº›</a:t>
            </a:fld>
            <a:endParaRPr lang="pt-BR"/>
          </a:p>
        </p:txBody>
      </p:sp>
    </p:spTree>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pt-B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4" name="Rectangle 4"/>
          <p:cNvSpPr>
            <a:spLocks noGrp="1" noChangeArrowheads="1"/>
          </p:cNvSpPr>
          <p:nvPr>
            <p:ph type="dt" sz="half" idx="10"/>
          </p:nvPr>
        </p:nvSpPr>
        <p:spPr/>
        <p:txBody>
          <a:bodyPr/>
          <a:lstStyle>
            <a:lvl1pPr algn="ctr">
              <a:defRPr>
                <a:cs typeface="Arial" charset="0"/>
              </a:defRPr>
            </a:lvl1pPr>
          </a:lstStyle>
          <a:p>
            <a:pPr>
              <a:defRPr/>
            </a:pPr>
            <a:endParaRPr lang="pt-BR"/>
          </a:p>
        </p:txBody>
      </p:sp>
      <p:sp>
        <p:nvSpPr>
          <p:cNvPr id="5" name="Rectangle 5"/>
          <p:cNvSpPr>
            <a:spLocks noGrp="1" noChangeArrowheads="1"/>
          </p:cNvSpPr>
          <p:nvPr>
            <p:ph type="ftr" sz="quarter" idx="11"/>
          </p:nvPr>
        </p:nvSpPr>
        <p:spPr/>
        <p:txBody>
          <a:bodyPr/>
          <a:lstStyle>
            <a:lvl1pPr>
              <a:defRPr>
                <a:cs typeface="Arial" charset="0"/>
              </a:defRPr>
            </a:lvl1pPr>
          </a:lstStyle>
          <a:p>
            <a:pPr>
              <a:defRPr/>
            </a:pPr>
            <a:endParaRPr lang="pt-BR"/>
          </a:p>
        </p:txBody>
      </p:sp>
      <p:sp>
        <p:nvSpPr>
          <p:cNvPr id="6" name="Rectangle 6"/>
          <p:cNvSpPr>
            <a:spLocks noGrp="1" noChangeArrowheads="1"/>
          </p:cNvSpPr>
          <p:nvPr>
            <p:ph type="sldNum" sz="quarter" idx="12"/>
          </p:nvPr>
        </p:nvSpPr>
        <p:spPr/>
        <p:txBody>
          <a:bodyPr/>
          <a:lstStyle>
            <a:lvl1pPr>
              <a:defRPr>
                <a:cs typeface="Arial" charset="0"/>
              </a:defRPr>
            </a:lvl1pPr>
          </a:lstStyle>
          <a:p>
            <a:pPr>
              <a:defRPr/>
            </a:pPr>
            <a:fld id="{8EA7019F-B1CB-4B22-96D6-4E1609A16ADC}" type="slidenum">
              <a:rPr lang="pt-BR"/>
              <a:pPr>
                <a:defRPr/>
              </a:pPr>
              <a:t>‹nº›</a:t>
            </a:fld>
            <a:endParaRPr lang="pt-BR"/>
          </a:p>
        </p:txBody>
      </p:sp>
    </p:spTree>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82638" y="4406996"/>
            <a:ext cx="8420100" cy="1362075"/>
          </a:xfrm>
        </p:spPr>
        <p:txBody>
          <a:bodyPr anchor="t"/>
          <a:lstStyle>
            <a:lvl1pPr algn="l">
              <a:defRPr sz="4000" b="1" cap="all"/>
            </a:lvl1pPr>
          </a:lstStyle>
          <a:p>
            <a:r>
              <a:rPr lang="en-US" smtClean="0"/>
              <a:t>Click to edit Master title style</a:t>
            </a:r>
            <a:endParaRPr lang="pt-BR"/>
          </a:p>
        </p:txBody>
      </p:sp>
      <p:sp>
        <p:nvSpPr>
          <p:cNvPr id="3" name="Text Placeholder 2"/>
          <p:cNvSpPr>
            <a:spLocks noGrp="1"/>
          </p:cNvSpPr>
          <p:nvPr>
            <p:ph type="body" idx="1"/>
          </p:nvPr>
        </p:nvSpPr>
        <p:spPr>
          <a:xfrm>
            <a:off x="782638"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lgn="ctr">
              <a:defRPr>
                <a:cs typeface="Arial" charset="0"/>
              </a:defRPr>
            </a:lvl1pPr>
          </a:lstStyle>
          <a:p>
            <a:pPr>
              <a:defRPr/>
            </a:pPr>
            <a:endParaRPr lang="pt-BR"/>
          </a:p>
        </p:txBody>
      </p:sp>
      <p:sp>
        <p:nvSpPr>
          <p:cNvPr id="5" name="Rectangle 5"/>
          <p:cNvSpPr>
            <a:spLocks noGrp="1" noChangeArrowheads="1"/>
          </p:cNvSpPr>
          <p:nvPr>
            <p:ph type="ftr" sz="quarter" idx="11"/>
          </p:nvPr>
        </p:nvSpPr>
        <p:spPr/>
        <p:txBody>
          <a:bodyPr/>
          <a:lstStyle>
            <a:lvl1pPr>
              <a:defRPr>
                <a:cs typeface="Arial" charset="0"/>
              </a:defRPr>
            </a:lvl1pPr>
          </a:lstStyle>
          <a:p>
            <a:pPr>
              <a:defRPr/>
            </a:pPr>
            <a:endParaRPr lang="pt-BR"/>
          </a:p>
        </p:txBody>
      </p:sp>
      <p:sp>
        <p:nvSpPr>
          <p:cNvPr id="6" name="Rectangle 6"/>
          <p:cNvSpPr>
            <a:spLocks noGrp="1" noChangeArrowheads="1"/>
          </p:cNvSpPr>
          <p:nvPr>
            <p:ph type="sldNum" sz="quarter" idx="12"/>
          </p:nvPr>
        </p:nvSpPr>
        <p:spPr/>
        <p:txBody>
          <a:bodyPr/>
          <a:lstStyle>
            <a:lvl1pPr>
              <a:defRPr>
                <a:cs typeface="Arial" charset="0"/>
              </a:defRPr>
            </a:lvl1pPr>
          </a:lstStyle>
          <a:p>
            <a:pPr>
              <a:defRPr/>
            </a:pPr>
            <a:fld id="{D91D45D8-48C5-42AD-AD46-D5BF6EBA034B}" type="slidenum">
              <a:rPr lang="pt-BR"/>
              <a:pPr>
                <a:defRPr/>
              </a:pPr>
              <a:t>‹nº›</a:t>
            </a:fld>
            <a:endParaRPr lang="pt-BR"/>
          </a:p>
        </p:txBody>
      </p:sp>
    </p:spTree>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pt-BR"/>
          </a:p>
        </p:txBody>
      </p:sp>
      <p:sp>
        <p:nvSpPr>
          <p:cNvPr id="3" name="Content Placeholder 2"/>
          <p:cNvSpPr>
            <a:spLocks noGrp="1"/>
          </p:cNvSpPr>
          <p:nvPr>
            <p:ph sz="half" idx="1"/>
          </p:nvPr>
        </p:nvSpPr>
        <p:spPr>
          <a:xfrm>
            <a:off x="495303" y="1600206"/>
            <a:ext cx="4381501"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4" name="Content Placeholder 3"/>
          <p:cNvSpPr>
            <a:spLocks noGrp="1"/>
          </p:cNvSpPr>
          <p:nvPr>
            <p:ph sz="half" idx="2"/>
          </p:nvPr>
        </p:nvSpPr>
        <p:spPr>
          <a:xfrm>
            <a:off x="5029199" y="1600206"/>
            <a:ext cx="4381501"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5" name="Rectangle 7"/>
          <p:cNvSpPr>
            <a:spLocks noGrp="1" noChangeArrowheads="1"/>
          </p:cNvSpPr>
          <p:nvPr>
            <p:ph type="dt" sz="half" idx="10"/>
          </p:nvPr>
        </p:nvSpPr>
        <p:spPr/>
        <p:txBody>
          <a:bodyPr/>
          <a:lstStyle>
            <a:lvl1pPr algn="ctr">
              <a:defRPr>
                <a:cs typeface="Arial" charset="0"/>
              </a:defRPr>
            </a:lvl1pPr>
          </a:lstStyle>
          <a:p>
            <a:pPr>
              <a:defRPr/>
            </a:pPr>
            <a:endParaRPr lang="pt-BR"/>
          </a:p>
        </p:txBody>
      </p:sp>
      <p:sp>
        <p:nvSpPr>
          <p:cNvPr id="6" name="Rectangle 8"/>
          <p:cNvSpPr>
            <a:spLocks noGrp="1" noChangeArrowheads="1"/>
          </p:cNvSpPr>
          <p:nvPr>
            <p:ph type="ftr" sz="quarter" idx="11"/>
          </p:nvPr>
        </p:nvSpPr>
        <p:spPr/>
        <p:txBody>
          <a:bodyPr/>
          <a:lstStyle>
            <a:lvl1pPr>
              <a:defRPr>
                <a:cs typeface="Arial" charset="0"/>
              </a:defRPr>
            </a:lvl1pPr>
          </a:lstStyle>
          <a:p>
            <a:pPr>
              <a:defRPr/>
            </a:pPr>
            <a:endParaRPr lang="pt-BR"/>
          </a:p>
        </p:txBody>
      </p:sp>
      <p:sp>
        <p:nvSpPr>
          <p:cNvPr id="7" name="Rectangle 9"/>
          <p:cNvSpPr>
            <a:spLocks noGrp="1" noChangeArrowheads="1"/>
          </p:cNvSpPr>
          <p:nvPr>
            <p:ph type="sldNum" sz="quarter" idx="12"/>
          </p:nvPr>
        </p:nvSpPr>
        <p:spPr/>
        <p:txBody>
          <a:bodyPr/>
          <a:lstStyle>
            <a:lvl1pPr>
              <a:defRPr>
                <a:cs typeface="Arial" charset="0"/>
              </a:defRPr>
            </a:lvl1pPr>
          </a:lstStyle>
          <a:p>
            <a:pPr>
              <a:defRPr/>
            </a:pPr>
            <a:fld id="{2E9F1E81-0F5A-469C-B4D1-AB2597E200D0}" type="slidenum">
              <a:rPr lang="pt-BR"/>
              <a:pPr>
                <a:defRPr/>
              </a:pPr>
              <a:t>‹nº›</a:t>
            </a:fld>
            <a:endParaRPr lang="pt-BR"/>
          </a:p>
        </p:txBody>
      </p:sp>
    </p:spTree>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pt-BR"/>
          </a:p>
        </p:txBody>
      </p:sp>
      <p:sp>
        <p:nvSpPr>
          <p:cNvPr id="3" name="Text Placeholder 2"/>
          <p:cNvSpPr>
            <a:spLocks noGrp="1"/>
          </p:cNvSpPr>
          <p:nvPr>
            <p:ph type="body" idx="1"/>
          </p:nvPr>
        </p:nvSpPr>
        <p:spPr>
          <a:xfrm>
            <a:off x="495300" y="1535113"/>
            <a:ext cx="437673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95300" y="2174875"/>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5" name="Text Placeholder 4"/>
          <p:cNvSpPr>
            <a:spLocks noGrp="1"/>
          </p:cNvSpPr>
          <p:nvPr>
            <p:ph type="body" sz="quarter" idx="3"/>
          </p:nvPr>
        </p:nvSpPr>
        <p:spPr>
          <a:xfrm>
            <a:off x="5032415" y="1535113"/>
            <a:ext cx="437832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32415"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7" name="Rectangle 4"/>
          <p:cNvSpPr>
            <a:spLocks noGrp="1" noChangeArrowheads="1"/>
          </p:cNvSpPr>
          <p:nvPr>
            <p:ph type="dt" sz="half" idx="10"/>
          </p:nvPr>
        </p:nvSpPr>
        <p:spPr/>
        <p:txBody>
          <a:bodyPr/>
          <a:lstStyle>
            <a:lvl1pPr algn="ctr">
              <a:defRPr>
                <a:cs typeface="Arial" charset="0"/>
              </a:defRPr>
            </a:lvl1pPr>
          </a:lstStyle>
          <a:p>
            <a:pPr>
              <a:defRPr/>
            </a:pPr>
            <a:endParaRPr lang="pt-BR"/>
          </a:p>
        </p:txBody>
      </p:sp>
      <p:sp>
        <p:nvSpPr>
          <p:cNvPr id="8" name="Rectangle 5"/>
          <p:cNvSpPr>
            <a:spLocks noGrp="1" noChangeArrowheads="1"/>
          </p:cNvSpPr>
          <p:nvPr>
            <p:ph type="ftr" sz="quarter" idx="11"/>
          </p:nvPr>
        </p:nvSpPr>
        <p:spPr/>
        <p:txBody>
          <a:bodyPr/>
          <a:lstStyle>
            <a:lvl1pPr>
              <a:defRPr>
                <a:cs typeface="Arial" charset="0"/>
              </a:defRPr>
            </a:lvl1pPr>
          </a:lstStyle>
          <a:p>
            <a:pPr>
              <a:defRPr/>
            </a:pPr>
            <a:endParaRPr lang="pt-BR"/>
          </a:p>
        </p:txBody>
      </p:sp>
      <p:sp>
        <p:nvSpPr>
          <p:cNvPr id="9" name="Rectangle 6"/>
          <p:cNvSpPr>
            <a:spLocks noGrp="1" noChangeArrowheads="1"/>
          </p:cNvSpPr>
          <p:nvPr>
            <p:ph type="sldNum" sz="quarter" idx="12"/>
          </p:nvPr>
        </p:nvSpPr>
        <p:spPr/>
        <p:txBody>
          <a:bodyPr/>
          <a:lstStyle>
            <a:lvl1pPr>
              <a:defRPr>
                <a:cs typeface="Arial" charset="0"/>
              </a:defRPr>
            </a:lvl1pPr>
          </a:lstStyle>
          <a:p>
            <a:pPr>
              <a:defRPr/>
            </a:pPr>
            <a:fld id="{2C6A1C47-9DB4-4543-9CCC-B3058CD34AE7}" type="slidenum">
              <a:rPr lang="pt-BR"/>
              <a:pPr>
                <a:defRPr/>
              </a:pPr>
              <a:t>‹nº›</a:t>
            </a:fld>
            <a:endParaRPr lang="pt-B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645" y="4800600"/>
            <a:ext cx="5943600" cy="566738"/>
          </a:xfrm>
        </p:spPr>
        <p:txBody>
          <a:bodyPr anchor="b"/>
          <a:lstStyle>
            <a:lvl1pPr algn="l">
              <a:defRPr sz="2000" b="1"/>
            </a:lvl1pPr>
          </a:lstStyle>
          <a:p>
            <a:r>
              <a:rPr lang="en-US" smtClean="0"/>
              <a:t>Click to edit Master title style</a:t>
            </a:r>
            <a:endParaRPr lang="pt-BR"/>
          </a:p>
        </p:txBody>
      </p:sp>
      <p:sp>
        <p:nvSpPr>
          <p:cNvPr id="3" name="Picture Placeholder 2"/>
          <p:cNvSpPr>
            <a:spLocks noGrp="1"/>
          </p:cNvSpPr>
          <p:nvPr>
            <p:ph type="pic" idx="1"/>
          </p:nvPr>
        </p:nvSpPr>
        <p:spPr>
          <a:xfrm>
            <a:off x="1941645"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t-BR" noProof="0" smtClean="0"/>
          </a:p>
        </p:txBody>
      </p:sp>
      <p:sp>
        <p:nvSpPr>
          <p:cNvPr id="4" name="Text Placeholder 3"/>
          <p:cNvSpPr>
            <a:spLocks noGrp="1"/>
          </p:cNvSpPr>
          <p:nvPr>
            <p:ph type="body" sz="half" idx="2"/>
          </p:nvPr>
        </p:nvSpPr>
        <p:spPr>
          <a:xfrm>
            <a:off x="1941645"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
          <p:cNvSpPr>
            <a:spLocks noGrp="1" noChangeArrowheads="1"/>
          </p:cNvSpPr>
          <p:nvPr>
            <p:ph type="dt" sz="half" idx="10"/>
          </p:nvPr>
        </p:nvSpPr>
        <p:spPr/>
        <p:txBody>
          <a:bodyPr/>
          <a:lstStyle>
            <a:lvl1pPr algn="ctr">
              <a:defRPr>
                <a:cs typeface="Arial" charset="0"/>
              </a:defRPr>
            </a:lvl1pPr>
          </a:lstStyle>
          <a:p>
            <a:pPr>
              <a:defRPr/>
            </a:pPr>
            <a:endParaRPr lang="en-US"/>
          </a:p>
        </p:txBody>
      </p:sp>
      <p:sp>
        <p:nvSpPr>
          <p:cNvPr id="6" name="Rectangle 11"/>
          <p:cNvSpPr>
            <a:spLocks noGrp="1" noChangeArrowheads="1"/>
          </p:cNvSpPr>
          <p:nvPr>
            <p:ph type="ftr" sz="quarter" idx="11"/>
          </p:nvPr>
        </p:nvSpPr>
        <p:spPr/>
        <p:txBody>
          <a:bodyPr/>
          <a:lstStyle>
            <a:lvl1pPr>
              <a:defRPr>
                <a:cs typeface="Arial" charset="0"/>
              </a:defRPr>
            </a:lvl1pPr>
          </a:lstStyle>
          <a:p>
            <a:pPr>
              <a:defRPr/>
            </a:pPr>
            <a:endParaRPr lang="en-US"/>
          </a:p>
        </p:txBody>
      </p:sp>
      <p:sp>
        <p:nvSpPr>
          <p:cNvPr id="7" name="Rectangle 12"/>
          <p:cNvSpPr>
            <a:spLocks noGrp="1" noChangeArrowheads="1"/>
          </p:cNvSpPr>
          <p:nvPr>
            <p:ph type="sldNum" sz="quarter" idx="12"/>
          </p:nvPr>
        </p:nvSpPr>
        <p:spPr/>
        <p:txBody>
          <a:bodyPr/>
          <a:lstStyle>
            <a:lvl1pPr>
              <a:defRPr>
                <a:cs typeface="Arial" charset="0"/>
              </a:defRPr>
            </a:lvl1pPr>
          </a:lstStyle>
          <a:p>
            <a:pPr>
              <a:defRPr/>
            </a:pPr>
            <a:fld id="{6B1E8397-D31D-4A90-9C23-6933CB4C359B}" type="slidenum">
              <a:rPr lang="en-US"/>
              <a:pPr>
                <a:defRPr/>
              </a:pPr>
              <a:t>‹nº›</a:t>
            </a:fld>
            <a:endParaRPr lang="en-US"/>
          </a:p>
        </p:txBody>
      </p:sp>
    </p:spTree>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pt-BR"/>
          </a:p>
        </p:txBody>
      </p:sp>
      <p:sp>
        <p:nvSpPr>
          <p:cNvPr id="3" name="Rectangle 4"/>
          <p:cNvSpPr>
            <a:spLocks noGrp="1" noChangeArrowheads="1"/>
          </p:cNvSpPr>
          <p:nvPr>
            <p:ph type="dt" sz="half" idx="10"/>
          </p:nvPr>
        </p:nvSpPr>
        <p:spPr/>
        <p:txBody>
          <a:bodyPr/>
          <a:lstStyle>
            <a:lvl1pPr algn="ctr">
              <a:defRPr>
                <a:cs typeface="Arial" charset="0"/>
              </a:defRPr>
            </a:lvl1pPr>
          </a:lstStyle>
          <a:p>
            <a:pPr>
              <a:defRPr/>
            </a:pPr>
            <a:endParaRPr lang="pt-BR"/>
          </a:p>
        </p:txBody>
      </p:sp>
      <p:sp>
        <p:nvSpPr>
          <p:cNvPr id="4" name="Rectangle 5"/>
          <p:cNvSpPr>
            <a:spLocks noGrp="1" noChangeArrowheads="1"/>
          </p:cNvSpPr>
          <p:nvPr>
            <p:ph type="ftr" sz="quarter" idx="11"/>
          </p:nvPr>
        </p:nvSpPr>
        <p:spPr/>
        <p:txBody>
          <a:bodyPr/>
          <a:lstStyle>
            <a:lvl1pPr>
              <a:defRPr>
                <a:cs typeface="Arial" charset="0"/>
              </a:defRPr>
            </a:lvl1pPr>
          </a:lstStyle>
          <a:p>
            <a:pPr>
              <a:defRPr/>
            </a:pPr>
            <a:endParaRPr lang="pt-BR"/>
          </a:p>
        </p:txBody>
      </p:sp>
      <p:sp>
        <p:nvSpPr>
          <p:cNvPr id="5" name="Rectangle 6"/>
          <p:cNvSpPr>
            <a:spLocks noGrp="1" noChangeArrowheads="1"/>
          </p:cNvSpPr>
          <p:nvPr>
            <p:ph type="sldNum" sz="quarter" idx="12"/>
          </p:nvPr>
        </p:nvSpPr>
        <p:spPr/>
        <p:txBody>
          <a:bodyPr/>
          <a:lstStyle>
            <a:lvl1pPr>
              <a:defRPr>
                <a:cs typeface="Arial" charset="0"/>
              </a:defRPr>
            </a:lvl1pPr>
          </a:lstStyle>
          <a:p>
            <a:pPr>
              <a:defRPr/>
            </a:pPr>
            <a:fld id="{DA259510-BD48-480D-9E59-45E461445AE8}" type="slidenum">
              <a:rPr lang="pt-BR"/>
              <a:pPr>
                <a:defRPr/>
              </a:pPr>
              <a:t>‹nº›</a:t>
            </a:fld>
            <a:endParaRPr lang="pt-BR"/>
          </a:p>
        </p:txBody>
      </p:sp>
    </p:spTree>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cs typeface="Arial" charset="0"/>
              </a:defRPr>
            </a:lvl1pPr>
          </a:lstStyle>
          <a:p>
            <a:pPr>
              <a:defRPr/>
            </a:pPr>
            <a:endParaRPr lang="pt-BR"/>
          </a:p>
        </p:txBody>
      </p:sp>
      <p:sp>
        <p:nvSpPr>
          <p:cNvPr id="3" name="Rectangle 5"/>
          <p:cNvSpPr>
            <a:spLocks noGrp="1" noChangeArrowheads="1"/>
          </p:cNvSpPr>
          <p:nvPr>
            <p:ph type="ftr" sz="quarter" idx="11"/>
          </p:nvPr>
        </p:nvSpPr>
        <p:spPr/>
        <p:txBody>
          <a:bodyPr/>
          <a:lstStyle>
            <a:lvl1pPr>
              <a:defRPr>
                <a:cs typeface="Arial" charset="0"/>
              </a:defRPr>
            </a:lvl1pPr>
          </a:lstStyle>
          <a:p>
            <a:pPr>
              <a:defRPr/>
            </a:pPr>
            <a:endParaRPr lang="pt-BR"/>
          </a:p>
        </p:txBody>
      </p:sp>
      <p:sp>
        <p:nvSpPr>
          <p:cNvPr id="4" name="Rectangle 6"/>
          <p:cNvSpPr>
            <a:spLocks noGrp="1" noChangeArrowheads="1"/>
          </p:cNvSpPr>
          <p:nvPr>
            <p:ph type="sldNum" sz="quarter" idx="12"/>
          </p:nvPr>
        </p:nvSpPr>
        <p:spPr/>
        <p:txBody>
          <a:bodyPr/>
          <a:lstStyle>
            <a:lvl1pPr>
              <a:defRPr>
                <a:cs typeface="Arial" charset="0"/>
              </a:defRPr>
            </a:lvl1pPr>
          </a:lstStyle>
          <a:p>
            <a:pPr>
              <a:defRPr/>
            </a:pPr>
            <a:fld id="{CBD31DDA-1753-4781-A1A3-5404942961C1}" type="slidenum">
              <a:rPr lang="pt-BR"/>
              <a:pPr>
                <a:defRPr/>
              </a:pPr>
              <a:t>‹nº›</a:t>
            </a:fld>
            <a:endParaRPr lang="pt-BR"/>
          </a:p>
        </p:txBody>
      </p:sp>
    </p:spTree>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5308" y="273050"/>
            <a:ext cx="3259138" cy="1162050"/>
          </a:xfrm>
        </p:spPr>
        <p:txBody>
          <a:bodyPr anchor="b"/>
          <a:lstStyle>
            <a:lvl1pPr algn="l">
              <a:defRPr sz="2000" b="1"/>
            </a:lvl1pPr>
          </a:lstStyle>
          <a:p>
            <a:r>
              <a:rPr lang="en-US" smtClean="0"/>
              <a:t>Click to edit Master title style</a:t>
            </a:r>
            <a:endParaRPr lang="pt-BR"/>
          </a:p>
        </p:txBody>
      </p:sp>
      <p:sp>
        <p:nvSpPr>
          <p:cNvPr id="3" name="Content Placeholder 2"/>
          <p:cNvSpPr>
            <a:spLocks noGrp="1"/>
          </p:cNvSpPr>
          <p:nvPr>
            <p:ph idx="1"/>
          </p:nvPr>
        </p:nvSpPr>
        <p:spPr>
          <a:xfrm>
            <a:off x="3873499" y="273082"/>
            <a:ext cx="553720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4" name="Text Placeholder 3"/>
          <p:cNvSpPr>
            <a:spLocks noGrp="1"/>
          </p:cNvSpPr>
          <p:nvPr>
            <p:ph type="body" sz="half" idx="2"/>
          </p:nvPr>
        </p:nvSpPr>
        <p:spPr>
          <a:xfrm>
            <a:off x="495308" y="1435103"/>
            <a:ext cx="3259138"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7"/>
          <p:cNvSpPr>
            <a:spLocks noGrp="1" noChangeArrowheads="1"/>
          </p:cNvSpPr>
          <p:nvPr>
            <p:ph type="dt" sz="half" idx="10"/>
          </p:nvPr>
        </p:nvSpPr>
        <p:spPr/>
        <p:txBody>
          <a:bodyPr/>
          <a:lstStyle>
            <a:lvl1pPr algn="ctr">
              <a:defRPr>
                <a:cs typeface="Arial" charset="0"/>
              </a:defRPr>
            </a:lvl1pPr>
          </a:lstStyle>
          <a:p>
            <a:pPr>
              <a:defRPr/>
            </a:pPr>
            <a:endParaRPr lang="pt-BR"/>
          </a:p>
        </p:txBody>
      </p:sp>
      <p:sp>
        <p:nvSpPr>
          <p:cNvPr id="6" name="Rectangle 8"/>
          <p:cNvSpPr>
            <a:spLocks noGrp="1" noChangeArrowheads="1"/>
          </p:cNvSpPr>
          <p:nvPr>
            <p:ph type="ftr" sz="quarter" idx="11"/>
          </p:nvPr>
        </p:nvSpPr>
        <p:spPr/>
        <p:txBody>
          <a:bodyPr/>
          <a:lstStyle>
            <a:lvl1pPr>
              <a:defRPr>
                <a:cs typeface="Arial" charset="0"/>
              </a:defRPr>
            </a:lvl1pPr>
          </a:lstStyle>
          <a:p>
            <a:pPr>
              <a:defRPr/>
            </a:pPr>
            <a:endParaRPr lang="pt-BR"/>
          </a:p>
        </p:txBody>
      </p:sp>
      <p:sp>
        <p:nvSpPr>
          <p:cNvPr id="7" name="Rectangle 9"/>
          <p:cNvSpPr>
            <a:spLocks noGrp="1" noChangeArrowheads="1"/>
          </p:cNvSpPr>
          <p:nvPr>
            <p:ph type="sldNum" sz="quarter" idx="12"/>
          </p:nvPr>
        </p:nvSpPr>
        <p:spPr/>
        <p:txBody>
          <a:bodyPr/>
          <a:lstStyle>
            <a:lvl1pPr>
              <a:defRPr>
                <a:cs typeface="Arial" charset="0"/>
              </a:defRPr>
            </a:lvl1pPr>
          </a:lstStyle>
          <a:p>
            <a:pPr>
              <a:defRPr/>
            </a:pPr>
            <a:fld id="{426F4EDD-591F-451B-BAE5-6F1DFDBC0B26}" type="slidenum">
              <a:rPr lang="pt-BR"/>
              <a:pPr>
                <a:defRPr/>
              </a:pPr>
              <a:t>‹nº›</a:t>
            </a:fld>
            <a:endParaRPr lang="pt-BR"/>
          </a:p>
        </p:txBody>
      </p:sp>
    </p:spTree>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513" y="4800600"/>
            <a:ext cx="5943600" cy="566738"/>
          </a:xfrm>
        </p:spPr>
        <p:txBody>
          <a:bodyPr anchor="b"/>
          <a:lstStyle>
            <a:lvl1pPr algn="l">
              <a:defRPr sz="2000" b="1"/>
            </a:lvl1pPr>
          </a:lstStyle>
          <a:p>
            <a:r>
              <a:rPr lang="en-US" smtClean="0"/>
              <a:t>Click to edit Master title style</a:t>
            </a:r>
            <a:endParaRPr lang="pt-BR"/>
          </a:p>
        </p:txBody>
      </p:sp>
      <p:sp>
        <p:nvSpPr>
          <p:cNvPr id="3" name="Picture Placeholder 2"/>
          <p:cNvSpPr>
            <a:spLocks noGrp="1"/>
          </p:cNvSpPr>
          <p:nvPr>
            <p:ph type="pic" idx="1"/>
          </p:nvPr>
        </p:nvSpPr>
        <p:spPr>
          <a:xfrm>
            <a:off x="1941513"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t-BR" noProof="0" smtClean="0"/>
          </a:p>
        </p:txBody>
      </p:sp>
      <p:sp>
        <p:nvSpPr>
          <p:cNvPr id="4" name="Text Placeholder 3"/>
          <p:cNvSpPr>
            <a:spLocks noGrp="1"/>
          </p:cNvSpPr>
          <p:nvPr>
            <p:ph type="body" sz="half" idx="2"/>
          </p:nvPr>
        </p:nvSpPr>
        <p:spPr>
          <a:xfrm>
            <a:off x="1941513"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7"/>
          <p:cNvSpPr>
            <a:spLocks noGrp="1" noChangeArrowheads="1"/>
          </p:cNvSpPr>
          <p:nvPr>
            <p:ph type="dt" sz="half" idx="10"/>
          </p:nvPr>
        </p:nvSpPr>
        <p:spPr/>
        <p:txBody>
          <a:bodyPr/>
          <a:lstStyle>
            <a:lvl1pPr algn="ctr">
              <a:defRPr>
                <a:cs typeface="Arial" charset="0"/>
              </a:defRPr>
            </a:lvl1pPr>
          </a:lstStyle>
          <a:p>
            <a:pPr>
              <a:defRPr/>
            </a:pPr>
            <a:endParaRPr lang="pt-BR"/>
          </a:p>
        </p:txBody>
      </p:sp>
      <p:sp>
        <p:nvSpPr>
          <p:cNvPr id="6" name="Rectangle 8"/>
          <p:cNvSpPr>
            <a:spLocks noGrp="1" noChangeArrowheads="1"/>
          </p:cNvSpPr>
          <p:nvPr>
            <p:ph type="ftr" sz="quarter" idx="11"/>
          </p:nvPr>
        </p:nvSpPr>
        <p:spPr/>
        <p:txBody>
          <a:bodyPr/>
          <a:lstStyle>
            <a:lvl1pPr>
              <a:defRPr>
                <a:cs typeface="Arial" charset="0"/>
              </a:defRPr>
            </a:lvl1pPr>
          </a:lstStyle>
          <a:p>
            <a:pPr>
              <a:defRPr/>
            </a:pPr>
            <a:endParaRPr lang="pt-BR"/>
          </a:p>
        </p:txBody>
      </p:sp>
      <p:sp>
        <p:nvSpPr>
          <p:cNvPr id="7" name="Rectangle 9"/>
          <p:cNvSpPr>
            <a:spLocks noGrp="1" noChangeArrowheads="1"/>
          </p:cNvSpPr>
          <p:nvPr>
            <p:ph type="sldNum" sz="quarter" idx="12"/>
          </p:nvPr>
        </p:nvSpPr>
        <p:spPr/>
        <p:txBody>
          <a:bodyPr/>
          <a:lstStyle>
            <a:lvl1pPr>
              <a:defRPr>
                <a:cs typeface="Arial" charset="0"/>
              </a:defRPr>
            </a:lvl1pPr>
          </a:lstStyle>
          <a:p>
            <a:pPr>
              <a:defRPr/>
            </a:pPr>
            <a:fld id="{1454CE17-FDBD-46D7-BD52-FC0102C9C67F}" type="slidenum">
              <a:rPr lang="pt-BR"/>
              <a:pPr>
                <a:defRPr/>
              </a:pPr>
              <a:t>‹nº›</a:t>
            </a:fld>
            <a:endParaRPr lang="pt-BR"/>
          </a:p>
        </p:txBody>
      </p:sp>
    </p:spTree>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pt-B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4" name="Rectangle 4"/>
          <p:cNvSpPr>
            <a:spLocks noGrp="1" noChangeArrowheads="1"/>
          </p:cNvSpPr>
          <p:nvPr>
            <p:ph type="dt" sz="half" idx="10"/>
          </p:nvPr>
        </p:nvSpPr>
        <p:spPr/>
        <p:txBody>
          <a:bodyPr/>
          <a:lstStyle>
            <a:lvl1pPr algn="ctr">
              <a:defRPr>
                <a:cs typeface="Arial" charset="0"/>
              </a:defRPr>
            </a:lvl1pPr>
          </a:lstStyle>
          <a:p>
            <a:pPr>
              <a:defRPr/>
            </a:pPr>
            <a:endParaRPr lang="pt-BR"/>
          </a:p>
        </p:txBody>
      </p:sp>
      <p:sp>
        <p:nvSpPr>
          <p:cNvPr id="5" name="Rectangle 5"/>
          <p:cNvSpPr>
            <a:spLocks noGrp="1" noChangeArrowheads="1"/>
          </p:cNvSpPr>
          <p:nvPr>
            <p:ph type="ftr" sz="quarter" idx="11"/>
          </p:nvPr>
        </p:nvSpPr>
        <p:spPr/>
        <p:txBody>
          <a:bodyPr/>
          <a:lstStyle>
            <a:lvl1pPr>
              <a:defRPr>
                <a:cs typeface="Arial" charset="0"/>
              </a:defRPr>
            </a:lvl1pPr>
          </a:lstStyle>
          <a:p>
            <a:pPr>
              <a:defRPr/>
            </a:pPr>
            <a:endParaRPr lang="pt-BR"/>
          </a:p>
        </p:txBody>
      </p:sp>
      <p:sp>
        <p:nvSpPr>
          <p:cNvPr id="6" name="Rectangle 6"/>
          <p:cNvSpPr>
            <a:spLocks noGrp="1" noChangeArrowheads="1"/>
          </p:cNvSpPr>
          <p:nvPr>
            <p:ph type="sldNum" sz="quarter" idx="12"/>
          </p:nvPr>
        </p:nvSpPr>
        <p:spPr/>
        <p:txBody>
          <a:bodyPr/>
          <a:lstStyle>
            <a:lvl1pPr>
              <a:defRPr>
                <a:cs typeface="Arial" charset="0"/>
              </a:defRPr>
            </a:lvl1pPr>
          </a:lstStyle>
          <a:p>
            <a:pPr>
              <a:defRPr/>
            </a:pPr>
            <a:fld id="{21741BAC-D95D-4CCD-AED9-85F56009B4B4}" type="slidenum">
              <a:rPr lang="pt-BR"/>
              <a:pPr>
                <a:defRPr/>
              </a:pPr>
              <a:t>‹nº›</a:t>
            </a:fld>
            <a:endParaRPr lang="pt-BR"/>
          </a:p>
        </p:txBody>
      </p:sp>
    </p:spTree>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81850" y="274669"/>
            <a:ext cx="2228850" cy="5851525"/>
          </a:xfrm>
        </p:spPr>
        <p:txBody>
          <a:bodyPr vert="eaVert"/>
          <a:lstStyle/>
          <a:p>
            <a:r>
              <a:rPr lang="en-US" smtClean="0"/>
              <a:t>Click to edit Master title style</a:t>
            </a:r>
            <a:endParaRPr lang="pt-BR"/>
          </a:p>
        </p:txBody>
      </p:sp>
      <p:sp>
        <p:nvSpPr>
          <p:cNvPr id="3" name="Vertical Text Placeholder 2"/>
          <p:cNvSpPr>
            <a:spLocks noGrp="1"/>
          </p:cNvSpPr>
          <p:nvPr>
            <p:ph type="body" orient="vert" idx="1"/>
          </p:nvPr>
        </p:nvSpPr>
        <p:spPr>
          <a:xfrm>
            <a:off x="495308" y="274669"/>
            <a:ext cx="653415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4" name="Rectangle 4"/>
          <p:cNvSpPr>
            <a:spLocks noGrp="1" noChangeArrowheads="1"/>
          </p:cNvSpPr>
          <p:nvPr>
            <p:ph type="dt" sz="half" idx="10"/>
          </p:nvPr>
        </p:nvSpPr>
        <p:spPr/>
        <p:txBody>
          <a:bodyPr/>
          <a:lstStyle>
            <a:lvl1pPr algn="ctr">
              <a:defRPr>
                <a:cs typeface="Arial" charset="0"/>
              </a:defRPr>
            </a:lvl1pPr>
          </a:lstStyle>
          <a:p>
            <a:pPr>
              <a:defRPr/>
            </a:pPr>
            <a:endParaRPr lang="pt-BR"/>
          </a:p>
        </p:txBody>
      </p:sp>
      <p:sp>
        <p:nvSpPr>
          <p:cNvPr id="5" name="Rectangle 5"/>
          <p:cNvSpPr>
            <a:spLocks noGrp="1" noChangeArrowheads="1"/>
          </p:cNvSpPr>
          <p:nvPr>
            <p:ph type="ftr" sz="quarter" idx="11"/>
          </p:nvPr>
        </p:nvSpPr>
        <p:spPr/>
        <p:txBody>
          <a:bodyPr/>
          <a:lstStyle>
            <a:lvl1pPr>
              <a:defRPr>
                <a:cs typeface="Arial" charset="0"/>
              </a:defRPr>
            </a:lvl1pPr>
          </a:lstStyle>
          <a:p>
            <a:pPr>
              <a:defRPr/>
            </a:pPr>
            <a:endParaRPr lang="pt-BR"/>
          </a:p>
        </p:txBody>
      </p:sp>
      <p:sp>
        <p:nvSpPr>
          <p:cNvPr id="6" name="Rectangle 6"/>
          <p:cNvSpPr>
            <a:spLocks noGrp="1" noChangeArrowheads="1"/>
          </p:cNvSpPr>
          <p:nvPr>
            <p:ph type="sldNum" sz="quarter" idx="12"/>
          </p:nvPr>
        </p:nvSpPr>
        <p:spPr/>
        <p:txBody>
          <a:bodyPr/>
          <a:lstStyle>
            <a:lvl1pPr>
              <a:defRPr>
                <a:cs typeface="Arial" charset="0"/>
              </a:defRPr>
            </a:lvl1pPr>
          </a:lstStyle>
          <a:p>
            <a:pPr>
              <a:defRPr/>
            </a:pPr>
            <a:fld id="{10C8F46B-0203-443D-960E-62044D09F085}" type="slidenum">
              <a:rPr lang="pt-BR"/>
              <a:pPr>
                <a:defRPr/>
              </a:pPr>
              <a:t>‹nº›</a:t>
            </a:fld>
            <a:endParaRPr lang="pt-BR"/>
          </a:p>
        </p:txBody>
      </p:sp>
    </p:spTree>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42950" y="2130543"/>
            <a:ext cx="8420100" cy="1470025"/>
          </a:xfrm>
        </p:spPr>
        <p:txBody>
          <a:bodyPr/>
          <a:lstStyle/>
          <a:p>
            <a:r>
              <a:rPr lang="en-US" smtClean="0"/>
              <a:t>Click to edit Master title style</a:t>
            </a:r>
            <a:endParaRPr lang="pt-BR"/>
          </a:p>
        </p:txBody>
      </p:sp>
      <p:sp>
        <p:nvSpPr>
          <p:cNvPr id="3" name="Subtitle 2"/>
          <p:cNvSpPr>
            <a:spLocks noGrp="1"/>
          </p:cNvSpPr>
          <p:nvPr>
            <p:ph type="subTitle" idx="1"/>
          </p:nvPr>
        </p:nvSpPr>
        <p:spPr>
          <a:xfrm>
            <a:off x="1485900" y="3886200"/>
            <a:ext cx="69342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pt-BR"/>
          </a:p>
        </p:txBody>
      </p:sp>
      <p:sp>
        <p:nvSpPr>
          <p:cNvPr id="4" name="Rectangle 4"/>
          <p:cNvSpPr>
            <a:spLocks noGrp="1" noChangeArrowheads="1"/>
          </p:cNvSpPr>
          <p:nvPr>
            <p:ph type="dt" sz="half" idx="10"/>
          </p:nvPr>
        </p:nvSpPr>
        <p:spPr/>
        <p:txBody>
          <a:bodyPr/>
          <a:lstStyle>
            <a:lvl1pPr algn="ctr">
              <a:defRPr/>
            </a:lvl1pPr>
          </a:lstStyle>
          <a:p>
            <a:pPr>
              <a:defRPr/>
            </a:pPr>
            <a:endParaRPr lang="pt-BR"/>
          </a:p>
        </p:txBody>
      </p:sp>
      <p:sp>
        <p:nvSpPr>
          <p:cNvPr id="5" name="Rectangle 5"/>
          <p:cNvSpPr>
            <a:spLocks noGrp="1" noChangeArrowheads="1"/>
          </p:cNvSpPr>
          <p:nvPr>
            <p:ph type="ftr" sz="quarter" idx="11"/>
          </p:nvPr>
        </p:nvSpPr>
        <p:spPr/>
        <p:txBody>
          <a:bodyPr/>
          <a:lstStyle>
            <a:lvl1pPr>
              <a:defRPr/>
            </a:lvl1pPr>
          </a:lstStyle>
          <a:p>
            <a:pPr>
              <a:defRPr/>
            </a:pPr>
            <a:endParaRPr lang="pt-BR"/>
          </a:p>
        </p:txBody>
      </p:sp>
      <p:sp>
        <p:nvSpPr>
          <p:cNvPr id="6" name="Rectangle 6"/>
          <p:cNvSpPr>
            <a:spLocks noGrp="1" noChangeArrowheads="1"/>
          </p:cNvSpPr>
          <p:nvPr>
            <p:ph type="sldNum" sz="quarter" idx="12"/>
          </p:nvPr>
        </p:nvSpPr>
        <p:spPr/>
        <p:txBody>
          <a:bodyPr/>
          <a:lstStyle>
            <a:lvl1pPr>
              <a:defRPr/>
            </a:lvl1pPr>
          </a:lstStyle>
          <a:p>
            <a:pPr>
              <a:defRPr/>
            </a:pPr>
            <a:fld id="{6EA3B16A-4175-49C3-9743-0057D4EBB940}" type="slidenum">
              <a:rPr lang="pt-BR"/>
              <a:pPr>
                <a:defRPr/>
              </a:pPr>
              <a:t>‹nº›</a:t>
            </a:fld>
            <a:endParaRPr lang="pt-BR"/>
          </a:p>
        </p:txBody>
      </p:sp>
    </p:spTree>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pt-B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4" name="Rectangle 4"/>
          <p:cNvSpPr>
            <a:spLocks noGrp="1" noChangeArrowheads="1"/>
          </p:cNvSpPr>
          <p:nvPr>
            <p:ph type="dt" sz="half" idx="10"/>
          </p:nvPr>
        </p:nvSpPr>
        <p:spPr/>
        <p:txBody>
          <a:bodyPr/>
          <a:lstStyle>
            <a:lvl1pPr algn="ctr">
              <a:defRPr/>
            </a:lvl1pPr>
          </a:lstStyle>
          <a:p>
            <a:pPr>
              <a:defRPr/>
            </a:pPr>
            <a:endParaRPr lang="pt-BR"/>
          </a:p>
        </p:txBody>
      </p:sp>
      <p:sp>
        <p:nvSpPr>
          <p:cNvPr id="5" name="Rectangle 5"/>
          <p:cNvSpPr>
            <a:spLocks noGrp="1" noChangeArrowheads="1"/>
          </p:cNvSpPr>
          <p:nvPr>
            <p:ph type="ftr" sz="quarter" idx="11"/>
          </p:nvPr>
        </p:nvSpPr>
        <p:spPr/>
        <p:txBody>
          <a:bodyPr/>
          <a:lstStyle>
            <a:lvl1pPr>
              <a:defRPr/>
            </a:lvl1pPr>
          </a:lstStyle>
          <a:p>
            <a:pPr>
              <a:defRPr/>
            </a:pPr>
            <a:endParaRPr lang="pt-BR"/>
          </a:p>
        </p:txBody>
      </p:sp>
      <p:sp>
        <p:nvSpPr>
          <p:cNvPr id="6" name="Rectangle 6"/>
          <p:cNvSpPr>
            <a:spLocks noGrp="1" noChangeArrowheads="1"/>
          </p:cNvSpPr>
          <p:nvPr>
            <p:ph type="sldNum" sz="quarter" idx="12"/>
          </p:nvPr>
        </p:nvSpPr>
        <p:spPr/>
        <p:txBody>
          <a:bodyPr/>
          <a:lstStyle>
            <a:lvl1pPr>
              <a:defRPr/>
            </a:lvl1pPr>
          </a:lstStyle>
          <a:p>
            <a:pPr>
              <a:defRPr/>
            </a:pPr>
            <a:fld id="{DD66864B-95FB-4306-890B-1B33ABF068A8}" type="slidenum">
              <a:rPr lang="pt-BR"/>
              <a:pPr>
                <a:defRPr/>
              </a:pPr>
              <a:t>‹nº›</a:t>
            </a:fld>
            <a:endParaRPr lang="pt-BR"/>
          </a:p>
        </p:txBody>
      </p:sp>
    </p:spTree>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82638" y="4407018"/>
            <a:ext cx="8420100" cy="1362075"/>
          </a:xfrm>
        </p:spPr>
        <p:txBody>
          <a:bodyPr anchor="t"/>
          <a:lstStyle>
            <a:lvl1pPr algn="l">
              <a:defRPr sz="4000" b="1" cap="all"/>
            </a:lvl1pPr>
          </a:lstStyle>
          <a:p>
            <a:r>
              <a:rPr lang="en-US" smtClean="0"/>
              <a:t>Click to edit Master title style</a:t>
            </a:r>
            <a:endParaRPr lang="pt-BR"/>
          </a:p>
        </p:txBody>
      </p:sp>
      <p:sp>
        <p:nvSpPr>
          <p:cNvPr id="3" name="Text Placeholder 2"/>
          <p:cNvSpPr>
            <a:spLocks noGrp="1"/>
          </p:cNvSpPr>
          <p:nvPr>
            <p:ph type="body" idx="1"/>
          </p:nvPr>
        </p:nvSpPr>
        <p:spPr>
          <a:xfrm>
            <a:off x="782638"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pt-BR"/>
          </a:p>
        </p:txBody>
      </p:sp>
      <p:sp>
        <p:nvSpPr>
          <p:cNvPr id="5" name="Rectangle 5"/>
          <p:cNvSpPr>
            <a:spLocks noGrp="1" noChangeArrowheads="1"/>
          </p:cNvSpPr>
          <p:nvPr>
            <p:ph type="ftr" sz="quarter" idx="11"/>
          </p:nvPr>
        </p:nvSpPr>
        <p:spPr/>
        <p:txBody>
          <a:bodyPr/>
          <a:lstStyle>
            <a:lvl1pPr>
              <a:defRPr/>
            </a:lvl1pPr>
          </a:lstStyle>
          <a:p>
            <a:pPr>
              <a:defRPr/>
            </a:pPr>
            <a:endParaRPr lang="pt-BR"/>
          </a:p>
        </p:txBody>
      </p:sp>
      <p:sp>
        <p:nvSpPr>
          <p:cNvPr id="6" name="Rectangle 6"/>
          <p:cNvSpPr>
            <a:spLocks noGrp="1" noChangeArrowheads="1"/>
          </p:cNvSpPr>
          <p:nvPr>
            <p:ph type="sldNum" sz="quarter" idx="12"/>
          </p:nvPr>
        </p:nvSpPr>
        <p:spPr/>
        <p:txBody>
          <a:bodyPr/>
          <a:lstStyle>
            <a:lvl1pPr>
              <a:defRPr/>
            </a:lvl1pPr>
          </a:lstStyle>
          <a:p>
            <a:pPr>
              <a:defRPr/>
            </a:pPr>
            <a:fld id="{306989A6-8F51-4209-B376-F6C2FD7FF23A}" type="slidenum">
              <a:rPr lang="pt-BR"/>
              <a:pPr>
                <a:defRPr/>
              </a:pPr>
              <a:t>‹nº›</a:t>
            </a:fld>
            <a:endParaRPr lang="pt-BR"/>
          </a:p>
        </p:txBody>
      </p:sp>
    </p:spTree>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pt-BR"/>
          </a:p>
        </p:txBody>
      </p:sp>
      <p:sp>
        <p:nvSpPr>
          <p:cNvPr id="3" name="Content Placeholder 2"/>
          <p:cNvSpPr>
            <a:spLocks noGrp="1"/>
          </p:cNvSpPr>
          <p:nvPr>
            <p:ph sz="half" idx="1"/>
          </p:nvPr>
        </p:nvSpPr>
        <p:spPr>
          <a:xfrm>
            <a:off x="742953" y="1981200"/>
            <a:ext cx="4133851"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4" name="Content Placeholder 3"/>
          <p:cNvSpPr>
            <a:spLocks noGrp="1"/>
          </p:cNvSpPr>
          <p:nvPr>
            <p:ph sz="half" idx="2"/>
          </p:nvPr>
        </p:nvSpPr>
        <p:spPr>
          <a:xfrm>
            <a:off x="5029199" y="1981200"/>
            <a:ext cx="4133851"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5" name="Rectangle 9"/>
          <p:cNvSpPr>
            <a:spLocks noGrp="1" noChangeArrowheads="1"/>
          </p:cNvSpPr>
          <p:nvPr>
            <p:ph type="dt" sz="half" idx="10"/>
          </p:nvPr>
        </p:nvSpPr>
        <p:spPr/>
        <p:txBody>
          <a:bodyPr/>
          <a:lstStyle>
            <a:lvl1pPr algn="ctr">
              <a:defRPr/>
            </a:lvl1pPr>
          </a:lstStyle>
          <a:p>
            <a:pPr>
              <a:defRPr/>
            </a:pPr>
            <a:endParaRPr lang="pt-BR"/>
          </a:p>
        </p:txBody>
      </p:sp>
      <p:sp>
        <p:nvSpPr>
          <p:cNvPr id="6" name="Rectangle 10"/>
          <p:cNvSpPr>
            <a:spLocks noGrp="1" noChangeArrowheads="1"/>
          </p:cNvSpPr>
          <p:nvPr>
            <p:ph type="ftr" sz="quarter" idx="11"/>
          </p:nvPr>
        </p:nvSpPr>
        <p:spPr/>
        <p:txBody>
          <a:bodyPr/>
          <a:lstStyle>
            <a:lvl1pPr>
              <a:defRPr/>
            </a:lvl1pPr>
          </a:lstStyle>
          <a:p>
            <a:pPr>
              <a:defRPr/>
            </a:pPr>
            <a:endParaRPr lang="pt-BR"/>
          </a:p>
        </p:txBody>
      </p:sp>
      <p:sp>
        <p:nvSpPr>
          <p:cNvPr id="7" name="Rectangle 11"/>
          <p:cNvSpPr>
            <a:spLocks noGrp="1" noChangeArrowheads="1"/>
          </p:cNvSpPr>
          <p:nvPr>
            <p:ph type="sldNum" sz="quarter" idx="12"/>
          </p:nvPr>
        </p:nvSpPr>
        <p:spPr/>
        <p:txBody>
          <a:bodyPr/>
          <a:lstStyle>
            <a:lvl1pPr>
              <a:defRPr/>
            </a:lvl1pPr>
          </a:lstStyle>
          <a:p>
            <a:pPr>
              <a:defRPr/>
            </a:pPr>
            <a:fld id="{030991D1-8B20-45AB-854B-B7B07DEE6D4C}" type="slidenum">
              <a:rPr lang="pt-BR"/>
              <a:pPr>
                <a:defRPr/>
              </a:pPr>
              <a:t>‹nº›</a:t>
            </a:fld>
            <a:endParaRPr lang="pt-B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pt-B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4" name="Rectangle 4"/>
          <p:cNvSpPr>
            <a:spLocks noGrp="1" noChangeArrowheads="1"/>
          </p:cNvSpPr>
          <p:nvPr>
            <p:ph type="dt" sz="half" idx="10"/>
          </p:nvPr>
        </p:nvSpPr>
        <p:spPr/>
        <p:txBody>
          <a:bodyPr/>
          <a:lstStyle>
            <a:lvl1pPr algn="ctr">
              <a:defRPr>
                <a:cs typeface="Arial"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cs typeface="Arial"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cs typeface="Arial" charset="0"/>
              </a:defRPr>
            </a:lvl1pPr>
          </a:lstStyle>
          <a:p>
            <a:pPr>
              <a:defRPr/>
            </a:pPr>
            <a:fld id="{56C40C7F-FCCA-4642-8EF9-927647CBA741}" type="slidenum">
              <a:rPr lang="en-US"/>
              <a:pPr>
                <a:defRPr/>
              </a:pPr>
              <a:t>‹nº›</a:t>
            </a:fld>
            <a:endParaRPr lang="en-US"/>
          </a:p>
        </p:txBody>
      </p:sp>
    </p:spTree>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95300" y="274638"/>
            <a:ext cx="8915400" cy="1143000"/>
          </a:xfrm>
        </p:spPr>
        <p:txBody>
          <a:bodyPr/>
          <a:lstStyle>
            <a:lvl1pPr>
              <a:defRPr/>
            </a:lvl1pPr>
          </a:lstStyle>
          <a:p>
            <a:r>
              <a:rPr lang="en-US" smtClean="0"/>
              <a:t>Click to edit Master title style</a:t>
            </a:r>
            <a:endParaRPr lang="pt-BR"/>
          </a:p>
        </p:txBody>
      </p:sp>
      <p:sp>
        <p:nvSpPr>
          <p:cNvPr id="3" name="Text Placeholder 2"/>
          <p:cNvSpPr>
            <a:spLocks noGrp="1"/>
          </p:cNvSpPr>
          <p:nvPr>
            <p:ph type="body" idx="1"/>
          </p:nvPr>
        </p:nvSpPr>
        <p:spPr>
          <a:xfrm>
            <a:off x="495300" y="1535113"/>
            <a:ext cx="437673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95300" y="2174875"/>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5" name="Text Placeholder 4"/>
          <p:cNvSpPr>
            <a:spLocks noGrp="1"/>
          </p:cNvSpPr>
          <p:nvPr>
            <p:ph type="body" sz="quarter" idx="3"/>
          </p:nvPr>
        </p:nvSpPr>
        <p:spPr>
          <a:xfrm>
            <a:off x="5032415" y="1535113"/>
            <a:ext cx="437832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32415"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7" name="Rectangle 4"/>
          <p:cNvSpPr>
            <a:spLocks noGrp="1" noChangeArrowheads="1"/>
          </p:cNvSpPr>
          <p:nvPr>
            <p:ph type="dt" sz="half" idx="10"/>
          </p:nvPr>
        </p:nvSpPr>
        <p:spPr/>
        <p:txBody>
          <a:bodyPr/>
          <a:lstStyle>
            <a:lvl1pPr algn="ctr">
              <a:defRPr/>
            </a:lvl1pPr>
          </a:lstStyle>
          <a:p>
            <a:pPr>
              <a:defRPr/>
            </a:pPr>
            <a:endParaRPr lang="pt-BR"/>
          </a:p>
        </p:txBody>
      </p:sp>
      <p:sp>
        <p:nvSpPr>
          <p:cNvPr id="8" name="Rectangle 5"/>
          <p:cNvSpPr>
            <a:spLocks noGrp="1" noChangeArrowheads="1"/>
          </p:cNvSpPr>
          <p:nvPr>
            <p:ph type="ftr" sz="quarter" idx="11"/>
          </p:nvPr>
        </p:nvSpPr>
        <p:spPr/>
        <p:txBody>
          <a:bodyPr/>
          <a:lstStyle>
            <a:lvl1pPr>
              <a:defRPr/>
            </a:lvl1pPr>
          </a:lstStyle>
          <a:p>
            <a:pPr>
              <a:defRPr/>
            </a:pPr>
            <a:endParaRPr lang="pt-BR"/>
          </a:p>
        </p:txBody>
      </p:sp>
      <p:sp>
        <p:nvSpPr>
          <p:cNvPr id="9" name="Rectangle 6"/>
          <p:cNvSpPr>
            <a:spLocks noGrp="1" noChangeArrowheads="1"/>
          </p:cNvSpPr>
          <p:nvPr>
            <p:ph type="sldNum" sz="quarter" idx="12"/>
          </p:nvPr>
        </p:nvSpPr>
        <p:spPr/>
        <p:txBody>
          <a:bodyPr/>
          <a:lstStyle>
            <a:lvl1pPr>
              <a:defRPr/>
            </a:lvl1pPr>
          </a:lstStyle>
          <a:p>
            <a:pPr>
              <a:defRPr/>
            </a:pPr>
            <a:fld id="{DC11EA23-9BB9-4560-9E79-0202D6EE5EA3}" type="slidenum">
              <a:rPr lang="pt-BR"/>
              <a:pPr>
                <a:defRPr/>
              </a:pPr>
              <a:t>‹nº›</a:t>
            </a:fld>
            <a:endParaRPr lang="pt-BR"/>
          </a:p>
        </p:txBody>
      </p:sp>
    </p:spTree>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pt-BR"/>
          </a:p>
        </p:txBody>
      </p:sp>
      <p:sp>
        <p:nvSpPr>
          <p:cNvPr id="3" name="Rectangle 4"/>
          <p:cNvSpPr>
            <a:spLocks noGrp="1" noChangeArrowheads="1"/>
          </p:cNvSpPr>
          <p:nvPr>
            <p:ph type="dt" sz="half" idx="10"/>
          </p:nvPr>
        </p:nvSpPr>
        <p:spPr/>
        <p:txBody>
          <a:bodyPr/>
          <a:lstStyle>
            <a:lvl1pPr algn="ctr">
              <a:defRPr/>
            </a:lvl1pPr>
          </a:lstStyle>
          <a:p>
            <a:pPr>
              <a:defRPr/>
            </a:pPr>
            <a:endParaRPr lang="pt-BR"/>
          </a:p>
        </p:txBody>
      </p:sp>
      <p:sp>
        <p:nvSpPr>
          <p:cNvPr id="4" name="Rectangle 5"/>
          <p:cNvSpPr>
            <a:spLocks noGrp="1" noChangeArrowheads="1"/>
          </p:cNvSpPr>
          <p:nvPr>
            <p:ph type="ftr" sz="quarter" idx="11"/>
          </p:nvPr>
        </p:nvSpPr>
        <p:spPr/>
        <p:txBody>
          <a:bodyPr/>
          <a:lstStyle>
            <a:lvl1pPr>
              <a:defRPr/>
            </a:lvl1pPr>
          </a:lstStyle>
          <a:p>
            <a:pPr>
              <a:defRPr/>
            </a:pPr>
            <a:endParaRPr lang="pt-BR"/>
          </a:p>
        </p:txBody>
      </p:sp>
      <p:sp>
        <p:nvSpPr>
          <p:cNvPr id="5" name="Rectangle 6"/>
          <p:cNvSpPr>
            <a:spLocks noGrp="1" noChangeArrowheads="1"/>
          </p:cNvSpPr>
          <p:nvPr>
            <p:ph type="sldNum" sz="quarter" idx="12"/>
          </p:nvPr>
        </p:nvSpPr>
        <p:spPr/>
        <p:txBody>
          <a:bodyPr/>
          <a:lstStyle>
            <a:lvl1pPr>
              <a:defRPr/>
            </a:lvl1pPr>
          </a:lstStyle>
          <a:p>
            <a:pPr>
              <a:defRPr/>
            </a:pPr>
            <a:fld id="{8AC05B45-E0ED-4C6F-A2B4-8DEBCFF85518}" type="slidenum">
              <a:rPr lang="pt-BR"/>
              <a:pPr>
                <a:defRPr/>
              </a:pPr>
              <a:t>‹nº›</a:t>
            </a:fld>
            <a:endParaRPr lang="pt-BR"/>
          </a:p>
        </p:txBody>
      </p:sp>
    </p:spTree>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pt-BR"/>
          </a:p>
        </p:txBody>
      </p:sp>
      <p:sp>
        <p:nvSpPr>
          <p:cNvPr id="3" name="Rectangle 5"/>
          <p:cNvSpPr>
            <a:spLocks noGrp="1" noChangeArrowheads="1"/>
          </p:cNvSpPr>
          <p:nvPr>
            <p:ph type="ftr" sz="quarter" idx="11"/>
          </p:nvPr>
        </p:nvSpPr>
        <p:spPr/>
        <p:txBody>
          <a:bodyPr/>
          <a:lstStyle>
            <a:lvl1pPr>
              <a:defRPr/>
            </a:lvl1pPr>
          </a:lstStyle>
          <a:p>
            <a:pPr>
              <a:defRPr/>
            </a:pPr>
            <a:endParaRPr lang="pt-BR"/>
          </a:p>
        </p:txBody>
      </p:sp>
      <p:sp>
        <p:nvSpPr>
          <p:cNvPr id="4" name="Rectangle 6"/>
          <p:cNvSpPr>
            <a:spLocks noGrp="1" noChangeArrowheads="1"/>
          </p:cNvSpPr>
          <p:nvPr>
            <p:ph type="sldNum" sz="quarter" idx="12"/>
          </p:nvPr>
        </p:nvSpPr>
        <p:spPr/>
        <p:txBody>
          <a:bodyPr/>
          <a:lstStyle>
            <a:lvl1pPr>
              <a:defRPr/>
            </a:lvl1pPr>
          </a:lstStyle>
          <a:p>
            <a:pPr>
              <a:defRPr/>
            </a:pPr>
            <a:fld id="{B7266A92-0FFC-4851-B597-74C3B21C98B4}" type="slidenum">
              <a:rPr lang="pt-BR"/>
              <a:pPr>
                <a:defRPr/>
              </a:pPr>
              <a:t>‹nº›</a:t>
            </a:fld>
            <a:endParaRPr lang="pt-BR"/>
          </a:p>
        </p:txBody>
      </p:sp>
    </p:spTree>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5308" y="273050"/>
            <a:ext cx="3259138" cy="1162050"/>
          </a:xfrm>
        </p:spPr>
        <p:txBody>
          <a:bodyPr anchor="b"/>
          <a:lstStyle>
            <a:lvl1pPr algn="l">
              <a:defRPr sz="2000" b="1"/>
            </a:lvl1pPr>
          </a:lstStyle>
          <a:p>
            <a:r>
              <a:rPr lang="en-US" smtClean="0"/>
              <a:t>Click to edit Master title style</a:t>
            </a:r>
            <a:endParaRPr lang="pt-BR"/>
          </a:p>
        </p:txBody>
      </p:sp>
      <p:sp>
        <p:nvSpPr>
          <p:cNvPr id="3" name="Content Placeholder 2"/>
          <p:cNvSpPr>
            <a:spLocks noGrp="1"/>
          </p:cNvSpPr>
          <p:nvPr>
            <p:ph idx="1"/>
          </p:nvPr>
        </p:nvSpPr>
        <p:spPr>
          <a:xfrm>
            <a:off x="3873499" y="273107"/>
            <a:ext cx="553720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4" name="Text Placeholder 3"/>
          <p:cNvSpPr>
            <a:spLocks noGrp="1"/>
          </p:cNvSpPr>
          <p:nvPr>
            <p:ph type="body" sz="half" idx="2"/>
          </p:nvPr>
        </p:nvSpPr>
        <p:spPr>
          <a:xfrm>
            <a:off x="495308" y="1435103"/>
            <a:ext cx="3259138"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9"/>
          <p:cNvSpPr>
            <a:spLocks noGrp="1" noChangeArrowheads="1"/>
          </p:cNvSpPr>
          <p:nvPr>
            <p:ph type="dt" sz="half" idx="10"/>
          </p:nvPr>
        </p:nvSpPr>
        <p:spPr/>
        <p:txBody>
          <a:bodyPr/>
          <a:lstStyle>
            <a:lvl1pPr algn="ctr">
              <a:defRPr/>
            </a:lvl1pPr>
          </a:lstStyle>
          <a:p>
            <a:pPr>
              <a:defRPr/>
            </a:pPr>
            <a:endParaRPr lang="pt-BR"/>
          </a:p>
        </p:txBody>
      </p:sp>
      <p:sp>
        <p:nvSpPr>
          <p:cNvPr id="6" name="Rectangle 10"/>
          <p:cNvSpPr>
            <a:spLocks noGrp="1" noChangeArrowheads="1"/>
          </p:cNvSpPr>
          <p:nvPr>
            <p:ph type="ftr" sz="quarter" idx="11"/>
          </p:nvPr>
        </p:nvSpPr>
        <p:spPr/>
        <p:txBody>
          <a:bodyPr/>
          <a:lstStyle>
            <a:lvl1pPr>
              <a:defRPr/>
            </a:lvl1pPr>
          </a:lstStyle>
          <a:p>
            <a:pPr>
              <a:defRPr/>
            </a:pPr>
            <a:endParaRPr lang="pt-BR"/>
          </a:p>
        </p:txBody>
      </p:sp>
      <p:sp>
        <p:nvSpPr>
          <p:cNvPr id="7" name="Rectangle 11"/>
          <p:cNvSpPr>
            <a:spLocks noGrp="1" noChangeArrowheads="1"/>
          </p:cNvSpPr>
          <p:nvPr>
            <p:ph type="sldNum" sz="quarter" idx="12"/>
          </p:nvPr>
        </p:nvSpPr>
        <p:spPr/>
        <p:txBody>
          <a:bodyPr/>
          <a:lstStyle>
            <a:lvl1pPr>
              <a:defRPr/>
            </a:lvl1pPr>
          </a:lstStyle>
          <a:p>
            <a:pPr>
              <a:defRPr/>
            </a:pPr>
            <a:fld id="{94CB9E5D-4F6B-47C2-9ED8-73A314CDD9A9}" type="slidenum">
              <a:rPr lang="pt-BR"/>
              <a:pPr>
                <a:defRPr/>
              </a:pPr>
              <a:t>‹nº›</a:t>
            </a:fld>
            <a:endParaRPr lang="pt-BR"/>
          </a:p>
        </p:txBody>
      </p:sp>
    </p:spTree>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513" y="4800600"/>
            <a:ext cx="5943600" cy="566738"/>
          </a:xfrm>
        </p:spPr>
        <p:txBody>
          <a:bodyPr anchor="b"/>
          <a:lstStyle>
            <a:lvl1pPr algn="l">
              <a:defRPr sz="2000" b="1"/>
            </a:lvl1pPr>
          </a:lstStyle>
          <a:p>
            <a:r>
              <a:rPr lang="en-US" smtClean="0"/>
              <a:t>Click to edit Master title style</a:t>
            </a:r>
            <a:endParaRPr lang="pt-BR"/>
          </a:p>
        </p:txBody>
      </p:sp>
      <p:sp>
        <p:nvSpPr>
          <p:cNvPr id="3" name="Picture Placeholder 2"/>
          <p:cNvSpPr>
            <a:spLocks noGrp="1"/>
          </p:cNvSpPr>
          <p:nvPr>
            <p:ph type="pic" idx="1"/>
          </p:nvPr>
        </p:nvSpPr>
        <p:spPr>
          <a:xfrm>
            <a:off x="1941513"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t-BR" noProof="0" smtClean="0"/>
          </a:p>
        </p:txBody>
      </p:sp>
      <p:sp>
        <p:nvSpPr>
          <p:cNvPr id="4" name="Text Placeholder 3"/>
          <p:cNvSpPr>
            <a:spLocks noGrp="1"/>
          </p:cNvSpPr>
          <p:nvPr>
            <p:ph type="body" sz="half" idx="2"/>
          </p:nvPr>
        </p:nvSpPr>
        <p:spPr>
          <a:xfrm>
            <a:off x="1941513"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9"/>
          <p:cNvSpPr>
            <a:spLocks noGrp="1" noChangeArrowheads="1"/>
          </p:cNvSpPr>
          <p:nvPr>
            <p:ph type="dt" sz="half" idx="10"/>
          </p:nvPr>
        </p:nvSpPr>
        <p:spPr/>
        <p:txBody>
          <a:bodyPr/>
          <a:lstStyle>
            <a:lvl1pPr algn="ctr">
              <a:defRPr/>
            </a:lvl1pPr>
          </a:lstStyle>
          <a:p>
            <a:pPr>
              <a:defRPr/>
            </a:pPr>
            <a:endParaRPr lang="pt-BR"/>
          </a:p>
        </p:txBody>
      </p:sp>
      <p:sp>
        <p:nvSpPr>
          <p:cNvPr id="6" name="Rectangle 10"/>
          <p:cNvSpPr>
            <a:spLocks noGrp="1" noChangeArrowheads="1"/>
          </p:cNvSpPr>
          <p:nvPr>
            <p:ph type="ftr" sz="quarter" idx="11"/>
          </p:nvPr>
        </p:nvSpPr>
        <p:spPr/>
        <p:txBody>
          <a:bodyPr/>
          <a:lstStyle>
            <a:lvl1pPr>
              <a:defRPr/>
            </a:lvl1pPr>
          </a:lstStyle>
          <a:p>
            <a:pPr>
              <a:defRPr/>
            </a:pPr>
            <a:endParaRPr lang="pt-BR"/>
          </a:p>
        </p:txBody>
      </p:sp>
      <p:sp>
        <p:nvSpPr>
          <p:cNvPr id="7" name="Rectangle 11"/>
          <p:cNvSpPr>
            <a:spLocks noGrp="1" noChangeArrowheads="1"/>
          </p:cNvSpPr>
          <p:nvPr>
            <p:ph type="sldNum" sz="quarter" idx="12"/>
          </p:nvPr>
        </p:nvSpPr>
        <p:spPr/>
        <p:txBody>
          <a:bodyPr/>
          <a:lstStyle>
            <a:lvl1pPr>
              <a:defRPr/>
            </a:lvl1pPr>
          </a:lstStyle>
          <a:p>
            <a:pPr>
              <a:defRPr/>
            </a:pPr>
            <a:fld id="{FFE39AF8-42CB-44D2-B17D-58F23AC36196}" type="slidenum">
              <a:rPr lang="pt-BR"/>
              <a:pPr>
                <a:defRPr/>
              </a:pPr>
              <a:t>‹nº›</a:t>
            </a:fld>
            <a:endParaRPr lang="pt-BR"/>
          </a:p>
        </p:txBody>
      </p:sp>
    </p:spTree>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pt-B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4" name="Rectangle 4"/>
          <p:cNvSpPr>
            <a:spLocks noGrp="1" noChangeArrowheads="1"/>
          </p:cNvSpPr>
          <p:nvPr>
            <p:ph type="dt" sz="half" idx="10"/>
          </p:nvPr>
        </p:nvSpPr>
        <p:spPr/>
        <p:txBody>
          <a:bodyPr/>
          <a:lstStyle>
            <a:lvl1pPr algn="ctr">
              <a:defRPr/>
            </a:lvl1pPr>
          </a:lstStyle>
          <a:p>
            <a:pPr>
              <a:defRPr/>
            </a:pPr>
            <a:endParaRPr lang="pt-BR"/>
          </a:p>
        </p:txBody>
      </p:sp>
      <p:sp>
        <p:nvSpPr>
          <p:cNvPr id="5" name="Rectangle 5"/>
          <p:cNvSpPr>
            <a:spLocks noGrp="1" noChangeArrowheads="1"/>
          </p:cNvSpPr>
          <p:nvPr>
            <p:ph type="ftr" sz="quarter" idx="11"/>
          </p:nvPr>
        </p:nvSpPr>
        <p:spPr/>
        <p:txBody>
          <a:bodyPr/>
          <a:lstStyle>
            <a:lvl1pPr>
              <a:defRPr/>
            </a:lvl1pPr>
          </a:lstStyle>
          <a:p>
            <a:pPr>
              <a:defRPr/>
            </a:pPr>
            <a:endParaRPr lang="pt-BR"/>
          </a:p>
        </p:txBody>
      </p:sp>
      <p:sp>
        <p:nvSpPr>
          <p:cNvPr id="6" name="Rectangle 6"/>
          <p:cNvSpPr>
            <a:spLocks noGrp="1" noChangeArrowheads="1"/>
          </p:cNvSpPr>
          <p:nvPr>
            <p:ph type="sldNum" sz="quarter" idx="12"/>
          </p:nvPr>
        </p:nvSpPr>
        <p:spPr/>
        <p:txBody>
          <a:bodyPr/>
          <a:lstStyle>
            <a:lvl1pPr>
              <a:defRPr/>
            </a:lvl1pPr>
          </a:lstStyle>
          <a:p>
            <a:pPr>
              <a:defRPr/>
            </a:pPr>
            <a:fld id="{87B8A4BD-DE54-4003-B808-DE6024AAC66A}" type="slidenum">
              <a:rPr lang="pt-BR"/>
              <a:pPr>
                <a:defRPr/>
              </a:pPr>
              <a:t>‹nº›</a:t>
            </a:fld>
            <a:endParaRPr lang="pt-BR"/>
          </a:p>
        </p:txBody>
      </p:sp>
    </p:spTree>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58025" y="609600"/>
            <a:ext cx="2105025" cy="5486400"/>
          </a:xfrm>
        </p:spPr>
        <p:txBody>
          <a:bodyPr vert="eaVert"/>
          <a:lstStyle/>
          <a:p>
            <a:r>
              <a:rPr lang="en-US" smtClean="0"/>
              <a:t>Click to edit Master title style</a:t>
            </a:r>
            <a:endParaRPr lang="pt-BR"/>
          </a:p>
        </p:txBody>
      </p:sp>
      <p:sp>
        <p:nvSpPr>
          <p:cNvPr id="3" name="Vertical Text Placeholder 2"/>
          <p:cNvSpPr>
            <a:spLocks noGrp="1"/>
          </p:cNvSpPr>
          <p:nvPr>
            <p:ph type="body" orient="vert" idx="1"/>
          </p:nvPr>
        </p:nvSpPr>
        <p:spPr>
          <a:xfrm>
            <a:off x="743014" y="609600"/>
            <a:ext cx="6162675"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4" name="Rectangle 4"/>
          <p:cNvSpPr>
            <a:spLocks noGrp="1" noChangeArrowheads="1"/>
          </p:cNvSpPr>
          <p:nvPr>
            <p:ph type="dt" sz="half" idx="10"/>
          </p:nvPr>
        </p:nvSpPr>
        <p:spPr/>
        <p:txBody>
          <a:bodyPr/>
          <a:lstStyle>
            <a:lvl1pPr algn="ctr">
              <a:defRPr/>
            </a:lvl1pPr>
          </a:lstStyle>
          <a:p>
            <a:pPr>
              <a:defRPr/>
            </a:pPr>
            <a:endParaRPr lang="pt-BR"/>
          </a:p>
        </p:txBody>
      </p:sp>
      <p:sp>
        <p:nvSpPr>
          <p:cNvPr id="5" name="Rectangle 5"/>
          <p:cNvSpPr>
            <a:spLocks noGrp="1" noChangeArrowheads="1"/>
          </p:cNvSpPr>
          <p:nvPr>
            <p:ph type="ftr" sz="quarter" idx="11"/>
          </p:nvPr>
        </p:nvSpPr>
        <p:spPr/>
        <p:txBody>
          <a:bodyPr/>
          <a:lstStyle>
            <a:lvl1pPr>
              <a:defRPr/>
            </a:lvl1pPr>
          </a:lstStyle>
          <a:p>
            <a:pPr>
              <a:defRPr/>
            </a:pPr>
            <a:endParaRPr lang="pt-BR"/>
          </a:p>
        </p:txBody>
      </p:sp>
      <p:sp>
        <p:nvSpPr>
          <p:cNvPr id="6" name="Rectangle 6"/>
          <p:cNvSpPr>
            <a:spLocks noGrp="1" noChangeArrowheads="1"/>
          </p:cNvSpPr>
          <p:nvPr>
            <p:ph type="sldNum" sz="quarter" idx="12"/>
          </p:nvPr>
        </p:nvSpPr>
        <p:spPr/>
        <p:txBody>
          <a:bodyPr/>
          <a:lstStyle>
            <a:lvl1pPr>
              <a:defRPr/>
            </a:lvl1pPr>
          </a:lstStyle>
          <a:p>
            <a:pPr>
              <a:defRPr/>
            </a:pPr>
            <a:fld id="{C7BBEE47-F3B2-40D4-B9CB-DD03DBE1C9F5}" type="slidenum">
              <a:rPr lang="pt-BR"/>
              <a:pPr>
                <a:defRPr/>
              </a:pPr>
              <a:t>‹nº›</a:t>
            </a:fld>
            <a:endParaRPr lang="pt-BR"/>
          </a:p>
        </p:txBody>
      </p:sp>
    </p:spTree>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42950" y="2130535"/>
            <a:ext cx="8420100" cy="1470025"/>
          </a:xfrm>
        </p:spPr>
        <p:txBody>
          <a:bodyPr/>
          <a:lstStyle/>
          <a:p>
            <a:r>
              <a:rPr lang="en-US" smtClean="0"/>
              <a:t>Click to edit Master title style</a:t>
            </a:r>
            <a:endParaRPr lang="pt-BR"/>
          </a:p>
        </p:txBody>
      </p:sp>
      <p:sp>
        <p:nvSpPr>
          <p:cNvPr id="3" name="Subtitle 2"/>
          <p:cNvSpPr>
            <a:spLocks noGrp="1"/>
          </p:cNvSpPr>
          <p:nvPr>
            <p:ph type="subTitle" idx="1"/>
          </p:nvPr>
        </p:nvSpPr>
        <p:spPr>
          <a:xfrm>
            <a:off x="1485900" y="3886200"/>
            <a:ext cx="69342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pt-BR"/>
          </a:p>
        </p:txBody>
      </p:sp>
      <p:sp>
        <p:nvSpPr>
          <p:cNvPr id="4" name="Rectangle 4"/>
          <p:cNvSpPr>
            <a:spLocks noGrp="1" noChangeArrowheads="1"/>
          </p:cNvSpPr>
          <p:nvPr>
            <p:ph type="dt" sz="half" idx="10"/>
          </p:nvPr>
        </p:nvSpPr>
        <p:spPr/>
        <p:txBody>
          <a:bodyPr/>
          <a:lstStyle>
            <a:lvl1pPr algn="ctr">
              <a:defRPr/>
            </a:lvl1pPr>
          </a:lstStyle>
          <a:p>
            <a:pPr>
              <a:defRPr/>
            </a:pPr>
            <a:endParaRPr lang="pt-BR"/>
          </a:p>
        </p:txBody>
      </p:sp>
      <p:sp>
        <p:nvSpPr>
          <p:cNvPr id="5" name="Rectangle 5"/>
          <p:cNvSpPr>
            <a:spLocks noGrp="1" noChangeArrowheads="1"/>
          </p:cNvSpPr>
          <p:nvPr>
            <p:ph type="ftr" sz="quarter" idx="11"/>
          </p:nvPr>
        </p:nvSpPr>
        <p:spPr/>
        <p:txBody>
          <a:bodyPr/>
          <a:lstStyle>
            <a:lvl1pPr>
              <a:defRPr/>
            </a:lvl1pPr>
          </a:lstStyle>
          <a:p>
            <a:pPr>
              <a:defRPr/>
            </a:pPr>
            <a:endParaRPr lang="pt-BR"/>
          </a:p>
        </p:txBody>
      </p:sp>
      <p:sp>
        <p:nvSpPr>
          <p:cNvPr id="6" name="Rectangle 6"/>
          <p:cNvSpPr>
            <a:spLocks noGrp="1" noChangeArrowheads="1"/>
          </p:cNvSpPr>
          <p:nvPr>
            <p:ph type="sldNum" sz="quarter" idx="12"/>
          </p:nvPr>
        </p:nvSpPr>
        <p:spPr/>
        <p:txBody>
          <a:bodyPr/>
          <a:lstStyle>
            <a:lvl1pPr>
              <a:defRPr/>
            </a:lvl1pPr>
          </a:lstStyle>
          <a:p>
            <a:pPr>
              <a:defRPr/>
            </a:pPr>
            <a:fld id="{0F28959D-9D58-406C-B7BE-07DD6F2612DB}" type="slidenum">
              <a:rPr lang="pt-BR"/>
              <a:pPr>
                <a:defRPr/>
              </a:pPr>
              <a:t>‹nº›</a:t>
            </a:fld>
            <a:endParaRPr lang="pt-BR"/>
          </a:p>
        </p:txBody>
      </p:sp>
    </p:spTree>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pt-B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4" name="Rectangle 4"/>
          <p:cNvSpPr>
            <a:spLocks noGrp="1" noChangeArrowheads="1"/>
          </p:cNvSpPr>
          <p:nvPr>
            <p:ph type="dt" sz="half" idx="10"/>
          </p:nvPr>
        </p:nvSpPr>
        <p:spPr/>
        <p:txBody>
          <a:bodyPr/>
          <a:lstStyle>
            <a:lvl1pPr algn="ctr">
              <a:defRPr/>
            </a:lvl1pPr>
          </a:lstStyle>
          <a:p>
            <a:pPr>
              <a:defRPr/>
            </a:pPr>
            <a:endParaRPr lang="pt-BR"/>
          </a:p>
        </p:txBody>
      </p:sp>
      <p:sp>
        <p:nvSpPr>
          <p:cNvPr id="5" name="Rectangle 5"/>
          <p:cNvSpPr>
            <a:spLocks noGrp="1" noChangeArrowheads="1"/>
          </p:cNvSpPr>
          <p:nvPr>
            <p:ph type="ftr" sz="quarter" idx="11"/>
          </p:nvPr>
        </p:nvSpPr>
        <p:spPr/>
        <p:txBody>
          <a:bodyPr/>
          <a:lstStyle>
            <a:lvl1pPr>
              <a:defRPr/>
            </a:lvl1pPr>
          </a:lstStyle>
          <a:p>
            <a:pPr>
              <a:defRPr/>
            </a:pPr>
            <a:endParaRPr lang="pt-BR"/>
          </a:p>
        </p:txBody>
      </p:sp>
      <p:sp>
        <p:nvSpPr>
          <p:cNvPr id="6" name="Rectangle 6"/>
          <p:cNvSpPr>
            <a:spLocks noGrp="1" noChangeArrowheads="1"/>
          </p:cNvSpPr>
          <p:nvPr>
            <p:ph type="sldNum" sz="quarter" idx="12"/>
          </p:nvPr>
        </p:nvSpPr>
        <p:spPr/>
        <p:txBody>
          <a:bodyPr/>
          <a:lstStyle>
            <a:lvl1pPr>
              <a:defRPr/>
            </a:lvl1pPr>
          </a:lstStyle>
          <a:p>
            <a:pPr>
              <a:defRPr/>
            </a:pPr>
            <a:fld id="{B2AB945B-4995-4B84-BBB4-6579584C3AF6}" type="slidenum">
              <a:rPr lang="pt-BR"/>
              <a:pPr>
                <a:defRPr/>
              </a:pPr>
              <a:t>‹nº›</a:t>
            </a:fld>
            <a:endParaRPr lang="pt-BR"/>
          </a:p>
        </p:txBody>
      </p:sp>
    </p:spTree>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82638" y="4407010"/>
            <a:ext cx="8420100" cy="1362075"/>
          </a:xfrm>
        </p:spPr>
        <p:txBody>
          <a:bodyPr anchor="t"/>
          <a:lstStyle>
            <a:lvl1pPr algn="l">
              <a:defRPr sz="4000" b="1" cap="all"/>
            </a:lvl1pPr>
          </a:lstStyle>
          <a:p>
            <a:r>
              <a:rPr lang="en-US" smtClean="0"/>
              <a:t>Click to edit Master title style</a:t>
            </a:r>
            <a:endParaRPr lang="pt-BR"/>
          </a:p>
        </p:txBody>
      </p:sp>
      <p:sp>
        <p:nvSpPr>
          <p:cNvPr id="3" name="Text Placeholder 2"/>
          <p:cNvSpPr>
            <a:spLocks noGrp="1"/>
          </p:cNvSpPr>
          <p:nvPr>
            <p:ph type="body" idx="1"/>
          </p:nvPr>
        </p:nvSpPr>
        <p:spPr>
          <a:xfrm>
            <a:off x="782638"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pt-BR"/>
          </a:p>
        </p:txBody>
      </p:sp>
      <p:sp>
        <p:nvSpPr>
          <p:cNvPr id="5" name="Rectangle 5"/>
          <p:cNvSpPr>
            <a:spLocks noGrp="1" noChangeArrowheads="1"/>
          </p:cNvSpPr>
          <p:nvPr>
            <p:ph type="ftr" sz="quarter" idx="11"/>
          </p:nvPr>
        </p:nvSpPr>
        <p:spPr/>
        <p:txBody>
          <a:bodyPr/>
          <a:lstStyle>
            <a:lvl1pPr>
              <a:defRPr/>
            </a:lvl1pPr>
          </a:lstStyle>
          <a:p>
            <a:pPr>
              <a:defRPr/>
            </a:pPr>
            <a:endParaRPr lang="pt-BR"/>
          </a:p>
        </p:txBody>
      </p:sp>
      <p:sp>
        <p:nvSpPr>
          <p:cNvPr id="6" name="Rectangle 6"/>
          <p:cNvSpPr>
            <a:spLocks noGrp="1" noChangeArrowheads="1"/>
          </p:cNvSpPr>
          <p:nvPr>
            <p:ph type="sldNum" sz="quarter" idx="12"/>
          </p:nvPr>
        </p:nvSpPr>
        <p:spPr/>
        <p:txBody>
          <a:bodyPr/>
          <a:lstStyle>
            <a:lvl1pPr>
              <a:defRPr/>
            </a:lvl1pPr>
          </a:lstStyle>
          <a:p>
            <a:pPr>
              <a:defRPr/>
            </a:pPr>
            <a:fld id="{04BE86E2-AB7E-48CC-8B21-504BF5504426}" type="slidenum">
              <a:rPr lang="pt-BR"/>
              <a:pPr>
                <a:defRPr/>
              </a:pPr>
              <a:t>‹nº›</a:t>
            </a:fld>
            <a:endParaRPr lang="pt-B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58025" y="609600"/>
            <a:ext cx="2105025" cy="5486400"/>
          </a:xfrm>
        </p:spPr>
        <p:txBody>
          <a:bodyPr vert="eaVert"/>
          <a:lstStyle/>
          <a:p>
            <a:r>
              <a:rPr lang="en-US" smtClean="0"/>
              <a:t>Click to edit Master title style</a:t>
            </a:r>
            <a:endParaRPr lang="pt-BR"/>
          </a:p>
        </p:txBody>
      </p:sp>
      <p:sp>
        <p:nvSpPr>
          <p:cNvPr id="3" name="Vertical Text Placeholder 2"/>
          <p:cNvSpPr>
            <a:spLocks noGrp="1"/>
          </p:cNvSpPr>
          <p:nvPr>
            <p:ph type="body" orient="vert" idx="1"/>
          </p:nvPr>
        </p:nvSpPr>
        <p:spPr>
          <a:xfrm>
            <a:off x="742950" y="609600"/>
            <a:ext cx="6149975"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4" name="Rectangle 4"/>
          <p:cNvSpPr>
            <a:spLocks noGrp="1" noChangeArrowheads="1"/>
          </p:cNvSpPr>
          <p:nvPr>
            <p:ph type="dt" sz="half" idx="10"/>
          </p:nvPr>
        </p:nvSpPr>
        <p:spPr/>
        <p:txBody>
          <a:bodyPr/>
          <a:lstStyle>
            <a:lvl1pPr algn="ctr">
              <a:defRPr>
                <a:cs typeface="Arial"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cs typeface="Arial"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cs typeface="Arial" charset="0"/>
              </a:defRPr>
            </a:lvl1pPr>
          </a:lstStyle>
          <a:p>
            <a:pPr>
              <a:defRPr/>
            </a:pPr>
            <a:fld id="{29D6FA10-B082-4B23-9F20-39878F414A20}" type="slidenum">
              <a:rPr lang="en-US"/>
              <a:pPr>
                <a:defRPr/>
              </a:pPr>
              <a:t>‹nº›</a:t>
            </a:fld>
            <a:endParaRPr lang="en-US"/>
          </a:p>
        </p:txBody>
      </p:sp>
    </p:spTree>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pt-BR"/>
          </a:p>
        </p:txBody>
      </p:sp>
      <p:sp>
        <p:nvSpPr>
          <p:cNvPr id="3" name="Content Placeholder 2"/>
          <p:cNvSpPr>
            <a:spLocks noGrp="1"/>
          </p:cNvSpPr>
          <p:nvPr>
            <p:ph sz="half" idx="1"/>
          </p:nvPr>
        </p:nvSpPr>
        <p:spPr>
          <a:xfrm>
            <a:off x="742953" y="1981200"/>
            <a:ext cx="4133851"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4" name="Content Placeholder 3"/>
          <p:cNvSpPr>
            <a:spLocks noGrp="1"/>
          </p:cNvSpPr>
          <p:nvPr>
            <p:ph sz="half" idx="2"/>
          </p:nvPr>
        </p:nvSpPr>
        <p:spPr>
          <a:xfrm>
            <a:off x="5029199" y="1981200"/>
            <a:ext cx="4133851"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5" name="Rectangle 9"/>
          <p:cNvSpPr>
            <a:spLocks noGrp="1" noChangeArrowheads="1"/>
          </p:cNvSpPr>
          <p:nvPr>
            <p:ph type="dt" sz="half" idx="10"/>
          </p:nvPr>
        </p:nvSpPr>
        <p:spPr/>
        <p:txBody>
          <a:bodyPr/>
          <a:lstStyle>
            <a:lvl1pPr algn="ctr">
              <a:defRPr/>
            </a:lvl1pPr>
          </a:lstStyle>
          <a:p>
            <a:pPr>
              <a:defRPr/>
            </a:pPr>
            <a:endParaRPr lang="pt-BR"/>
          </a:p>
        </p:txBody>
      </p:sp>
      <p:sp>
        <p:nvSpPr>
          <p:cNvPr id="6" name="Rectangle 10"/>
          <p:cNvSpPr>
            <a:spLocks noGrp="1" noChangeArrowheads="1"/>
          </p:cNvSpPr>
          <p:nvPr>
            <p:ph type="ftr" sz="quarter" idx="11"/>
          </p:nvPr>
        </p:nvSpPr>
        <p:spPr/>
        <p:txBody>
          <a:bodyPr/>
          <a:lstStyle>
            <a:lvl1pPr>
              <a:defRPr/>
            </a:lvl1pPr>
          </a:lstStyle>
          <a:p>
            <a:pPr>
              <a:defRPr/>
            </a:pPr>
            <a:endParaRPr lang="pt-BR"/>
          </a:p>
        </p:txBody>
      </p:sp>
      <p:sp>
        <p:nvSpPr>
          <p:cNvPr id="7" name="Rectangle 11"/>
          <p:cNvSpPr>
            <a:spLocks noGrp="1" noChangeArrowheads="1"/>
          </p:cNvSpPr>
          <p:nvPr>
            <p:ph type="sldNum" sz="quarter" idx="12"/>
          </p:nvPr>
        </p:nvSpPr>
        <p:spPr/>
        <p:txBody>
          <a:bodyPr/>
          <a:lstStyle>
            <a:lvl1pPr>
              <a:defRPr/>
            </a:lvl1pPr>
          </a:lstStyle>
          <a:p>
            <a:pPr>
              <a:defRPr/>
            </a:pPr>
            <a:fld id="{4F1CBA0C-6948-41FD-B1AE-DED049B861F8}" type="slidenum">
              <a:rPr lang="pt-BR"/>
              <a:pPr>
                <a:defRPr/>
              </a:pPr>
              <a:t>‹nº›</a:t>
            </a:fld>
            <a:endParaRPr lang="pt-BR"/>
          </a:p>
        </p:txBody>
      </p:sp>
    </p:spTree>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95300" y="274638"/>
            <a:ext cx="8915400" cy="1143000"/>
          </a:xfrm>
        </p:spPr>
        <p:txBody>
          <a:bodyPr/>
          <a:lstStyle>
            <a:lvl1pPr>
              <a:defRPr/>
            </a:lvl1pPr>
          </a:lstStyle>
          <a:p>
            <a:r>
              <a:rPr lang="en-US" smtClean="0"/>
              <a:t>Click to edit Master title style</a:t>
            </a:r>
            <a:endParaRPr lang="pt-BR"/>
          </a:p>
        </p:txBody>
      </p:sp>
      <p:sp>
        <p:nvSpPr>
          <p:cNvPr id="3" name="Text Placeholder 2"/>
          <p:cNvSpPr>
            <a:spLocks noGrp="1"/>
          </p:cNvSpPr>
          <p:nvPr>
            <p:ph type="body" idx="1"/>
          </p:nvPr>
        </p:nvSpPr>
        <p:spPr>
          <a:xfrm>
            <a:off x="495300" y="1535113"/>
            <a:ext cx="437673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95300" y="2174875"/>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5" name="Text Placeholder 4"/>
          <p:cNvSpPr>
            <a:spLocks noGrp="1"/>
          </p:cNvSpPr>
          <p:nvPr>
            <p:ph type="body" sz="quarter" idx="3"/>
          </p:nvPr>
        </p:nvSpPr>
        <p:spPr>
          <a:xfrm>
            <a:off x="5032415" y="1535113"/>
            <a:ext cx="437832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32415"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7" name="Rectangle 4"/>
          <p:cNvSpPr>
            <a:spLocks noGrp="1" noChangeArrowheads="1"/>
          </p:cNvSpPr>
          <p:nvPr>
            <p:ph type="dt" sz="half" idx="10"/>
          </p:nvPr>
        </p:nvSpPr>
        <p:spPr/>
        <p:txBody>
          <a:bodyPr/>
          <a:lstStyle>
            <a:lvl1pPr algn="ctr">
              <a:defRPr/>
            </a:lvl1pPr>
          </a:lstStyle>
          <a:p>
            <a:pPr>
              <a:defRPr/>
            </a:pPr>
            <a:endParaRPr lang="pt-BR"/>
          </a:p>
        </p:txBody>
      </p:sp>
      <p:sp>
        <p:nvSpPr>
          <p:cNvPr id="8" name="Rectangle 5"/>
          <p:cNvSpPr>
            <a:spLocks noGrp="1" noChangeArrowheads="1"/>
          </p:cNvSpPr>
          <p:nvPr>
            <p:ph type="ftr" sz="quarter" idx="11"/>
          </p:nvPr>
        </p:nvSpPr>
        <p:spPr/>
        <p:txBody>
          <a:bodyPr/>
          <a:lstStyle>
            <a:lvl1pPr>
              <a:defRPr/>
            </a:lvl1pPr>
          </a:lstStyle>
          <a:p>
            <a:pPr>
              <a:defRPr/>
            </a:pPr>
            <a:endParaRPr lang="pt-BR"/>
          </a:p>
        </p:txBody>
      </p:sp>
      <p:sp>
        <p:nvSpPr>
          <p:cNvPr id="9" name="Rectangle 6"/>
          <p:cNvSpPr>
            <a:spLocks noGrp="1" noChangeArrowheads="1"/>
          </p:cNvSpPr>
          <p:nvPr>
            <p:ph type="sldNum" sz="quarter" idx="12"/>
          </p:nvPr>
        </p:nvSpPr>
        <p:spPr/>
        <p:txBody>
          <a:bodyPr/>
          <a:lstStyle>
            <a:lvl1pPr>
              <a:defRPr/>
            </a:lvl1pPr>
          </a:lstStyle>
          <a:p>
            <a:pPr>
              <a:defRPr/>
            </a:pPr>
            <a:fld id="{7E7CAF29-77F8-467F-A08B-40AC93DC3543}" type="slidenum">
              <a:rPr lang="pt-BR"/>
              <a:pPr>
                <a:defRPr/>
              </a:pPr>
              <a:t>‹nº›</a:t>
            </a:fld>
            <a:endParaRPr lang="pt-BR"/>
          </a:p>
        </p:txBody>
      </p:sp>
    </p:spTree>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pt-BR"/>
          </a:p>
        </p:txBody>
      </p:sp>
      <p:sp>
        <p:nvSpPr>
          <p:cNvPr id="3" name="Rectangle 4"/>
          <p:cNvSpPr>
            <a:spLocks noGrp="1" noChangeArrowheads="1"/>
          </p:cNvSpPr>
          <p:nvPr>
            <p:ph type="dt" sz="half" idx="10"/>
          </p:nvPr>
        </p:nvSpPr>
        <p:spPr/>
        <p:txBody>
          <a:bodyPr/>
          <a:lstStyle>
            <a:lvl1pPr algn="ctr">
              <a:defRPr/>
            </a:lvl1pPr>
          </a:lstStyle>
          <a:p>
            <a:pPr>
              <a:defRPr/>
            </a:pPr>
            <a:endParaRPr lang="pt-BR"/>
          </a:p>
        </p:txBody>
      </p:sp>
      <p:sp>
        <p:nvSpPr>
          <p:cNvPr id="4" name="Rectangle 5"/>
          <p:cNvSpPr>
            <a:spLocks noGrp="1" noChangeArrowheads="1"/>
          </p:cNvSpPr>
          <p:nvPr>
            <p:ph type="ftr" sz="quarter" idx="11"/>
          </p:nvPr>
        </p:nvSpPr>
        <p:spPr/>
        <p:txBody>
          <a:bodyPr/>
          <a:lstStyle>
            <a:lvl1pPr>
              <a:defRPr/>
            </a:lvl1pPr>
          </a:lstStyle>
          <a:p>
            <a:pPr>
              <a:defRPr/>
            </a:pPr>
            <a:endParaRPr lang="pt-BR"/>
          </a:p>
        </p:txBody>
      </p:sp>
      <p:sp>
        <p:nvSpPr>
          <p:cNvPr id="5" name="Rectangle 6"/>
          <p:cNvSpPr>
            <a:spLocks noGrp="1" noChangeArrowheads="1"/>
          </p:cNvSpPr>
          <p:nvPr>
            <p:ph type="sldNum" sz="quarter" idx="12"/>
          </p:nvPr>
        </p:nvSpPr>
        <p:spPr/>
        <p:txBody>
          <a:bodyPr/>
          <a:lstStyle>
            <a:lvl1pPr>
              <a:defRPr/>
            </a:lvl1pPr>
          </a:lstStyle>
          <a:p>
            <a:pPr>
              <a:defRPr/>
            </a:pPr>
            <a:fld id="{C51E20AF-0780-427F-AF2D-256DD49F482F}" type="slidenum">
              <a:rPr lang="pt-BR"/>
              <a:pPr>
                <a:defRPr/>
              </a:pPr>
              <a:t>‹nº›</a:t>
            </a:fld>
            <a:endParaRPr lang="pt-BR"/>
          </a:p>
        </p:txBody>
      </p:sp>
    </p:spTree>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pt-BR"/>
          </a:p>
        </p:txBody>
      </p:sp>
      <p:sp>
        <p:nvSpPr>
          <p:cNvPr id="3" name="Rectangle 5"/>
          <p:cNvSpPr>
            <a:spLocks noGrp="1" noChangeArrowheads="1"/>
          </p:cNvSpPr>
          <p:nvPr>
            <p:ph type="ftr" sz="quarter" idx="11"/>
          </p:nvPr>
        </p:nvSpPr>
        <p:spPr/>
        <p:txBody>
          <a:bodyPr/>
          <a:lstStyle>
            <a:lvl1pPr>
              <a:defRPr/>
            </a:lvl1pPr>
          </a:lstStyle>
          <a:p>
            <a:pPr>
              <a:defRPr/>
            </a:pPr>
            <a:endParaRPr lang="pt-BR"/>
          </a:p>
        </p:txBody>
      </p:sp>
      <p:sp>
        <p:nvSpPr>
          <p:cNvPr id="4" name="Rectangle 6"/>
          <p:cNvSpPr>
            <a:spLocks noGrp="1" noChangeArrowheads="1"/>
          </p:cNvSpPr>
          <p:nvPr>
            <p:ph type="sldNum" sz="quarter" idx="12"/>
          </p:nvPr>
        </p:nvSpPr>
        <p:spPr/>
        <p:txBody>
          <a:bodyPr/>
          <a:lstStyle>
            <a:lvl1pPr>
              <a:defRPr/>
            </a:lvl1pPr>
          </a:lstStyle>
          <a:p>
            <a:pPr>
              <a:defRPr/>
            </a:pPr>
            <a:fld id="{4AC156C6-5FF5-4B23-9C54-D4E2CB05BDD0}" type="slidenum">
              <a:rPr lang="pt-BR"/>
              <a:pPr>
                <a:defRPr/>
              </a:pPr>
              <a:t>‹nº›</a:t>
            </a:fld>
            <a:endParaRPr lang="pt-BR"/>
          </a:p>
        </p:txBody>
      </p:sp>
    </p:spTree>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5308" y="273050"/>
            <a:ext cx="3259138" cy="1162050"/>
          </a:xfrm>
        </p:spPr>
        <p:txBody>
          <a:bodyPr anchor="b"/>
          <a:lstStyle>
            <a:lvl1pPr algn="l">
              <a:defRPr sz="2000" b="1"/>
            </a:lvl1pPr>
          </a:lstStyle>
          <a:p>
            <a:r>
              <a:rPr lang="en-US" smtClean="0"/>
              <a:t>Click to edit Master title style</a:t>
            </a:r>
            <a:endParaRPr lang="pt-BR"/>
          </a:p>
        </p:txBody>
      </p:sp>
      <p:sp>
        <p:nvSpPr>
          <p:cNvPr id="3" name="Content Placeholder 2"/>
          <p:cNvSpPr>
            <a:spLocks noGrp="1"/>
          </p:cNvSpPr>
          <p:nvPr>
            <p:ph idx="1"/>
          </p:nvPr>
        </p:nvSpPr>
        <p:spPr>
          <a:xfrm>
            <a:off x="3873499" y="273107"/>
            <a:ext cx="553720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4" name="Text Placeholder 3"/>
          <p:cNvSpPr>
            <a:spLocks noGrp="1"/>
          </p:cNvSpPr>
          <p:nvPr>
            <p:ph type="body" sz="half" idx="2"/>
          </p:nvPr>
        </p:nvSpPr>
        <p:spPr>
          <a:xfrm>
            <a:off x="495308" y="1435103"/>
            <a:ext cx="3259138"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9"/>
          <p:cNvSpPr>
            <a:spLocks noGrp="1" noChangeArrowheads="1"/>
          </p:cNvSpPr>
          <p:nvPr>
            <p:ph type="dt" sz="half" idx="10"/>
          </p:nvPr>
        </p:nvSpPr>
        <p:spPr/>
        <p:txBody>
          <a:bodyPr/>
          <a:lstStyle>
            <a:lvl1pPr algn="ctr">
              <a:defRPr/>
            </a:lvl1pPr>
          </a:lstStyle>
          <a:p>
            <a:pPr>
              <a:defRPr/>
            </a:pPr>
            <a:endParaRPr lang="pt-BR"/>
          </a:p>
        </p:txBody>
      </p:sp>
      <p:sp>
        <p:nvSpPr>
          <p:cNvPr id="6" name="Rectangle 10"/>
          <p:cNvSpPr>
            <a:spLocks noGrp="1" noChangeArrowheads="1"/>
          </p:cNvSpPr>
          <p:nvPr>
            <p:ph type="ftr" sz="quarter" idx="11"/>
          </p:nvPr>
        </p:nvSpPr>
        <p:spPr/>
        <p:txBody>
          <a:bodyPr/>
          <a:lstStyle>
            <a:lvl1pPr>
              <a:defRPr/>
            </a:lvl1pPr>
          </a:lstStyle>
          <a:p>
            <a:pPr>
              <a:defRPr/>
            </a:pPr>
            <a:endParaRPr lang="pt-BR"/>
          </a:p>
        </p:txBody>
      </p:sp>
      <p:sp>
        <p:nvSpPr>
          <p:cNvPr id="7" name="Rectangle 11"/>
          <p:cNvSpPr>
            <a:spLocks noGrp="1" noChangeArrowheads="1"/>
          </p:cNvSpPr>
          <p:nvPr>
            <p:ph type="sldNum" sz="quarter" idx="12"/>
          </p:nvPr>
        </p:nvSpPr>
        <p:spPr/>
        <p:txBody>
          <a:bodyPr/>
          <a:lstStyle>
            <a:lvl1pPr>
              <a:defRPr/>
            </a:lvl1pPr>
          </a:lstStyle>
          <a:p>
            <a:pPr>
              <a:defRPr/>
            </a:pPr>
            <a:fld id="{B3EE3B96-787F-4B36-8162-2DFE73A3C87D}" type="slidenum">
              <a:rPr lang="pt-BR"/>
              <a:pPr>
                <a:defRPr/>
              </a:pPr>
              <a:t>‹nº›</a:t>
            </a:fld>
            <a:endParaRPr lang="pt-BR"/>
          </a:p>
        </p:txBody>
      </p:sp>
    </p:spTree>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513" y="4800600"/>
            <a:ext cx="5943600" cy="566738"/>
          </a:xfrm>
        </p:spPr>
        <p:txBody>
          <a:bodyPr anchor="b"/>
          <a:lstStyle>
            <a:lvl1pPr algn="l">
              <a:defRPr sz="2000" b="1"/>
            </a:lvl1pPr>
          </a:lstStyle>
          <a:p>
            <a:r>
              <a:rPr lang="en-US" smtClean="0"/>
              <a:t>Click to edit Master title style</a:t>
            </a:r>
            <a:endParaRPr lang="pt-BR"/>
          </a:p>
        </p:txBody>
      </p:sp>
      <p:sp>
        <p:nvSpPr>
          <p:cNvPr id="3" name="Picture Placeholder 2"/>
          <p:cNvSpPr>
            <a:spLocks noGrp="1"/>
          </p:cNvSpPr>
          <p:nvPr>
            <p:ph type="pic" idx="1"/>
          </p:nvPr>
        </p:nvSpPr>
        <p:spPr>
          <a:xfrm>
            <a:off x="1941513"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t-BR" noProof="0" smtClean="0"/>
          </a:p>
        </p:txBody>
      </p:sp>
      <p:sp>
        <p:nvSpPr>
          <p:cNvPr id="4" name="Text Placeholder 3"/>
          <p:cNvSpPr>
            <a:spLocks noGrp="1"/>
          </p:cNvSpPr>
          <p:nvPr>
            <p:ph type="body" sz="half" idx="2"/>
          </p:nvPr>
        </p:nvSpPr>
        <p:spPr>
          <a:xfrm>
            <a:off x="1941513"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9"/>
          <p:cNvSpPr>
            <a:spLocks noGrp="1" noChangeArrowheads="1"/>
          </p:cNvSpPr>
          <p:nvPr>
            <p:ph type="dt" sz="half" idx="10"/>
          </p:nvPr>
        </p:nvSpPr>
        <p:spPr/>
        <p:txBody>
          <a:bodyPr/>
          <a:lstStyle>
            <a:lvl1pPr algn="ctr">
              <a:defRPr/>
            </a:lvl1pPr>
          </a:lstStyle>
          <a:p>
            <a:pPr>
              <a:defRPr/>
            </a:pPr>
            <a:endParaRPr lang="pt-BR"/>
          </a:p>
        </p:txBody>
      </p:sp>
      <p:sp>
        <p:nvSpPr>
          <p:cNvPr id="6" name="Rectangle 10"/>
          <p:cNvSpPr>
            <a:spLocks noGrp="1" noChangeArrowheads="1"/>
          </p:cNvSpPr>
          <p:nvPr>
            <p:ph type="ftr" sz="quarter" idx="11"/>
          </p:nvPr>
        </p:nvSpPr>
        <p:spPr/>
        <p:txBody>
          <a:bodyPr/>
          <a:lstStyle>
            <a:lvl1pPr>
              <a:defRPr/>
            </a:lvl1pPr>
          </a:lstStyle>
          <a:p>
            <a:pPr>
              <a:defRPr/>
            </a:pPr>
            <a:endParaRPr lang="pt-BR"/>
          </a:p>
        </p:txBody>
      </p:sp>
      <p:sp>
        <p:nvSpPr>
          <p:cNvPr id="7" name="Rectangle 11"/>
          <p:cNvSpPr>
            <a:spLocks noGrp="1" noChangeArrowheads="1"/>
          </p:cNvSpPr>
          <p:nvPr>
            <p:ph type="sldNum" sz="quarter" idx="12"/>
          </p:nvPr>
        </p:nvSpPr>
        <p:spPr/>
        <p:txBody>
          <a:bodyPr/>
          <a:lstStyle>
            <a:lvl1pPr>
              <a:defRPr/>
            </a:lvl1pPr>
          </a:lstStyle>
          <a:p>
            <a:pPr>
              <a:defRPr/>
            </a:pPr>
            <a:fld id="{72383F0E-E5EA-45E3-ABF7-E2C4DA94B8E9}" type="slidenum">
              <a:rPr lang="pt-BR"/>
              <a:pPr>
                <a:defRPr/>
              </a:pPr>
              <a:t>‹nº›</a:t>
            </a:fld>
            <a:endParaRPr lang="pt-BR"/>
          </a:p>
        </p:txBody>
      </p:sp>
    </p:spTree>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pt-B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4" name="Rectangle 4"/>
          <p:cNvSpPr>
            <a:spLocks noGrp="1" noChangeArrowheads="1"/>
          </p:cNvSpPr>
          <p:nvPr>
            <p:ph type="dt" sz="half" idx="10"/>
          </p:nvPr>
        </p:nvSpPr>
        <p:spPr/>
        <p:txBody>
          <a:bodyPr/>
          <a:lstStyle>
            <a:lvl1pPr algn="ctr">
              <a:defRPr/>
            </a:lvl1pPr>
          </a:lstStyle>
          <a:p>
            <a:pPr>
              <a:defRPr/>
            </a:pPr>
            <a:endParaRPr lang="pt-BR"/>
          </a:p>
        </p:txBody>
      </p:sp>
      <p:sp>
        <p:nvSpPr>
          <p:cNvPr id="5" name="Rectangle 5"/>
          <p:cNvSpPr>
            <a:spLocks noGrp="1" noChangeArrowheads="1"/>
          </p:cNvSpPr>
          <p:nvPr>
            <p:ph type="ftr" sz="quarter" idx="11"/>
          </p:nvPr>
        </p:nvSpPr>
        <p:spPr/>
        <p:txBody>
          <a:bodyPr/>
          <a:lstStyle>
            <a:lvl1pPr>
              <a:defRPr/>
            </a:lvl1pPr>
          </a:lstStyle>
          <a:p>
            <a:pPr>
              <a:defRPr/>
            </a:pPr>
            <a:endParaRPr lang="pt-BR"/>
          </a:p>
        </p:txBody>
      </p:sp>
      <p:sp>
        <p:nvSpPr>
          <p:cNvPr id="6" name="Rectangle 6"/>
          <p:cNvSpPr>
            <a:spLocks noGrp="1" noChangeArrowheads="1"/>
          </p:cNvSpPr>
          <p:nvPr>
            <p:ph type="sldNum" sz="quarter" idx="12"/>
          </p:nvPr>
        </p:nvSpPr>
        <p:spPr/>
        <p:txBody>
          <a:bodyPr/>
          <a:lstStyle>
            <a:lvl1pPr>
              <a:defRPr/>
            </a:lvl1pPr>
          </a:lstStyle>
          <a:p>
            <a:pPr>
              <a:defRPr/>
            </a:pPr>
            <a:fld id="{E5B59E72-3BC4-4035-998D-5B507EA274C3}" type="slidenum">
              <a:rPr lang="pt-BR"/>
              <a:pPr>
                <a:defRPr/>
              </a:pPr>
              <a:t>‹nº›</a:t>
            </a:fld>
            <a:endParaRPr lang="pt-BR"/>
          </a:p>
        </p:txBody>
      </p:sp>
    </p:spTree>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58025" y="609600"/>
            <a:ext cx="2105025" cy="5486400"/>
          </a:xfrm>
        </p:spPr>
        <p:txBody>
          <a:bodyPr vert="eaVert"/>
          <a:lstStyle/>
          <a:p>
            <a:r>
              <a:rPr lang="en-US" smtClean="0"/>
              <a:t>Click to edit Master title style</a:t>
            </a:r>
            <a:endParaRPr lang="pt-BR"/>
          </a:p>
        </p:txBody>
      </p:sp>
      <p:sp>
        <p:nvSpPr>
          <p:cNvPr id="3" name="Vertical Text Placeholder 2"/>
          <p:cNvSpPr>
            <a:spLocks noGrp="1"/>
          </p:cNvSpPr>
          <p:nvPr>
            <p:ph type="body" orient="vert" idx="1"/>
          </p:nvPr>
        </p:nvSpPr>
        <p:spPr>
          <a:xfrm>
            <a:off x="743010" y="609600"/>
            <a:ext cx="6162675"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4" name="Rectangle 4"/>
          <p:cNvSpPr>
            <a:spLocks noGrp="1" noChangeArrowheads="1"/>
          </p:cNvSpPr>
          <p:nvPr>
            <p:ph type="dt" sz="half" idx="10"/>
          </p:nvPr>
        </p:nvSpPr>
        <p:spPr/>
        <p:txBody>
          <a:bodyPr/>
          <a:lstStyle>
            <a:lvl1pPr algn="ctr">
              <a:defRPr/>
            </a:lvl1pPr>
          </a:lstStyle>
          <a:p>
            <a:pPr>
              <a:defRPr/>
            </a:pPr>
            <a:endParaRPr lang="pt-BR"/>
          </a:p>
        </p:txBody>
      </p:sp>
      <p:sp>
        <p:nvSpPr>
          <p:cNvPr id="5" name="Rectangle 5"/>
          <p:cNvSpPr>
            <a:spLocks noGrp="1" noChangeArrowheads="1"/>
          </p:cNvSpPr>
          <p:nvPr>
            <p:ph type="ftr" sz="quarter" idx="11"/>
          </p:nvPr>
        </p:nvSpPr>
        <p:spPr/>
        <p:txBody>
          <a:bodyPr/>
          <a:lstStyle>
            <a:lvl1pPr>
              <a:defRPr/>
            </a:lvl1pPr>
          </a:lstStyle>
          <a:p>
            <a:pPr>
              <a:defRPr/>
            </a:pPr>
            <a:endParaRPr lang="pt-BR"/>
          </a:p>
        </p:txBody>
      </p:sp>
      <p:sp>
        <p:nvSpPr>
          <p:cNvPr id="6" name="Rectangle 6"/>
          <p:cNvSpPr>
            <a:spLocks noGrp="1" noChangeArrowheads="1"/>
          </p:cNvSpPr>
          <p:nvPr>
            <p:ph type="sldNum" sz="quarter" idx="12"/>
          </p:nvPr>
        </p:nvSpPr>
        <p:spPr/>
        <p:txBody>
          <a:bodyPr/>
          <a:lstStyle>
            <a:lvl1pPr>
              <a:defRPr/>
            </a:lvl1pPr>
          </a:lstStyle>
          <a:p>
            <a:pPr>
              <a:defRPr/>
            </a:pPr>
            <a:fld id="{E5AA7982-7606-4450-AFD3-685713140BF3}" type="slidenum">
              <a:rPr lang="pt-BR"/>
              <a:pPr>
                <a:defRPr/>
              </a:pPr>
              <a:t>‹nº›</a:t>
            </a:fld>
            <a:endParaRPr lang="pt-BR"/>
          </a:p>
        </p:txBody>
      </p:sp>
    </p:spTree>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42950" y="2130516"/>
            <a:ext cx="8420100" cy="1470025"/>
          </a:xfrm>
        </p:spPr>
        <p:txBody>
          <a:bodyPr/>
          <a:lstStyle/>
          <a:p>
            <a:r>
              <a:rPr lang="en-US" smtClean="0"/>
              <a:t>Click to edit Master title style</a:t>
            </a:r>
            <a:endParaRPr lang="pt-BR"/>
          </a:p>
        </p:txBody>
      </p:sp>
      <p:sp>
        <p:nvSpPr>
          <p:cNvPr id="3" name="Subtitle 2"/>
          <p:cNvSpPr>
            <a:spLocks noGrp="1"/>
          </p:cNvSpPr>
          <p:nvPr>
            <p:ph type="subTitle" idx="1"/>
          </p:nvPr>
        </p:nvSpPr>
        <p:spPr>
          <a:xfrm>
            <a:off x="1485900" y="3886200"/>
            <a:ext cx="69342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pt-BR"/>
          </a:p>
        </p:txBody>
      </p:sp>
      <p:sp>
        <p:nvSpPr>
          <p:cNvPr id="4" name="Rectangle 4"/>
          <p:cNvSpPr>
            <a:spLocks noGrp="1" noChangeArrowheads="1"/>
          </p:cNvSpPr>
          <p:nvPr>
            <p:ph type="dt" sz="half" idx="10"/>
          </p:nvPr>
        </p:nvSpPr>
        <p:spPr/>
        <p:txBody>
          <a:bodyPr/>
          <a:lstStyle>
            <a:lvl1pPr algn="ctr">
              <a:defRPr/>
            </a:lvl1pPr>
          </a:lstStyle>
          <a:p>
            <a:pPr>
              <a:defRPr/>
            </a:pPr>
            <a:endParaRPr lang="pt-BR"/>
          </a:p>
        </p:txBody>
      </p:sp>
      <p:sp>
        <p:nvSpPr>
          <p:cNvPr id="5" name="Rectangle 5"/>
          <p:cNvSpPr>
            <a:spLocks noGrp="1" noChangeArrowheads="1"/>
          </p:cNvSpPr>
          <p:nvPr>
            <p:ph type="ftr" sz="quarter" idx="11"/>
          </p:nvPr>
        </p:nvSpPr>
        <p:spPr/>
        <p:txBody>
          <a:bodyPr/>
          <a:lstStyle>
            <a:lvl1pPr>
              <a:defRPr/>
            </a:lvl1pPr>
          </a:lstStyle>
          <a:p>
            <a:pPr>
              <a:defRPr/>
            </a:pPr>
            <a:endParaRPr lang="pt-BR"/>
          </a:p>
        </p:txBody>
      </p:sp>
      <p:sp>
        <p:nvSpPr>
          <p:cNvPr id="6" name="Rectangle 6"/>
          <p:cNvSpPr>
            <a:spLocks noGrp="1" noChangeArrowheads="1"/>
          </p:cNvSpPr>
          <p:nvPr>
            <p:ph type="sldNum" sz="quarter" idx="12"/>
          </p:nvPr>
        </p:nvSpPr>
        <p:spPr/>
        <p:txBody>
          <a:bodyPr/>
          <a:lstStyle>
            <a:lvl1pPr>
              <a:defRPr/>
            </a:lvl1pPr>
          </a:lstStyle>
          <a:p>
            <a:pPr>
              <a:defRPr/>
            </a:pPr>
            <a:r>
              <a:rPr lang="pt-BR"/>
              <a:t>1</a:t>
            </a:r>
            <a:fld id="{60BC5D57-1FBB-43EE-BE8C-F355DC8D0717}" type="slidenum">
              <a:rPr lang="pt-BR"/>
              <a:pPr>
                <a:defRPr/>
              </a:pPr>
              <a:t>‹nº›</a:t>
            </a:fld>
            <a:endParaRPr lang="pt-BR"/>
          </a:p>
        </p:txBody>
      </p:sp>
    </p:spTree>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pt-B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4" name="Rectangle 4"/>
          <p:cNvSpPr>
            <a:spLocks noGrp="1" noChangeArrowheads="1"/>
          </p:cNvSpPr>
          <p:nvPr>
            <p:ph type="dt" sz="half" idx="10"/>
          </p:nvPr>
        </p:nvSpPr>
        <p:spPr/>
        <p:txBody>
          <a:bodyPr/>
          <a:lstStyle>
            <a:lvl1pPr algn="ctr">
              <a:defRPr/>
            </a:lvl1pPr>
          </a:lstStyle>
          <a:p>
            <a:pPr>
              <a:defRPr/>
            </a:pPr>
            <a:endParaRPr lang="pt-BR"/>
          </a:p>
        </p:txBody>
      </p:sp>
      <p:sp>
        <p:nvSpPr>
          <p:cNvPr id="5" name="Rectangle 5"/>
          <p:cNvSpPr>
            <a:spLocks noGrp="1" noChangeArrowheads="1"/>
          </p:cNvSpPr>
          <p:nvPr>
            <p:ph type="ftr" sz="quarter" idx="11"/>
          </p:nvPr>
        </p:nvSpPr>
        <p:spPr/>
        <p:txBody>
          <a:bodyPr/>
          <a:lstStyle>
            <a:lvl1pPr>
              <a:defRPr/>
            </a:lvl1pPr>
          </a:lstStyle>
          <a:p>
            <a:pPr>
              <a:defRPr/>
            </a:pPr>
            <a:endParaRPr lang="pt-BR"/>
          </a:p>
        </p:txBody>
      </p:sp>
      <p:sp>
        <p:nvSpPr>
          <p:cNvPr id="6" name="Rectangle 6"/>
          <p:cNvSpPr>
            <a:spLocks noGrp="1" noChangeArrowheads="1"/>
          </p:cNvSpPr>
          <p:nvPr>
            <p:ph type="sldNum" sz="quarter" idx="12"/>
          </p:nvPr>
        </p:nvSpPr>
        <p:spPr/>
        <p:txBody>
          <a:bodyPr/>
          <a:lstStyle>
            <a:lvl1pPr>
              <a:defRPr/>
            </a:lvl1pPr>
          </a:lstStyle>
          <a:p>
            <a:pPr>
              <a:defRPr/>
            </a:pPr>
            <a:r>
              <a:rPr lang="pt-BR"/>
              <a:t>1</a:t>
            </a:r>
            <a:fld id="{A10C6B82-6984-4589-BEA6-BB8FED58C593}" type="slidenum">
              <a:rPr lang="pt-BR"/>
              <a:pPr>
                <a:defRPr/>
              </a:pPr>
              <a:t>‹nº›</a:t>
            </a:fld>
            <a:endParaRPr lang="pt-B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42950" y="2130584"/>
            <a:ext cx="8420100" cy="1470025"/>
          </a:xfrm>
        </p:spPr>
        <p:txBody>
          <a:bodyPr/>
          <a:lstStyle/>
          <a:p>
            <a:r>
              <a:rPr lang="en-US" smtClean="0"/>
              <a:t>Click to edit Master title style</a:t>
            </a:r>
            <a:endParaRPr lang="pt-BR"/>
          </a:p>
        </p:txBody>
      </p:sp>
      <p:sp>
        <p:nvSpPr>
          <p:cNvPr id="3" name="Subtitle 2"/>
          <p:cNvSpPr>
            <a:spLocks noGrp="1"/>
          </p:cNvSpPr>
          <p:nvPr>
            <p:ph type="subTitle" idx="1"/>
          </p:nvPr>
        </p:nvSpPr>
        <p:spPr>
          <a:xfrm>
            <a:off x="1485900" y="3886200"/>
            <a:ext cx="69342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pt-BR"/>
          </a:p>
        </p:txBody>
      </p:sp>
      <p:sp>
        <p:nvSpPr>
          <p:cNvPr id="4" name="Rectangle 4"/>
          <p:cNvSpPr>
            <a:spLocks noGrp="1" noChangeArrowheads="1"/>
          </p:cNvSpPr>
          <p:nvPr>
            <p:ph type="dt" sz="half" idx="10"/>
          </p:nvPr>
        </p:nvSpPr>
        <p:spPr/>
        <p:txBody>
          <a:bodyPr/>
          <a:lstStyle>
            <a:lvl1pPr algn="ctr">
              <a:defRPr>
                <a:cs typeface="Arial"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cs typeface="Arial"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cs typeface="Arial" charset="0"/>
              </a:defRPr>
            </a:lvl1pPr>
          </a:lstStyle>
          <a:p>
            <a:pPr>
              <a:defRPr/>
            </a:pPr>
            <a:fld id="{E86561B3-68B8-41EE-AA2F-498E8E00C2BC}" type="slidenum">
              <a:rPr lang="en-US"/>
              <a:pPr>
                <a:defRPr/>
              </a:pPr>
              <a:t>‹nº›</a:t>
            </a:fld>
            <a:endParaRPr lang="en-US"/>
          </a:p>
        </p:txBody>
      </p:sp>
    </p:spTree>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82506" y="4406991"/>
            <a:ext cx="8420100" cy="1362075"/>
          </a:xfrm>
        </p:spPr>
        <p:txBody>
          <a:bodyPr anchor="t"/>
          <a:lstStyle>
            <a:lvl1pPr algn="l">
              <a:defRPr sz="4000" b="1" cap="all"/>
            </a:lvl1pPr>
          </a:lstStyle>
          <a:p>
            <a:r>
              <a:rPr lang="en-US" smtClean="0"/>
              <a:t>Click to edit Master title style</a:t>
            </a:r>
            <a:endParaRPr lang="pt-BR"/>
          </a:p>
        </p:txBody>
      </p:sp>
      <p:sp>
        <p:nvSpPr>
          <p:cNvPr id="3" name="Text Placeholder 2"/>
          <p:cNvSpPr>
            <a:spLocks noGrp="1"/>
          </p:cNvSpPr>
          <p:nvPr>
            <p:ph type="body" idx="1"/>
          </p:nvPr>
        </p:nvSpPr>
        <p:spPr>
          <a:xfrm>
            <a:off x="782506"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pt-BR"/>
          </a:p>
        </p:txBody>
      </p:sp>
      <p:sp>
        <p:nvSpPr>
          <p:cNvPr id="5" name="Rectangle 5"/>
          <p:cNvSpPr>
            <a:spLocks noGrp="1" noChangeArrowheads="1"/>
          </p:cNvSpPr>
          <p:nvPr>
            <p:ph type="ftr" sz="quarter" idx="11"/>
          </p:nvPr>
        </p:nvSpPr>
        <p:spPr/>
        <p:txBody>
          <a:bodyPr/>
          <a:lstStyle>
            <a:lvl1pPr>
              <a:defRPr/>
            </a:lvl1pPr>
          </a:lstStyle>
          <a:p>
            <a:pPr>
              <a:defRPr/>
            </a:pPr>
            <a:endParaRPr lang="pt-BR"/>
          </a:p>
        </p:txBody>
      </p:sp>
      <p:sp>
        <p:nvSpPr>
          <p:cNvPr id="6" name="Rectangle 6"/>
          <p:cNvSpPr>
            <a:spLocks noGrp="1" noChangeArrowheads="1"/>
          </p:cNvSpPr>
          <p:nvPr>
            <p:ph type="sldNum" sz="quarter" idx="12"/>
          </p:nvPr>
        </p:nvSpPr>
        <p:spPr/>
        <p:txBody>
          <a:bodyPr/>
          <a:lstStyle>
            <a:lvl1pPr>
              <a:defRPr/>
            </a:lvl1pPr>
          </a:lstStyle>
          <a:p>
            <a:pPr>
              <a:defRPr/>
            </a:pPr>
            <a:r>
              <a:rPr lang="pt-BR"/>
              <a:t>1</a:t>
            </a:r>
            <a:fld id="{E0DA122F-F940-4C87-933A-5E653B491926}" type="slidenum">
              <a:rPr lang="pt-BR"/>
              <a:pPr>
                <a:defRPr/>
              </a:pPr>
              <a:t>‹nº›</a:t>
            </a:fld>
            <a:endParaRPr lang="pt-BR"/>
          </a:p>
        </p:txBody>
      </p:sp>
    </p:spTree>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pt-BR"/>
          </a:p>
        </p:txBody>
      </p:sp>
      <p:sp>
        <p:nvSpPr>
          <p:cNvPr id="3" name="Content Placeholder 2"/>
          <p:cNvSpPr>
            <a:spLocks noGrp="1"/>
          </p:cNvSpPr>
          <p:nvPr>
            <p:ph sz="half" idx="1"/>
          </p:nvPr>
        </p:nvSpPr>
        <p:spPr>
          <a:xfrm>
            <a:off x="742950" y="1981200"/>
            <a:ext cx="41275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4" name="Content Placeholder 3"/>
          <p:cNvSpPr>
            <a:spLocks noGrp="1"/>
          </p:cNvSpPr>
          <p:nvPr>
            <p:ph sz="half" idx="2"/>
          </p:nvPr>
        </p:nvSpPr>
        <p:spPr>
          <a:xfrm>
            <a:off x="5035550" y="1981200"/>
            <a:ext cx="41275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5" name="Rectangle 6"/>
          <p:cNvSpPr>
            <a:spLocks noGrp="1" noChangeArrowheads="1"/>
          </p:cNvSpPr>
          <p:nvPr>
            <p:ph type="dt" sz="half" idx="10"/>
          </p:nvPr>
        </p:nvSpPr>
        <p:spPr/>
        <p:txBody>
          <a:bodyPr/>
          <a:lstStyle>
            <a:lvl1pPr algn="ctr">
              <a:defRPr/>
            </a:lvl1pPr>
          </a:lstStyle>
          <a:p>
            <a:pPr>
              <a:defRPr/>
            </a:pPr>
            <a:endParaRPr lang="pt-BR"/>
          </a:p>
        </p:txBody>
      </p:sp>
      <p:sp>
        <p:nvSpPr>
          <p:cNvPr id="6" name="Rectangle 7"/>
          <p:cNvSpPr>
            <a:spLocks noGrp="1" noChangeArrowheads="1"/>
          </p:cNvSpPr>
          <p:nvPr>
            <p:ph type="ftr" sz="quarter" idx="11"/>
          </p:nvPr>
        </p:nvSpPr>
        <p:spPr/>
        <p:txBody>
          <a:bodyPr/>
          <a:lstStyle>
            <a:lvl1pPr>
              <a:defRPr/>
            </a:lvl1pPr>
          </a:lstStyle>
          <a:p>
            <a:pPr>
              <a:defRPr/>
            </a:pPr>
            <a:endParaRPr lang="pt-BR"/>
          </a:p>
        </p:txBody>
      </p:sp>
      <p:sp>
        <p:nvSpPr>
          <p:cNvPr id="7" name="Rectangle 8"/>
          <p:cNvSpPr>
            <a:spLocks noGrp="1" noChangeArrowheads="1"/>
          </p:cNvSpPr>
          <p:nvPr>
            <p:ph type="sldNum" sz="quarter" idx="12"/>
          </p:nvPr>
        </p:nvSpPr>
        <p:spPr/>
        <p:txBody>
          <a:bodyPr/>
          <a:lstStyle>
            <a:lvl1pPr>
              <a:defRPr/>
            </a:lvl1pPr>
          </a:lstStyle>
          <a:p>
            <a:pPr>
              <a:defRPr/>
            </a:pPr>
            <a:r>
              <a:rPr lang="pt-BR"/>
              <a:t>1</a:t>
            </a:r>
            <a:fld id="{F3CB6711-A277-43E1-9E87-8D74A778184C}" type="slidenum">
              <a:rPr lang="pt-BR"/>
              <a:pPr>
                <a:defRPr/>
              </a:pPr>
              <a:t>‹nº›</a:t>
            </a:fld>
            <a:endParaRPr lang="pt-BR"/>
          </a:p>
        </p:txBody>
      </p:sp>
    </p:spTree>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95300" y="274638"/>
            <a:ext cx="8915400" cy="1143000"/>
          </a:xfrm>
        </p:spPr>
        <p:txBody>
          <a:bodyPr/>
          <a:lstStyle>
            <a:lvl1pPr>
              <a:defRPr/>
            </a:lvl1pPr>
          </a:lstStyle>
          <a:p>
            <a:r>
              <a:rPr lang="en-US" smtClean="0"/>
              <a:t>Click to edit Master title style</a:t>
            </a:r>
            <a:endParaRPr lang="pt-BR"/>
          </a:p>
        </p:txBody>
      </p:sp>
      <p:sp>
        <p:nvSpPr>
          <p:cNvPr id="3" name="Text Placeholder 2"/>
          <p:cNvSpPr>
            <a:spLocks noGrp="1"/>
          </p:cNvSpPr>
          <p:nvPr>
            <p:ph type="body" idx="1"/>
          </p:nvPr>
        </p:nvSpPr>
        <p:spPr>
          <a:xfrm>
            <a:off x="495300" y="1535113"/>
            <a:ext cx="437687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95300"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5" name="Text Placeholder 4"/>
          <p:cNvSpPr>
            <a:spLocks noGrp="1"/>
          </p:cNvSpPr>
          <p:nvPr>
            <p:ph type="body" sz="quarter" idx="3"/>
          </p:nvPr>
        </p:nvSpPr>
        <p:spPr>
          <a:xfrm>
            <a:off x="5032115" y="1535113"/>
            <a:ext cx="437859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32115"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7" name="Rectangle 4"/>
          <p:cNvSpPr>
            <a:spLocks noGrp="1" noChangeArrowheads="1"/>
          </p:cNvSpPr>
          <p:nvPr>
            <p:ph type="dt" sz="half" idx="10"/>
          </p:nvPr>
        </p:nvSpPr>
        <p:spPr/>
        <p:txBody>
          <a:bodyPr/>
          <a:lstStyle>
            <a:lvl1pPr algn="ctr">
              <a:defRPr/>
            </a:lvl1pPr>
          </a:lstStyle>
          <a:p>
            <a:pPr>
              <a:defRPr/>
            </a:pPr>
            <a:endParaRPr lang="pt-BR"/>
          </a:p>
        </p:txBody>
      </p:sp>
      <p:sp>
        <p:nvSpPr>
          <p:cNvPr id="8" name="Rectangle 5"/>
          <p:cNvSpPr>
            <a:spLocks noGrp="1" noChangeArrowheads="1"/>
          </p:cNvSpPr>
          <p:nvPr>
            <p:ph type="ftr" sz="quarter" idx="11"/>
          </p:nvPr>
        </p:nvSpPr>
        <p:spPr/>
        <p:txBody>
          <a:bodyPr/>
          <a:lstStyle>
            <a:lvl1pPr>
              <a:defRPr/>
            </a:lvl1pPr>
          </a:lstStyle>
          <a:p>
            <a:pPr>
              <a:defRPr/>
            </a:pPr>
            <a:endParaRPr lang="pt-BR"/>
          </a:p>
        </p:txBody>
      </p:sp>
      <p:sp>
        <p:nvSpPr>
          <p:cNvPr id="9" name="Rectangle 6"/>
          <p:cNvSpPr>
            <a:spLocks noGrp="1" noChangeArrowheads="1"/>
          </p:cNvSpPr>
          <p:nvPr>
            <p:ph type="sldNum" sz="quarter" idx="12"/>
          </p:nvPr>
        </p:nvSpPr>
        <p:spPr/>
        <p:txBody>
          <a:bodyPr/>
          <a:lstStyle>
            <a:lvl1pPr>
              <a:defRPr/>
            </a:lvl1pPr>
          </a:lstStyle>
          <a:p>
            <a:pPr>
              <a:defRPr/>
            </a:pPr>
            <a:r>
              <a:rPr lang="pt-BR"/>
              <a:t>1</a:t>
            </a:r>
            <a:fld id="{D183424A-12A6-46D4-922E-6666F7DFB7DA}" type="slidenum">
              <a:rPr lang="pt-BR"/>
              <a:pPr>
                <a:defRPr/>
              </a:pPr>
              <a:t>‹nº›</a:t>
            </a:fld>
            <a:endParaRPr lang="pt-BR"/>
          </a:p>
        </p:txBody>
      </p:sp>
    </p:spTree>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pt-BR"/>
          </a:p>
        </p:txBody>
      </p:sp>
      <p:sp>
        <p:nvSpPr>
          <p:cNvPr id="3" name="Rectangle 4"/>
          <p:cNvSpPr>
            <a:spLocks noGrp="1" noChangeArrowheads="1"/>
          </p:cNvSpPr>
          <p:nvPr>
            <p:ph type="dt" sz="half" idx="10"/>
          </p:nvPr>
        </p:nvSpPr>
        <p:spPr/>
        <p:txBody>
          <a:bodyPr/>
          <a:lstStyle>
            <a:lvl1pPr algn="ctr">
              <a:defRPr/>
            </a:lvl1pPr>
          </a:lstStyle>
          <a:p>
            <a:pPr>
              <a:defRPr/>
            </a:pPr>
            <a:endParaRPr lang="pt-BR"/>
          </a:p>
        </p:txBody>
      </p:sp>
      <p:sp>
        <p:nvSpPr>
          <p:cNvPr id="4" name="Rectangle 5"/>
          <p:cNvSpPr>
            <a:spLocks noGrp="1" noChangeArrowheads="1"/>
          </p:cNvSpPr>
          <p:nvPr>
            <p:ph type="ftr" sz="quarter" idx="11"/>
          </p:nvPr>
        </p:nvSpPr>
        <p:spPr/>
        <p:txBody>
          <a:bodyPr/>
          <a:lstStyle>
            <a:lvl1pPr>
              <a:defRPr/>
            </a:lvl1pPr>
          </a:lstStyle>
          <a:p>
            <a:pPr>
              <a:defRPr/>
            </a:pPr>
            <a:endParaRPr lang="pt-BR"/>
          </a:p>
        </p:txBody>
      </p:sp>
      <p:sp>
        <p:nvSpPr>
          <p:cNvPr id="5" name="Rectangle 6"/>
          <p:cNvSpPr>
            <a:spLocks noGrp="1" noChangeArrowheads="1"/>
          </p:cNvSpPr>
          <p:nvPr>
            <p:ph type="sldNum" sz="quarter" idx="12"/>
          </p:nvPr>
        </p:nvSpPr>
        <p:spPr/>
        <p:txBody>
          <a:bodyPr/>
          <a:lstStyle>
            <a:lvl1pPr>
              <a:defRPr/>
            </a:lvl1pPr>
          </a:lstStyle>
          <a:p>
            <a:pPr>
              <a:defRPr/>
            </a:pPr>
            <a:r>
              <a:rPr lang="pt-BR"/>
              <a:t>1</a:t>
            </a:r>
            <a:fld id="{F2BDDBCC-44BB-42BB-BF4C-C3EF66717223}" type="slidenum">
              <a:rPr lang="pt-BR"/>
              <a:pPr>
                <a:defRPr/>
              </a:pPr>
              <a:t>‹nº›</a:t>
            </a:fld>
            <a:endParaRPr lang="pt-BR"/>
          </a:p>
        </p:txBody>
      </p:sp>
    </p:spTree>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pt-BR"/>
          </a:p>
        </p:txBody>
      </p:sp>
      <p:sp>
        <p:nvSpPr>
          <p:cNvPr id="3" name="Rectangle 5"/>
          <p:cNvSpPr>
            <a:spLocks noGrp="1" noChangeArrowheads="1"/>
          </p:cNvSpPr>
          <p:nvPr>
            <p:ph type="ftr" sz="quarter" idx="11"/>
          </p:nvPr>
        </p:nvSpPr>
        <p:spPr/>
        <p:txBody>
          <a:bodyPr/>
          <a:lstStyle>
            <a:lvl1pPr>
              <a:defRPr/>
            </a:lvl1pPr>
          </a:lstStyle>
          <a:p>
            <a:pPr>
              <a:defRPr/>
            </a:pPr>
            <a:endParaRPr lang="pt-BR"/>
          </a:p>
        </p:txBody>
      </p:sp>
      <p:sp>
        <p:nvSpPr>
          <p:cNvPr id="4" name="Rectangle 6"/>
          <p:cNvSpPr>
            <a:spLocks noGrp="1" noChangeArrowheads="1"/>
          </p:cNvSpPr>
          <p:nvPr>
            <p:ph type="sldNum" sz="quarter" idx="12"/>
          </p:nvPr>
        </p:nvSpPr>
        <p:spPr/>
        <p:txBody>
          <a:bodyPr/>
          <a:lstStyle>
            <a:lvl1pPr>
              <a:defRPr/>
            </a:lvl1pPr>
          </a:lstStyle>
          <a:p>
            <a:pPr>
              <a:defRPr/>
            </a:pPr>
            <a:r>
              <a:rPr lang="pt-BR"/>
              <a:t>1</a:t>
            </a:r>
            <a:fld id="{69FC1002-3DEE-46C3-BA48-1309427CE5AF}" type="slidenum">
              <a:rPr lang="pt-BR"/>
              <a:pPr>
                <a:defRPr/>
              </a:pPr>
              <a:t>‹nº›</a:t>
            </a:fld>
            <a:endParaRPr lang="pt-BR"/>
          </a:p>
        </p:txBody>
      </p:sp>
    </p:spTree>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5300" y="273050"/>
            <a:ext cx="3259006" cy="1162050"/>
          </a:xfrm>
        </p:spPr>
        <p:txBody>
          <a:bodyPr anchor="b"/>
          <a:lstStyle>
            <a:lvl1pPr algn="l">
              <a:defRPr sz="2000" b="1"/>
            </a:lvl1pPr>
          </a:lstStyle>
          <a:p>
            <a:r>
              <a:rPr lang="en-US" smtClean="0"/>
              <a:t>Click to edit Master title style</a:t>
            </a:r>
            <a:endParaRPr lang="pt-BR"/>
          </a:p>
        </p:txBody>
      </p:sp>
      <p:sp>
        <p:nvSpPr>
          <p:cNvPr id="3" name="Content Placeholder 2"/>
          <p:cNvSpPr>
            <a:spLocks noGrp="1"/>
          </p:cNvSpPr>
          <p:nvPr>
            <p:ph idx="1"/>
          </p:nvPr>
        </p:nvSpPr>
        <p:spPr>
          <a:xfrm>
            <a:off x="3872972" y="273092"/>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4" name="Text Placeholder 3"/>
          <p:cNvSpPr>
            <a:spLocks noGrp="1"/>
          </p:cNvSpPr>
          <p:nvPr>
            <p:ph type="body" sz="half" idx="2"/>
          </p:nvPr>
        </p:nvSpPr>
        <p:spPr>
          <a:xfrm>
            <a:off x="495300" y="1435103"/>
            <a:ext cx="325900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dt" sz="half" idx="10"/>
          </p:nvPr>
        </p:nvSpPr>
        <p:spPr/>
        <p:txBody>
          <a:bodyPr/>
          <a:lstStyle>
            <a:lvl1pPr algn="ctr">
              <a:defRPr/>
            </a:lvl1pPr>
          </a:lstStyle>
          <a:p>
            <a:pPr>
              <a:defRPr/>
            </a:pPr>
            <a:endParaRPr lang="pt-BR"/>
          </a:p>
        </p:txBody>
      </p:sp>
      <p:sp>
        <p:nvSpPr>
          <p:cNvPr id="6" name="Rectangle 7"/>
          <p:cNvSpPr>
            <a:spLocks noGrp="1" noChangeArrowheads="1"/>
          </p:cNvSpPr>
          <p:nvPr>
            <p:ph type="ftr" sz="quarter" idx="11"/>
          </p:nvPr>
        </p:nvSpPr>
        <p:spPr/>
        <p:txBody>
          <a:bodyPr/>
          <a:lstStyle>
            <a:lvl1pPr>
              <a:defRPr/>
            </a:lvl1pPr>
          </a:lstStyle>
          <a:p>
            <a:pPr>
              <a:defRPr/>
            </a:pPr>
            <a:endParaRPr lang="pt-BR"/>
          </a:p>
        </p:txBody>
      </p:sp>
      <p:sp>
        <p:nvSpPr>
          <p:cNvPr id="7" name="Rectangle 8"/>
          <p:cNvSpPr>
            <a:spLocks noGrp="1" noChangeArrowheads="1"/>
          </p:cNvSpPr>
          <p:nvPr>
            <p:ph type="sldNum" sz="quarter" idx="12"/>
          </p:nvPr>
        </p:nvSpPr>
        <p:spPr/>
        <p:txBody>
          <a:bodyPr/>
          <a:lstStyle>
            <a:lvl1pPr>
              <a:defRPr/>
            </a:lvl1pPr>
          </a:lstStyle>
          <a:p>
            <a:pPr>
              <a:defRPr/>
            </a:pPr>
            <a:r>
              <a:rPr lang="pt-BR"/>
              <a:t>1</a:t>
            </a:r>
            <a:fld id="{2D6F096B-15CB-47AA-9A2F-86D932FD8EB8}" type="slidenum">
              <a:rPr lang="pt-BR"/>
              <a:pPr>
                <a:defRPr/>
              </a:pPr>
              <a:t>‹nº›</a:t>
            </a:fld>
            <a:endParaRPr lang="pt-BR"/>
          </a:p>
        </p:txBody>
      </p:sp>
    </p:spTree>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645" y="4800600"/>
            <a:ext cx="5943600" cy="566738"/>
          </a:xfrm>
        </p:spPr>
        <p:txBody>
          <a:bodyPr anchor="b"/>
          <a:lstStyle>
            <a:lvl1pPr algn="l">
              <a:defRPr sz="2000" b="1"/>
            </a:lvl1pPr>
          </a:lstStyle>
          <a:p>
            <a:r>
              <a:rPr lang="en-US" smtClean="0"/>
              <a:t>Click to edit Master title style</a:t>
            </a:r>
            <a:endParaRPr lang="pt-BR"/>
          </a:p>
        </p:txBody>
      </p:sp>
      <p:sp>
        <p:nvSpPr>
          <p:cNvPr id="3" name="Picture Placeholder 2"/>
          <p:cNvSpPr>
            <a:spLocks noGrp="1"/>
          </p:cNvSpPr>
          <p:nvPr>
            <p:ph type="pic" idx="1"/>
          </p:nvPr>
        </p:nvSpPr>
        <p:spPr>
          <a:xfrm>
            <a:off x="1941645"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t-BR" noProof="0" smtClean="0"/>
          </a:p>
        </p:txBody>
      </p:sp>
      <p:sp>
        <p:nvSpPr>
          <p:cNvPr id="4" name="Text Placeholder 3"/>
          <p:cNvSpPr>
            <a:spLocks noGrp="1"/>
          </p:cNvSpPr>
          <p:nvPr>
            <p:ph type="body" sz="half" idx="2"/>
          </p:nvPr>
        </p:nvSpPr>
        <p:spPr>
          <a:xfrm>
            <a:off x="1941645"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dt" sz="half" idx="10"/>
          </p:nvPr>
        </p:nvSpPr>
        <p:spPr/>
        <p:txBody>
          <a:bodyPr/>
          <a:lstStyle>
            <a:lvl1pPr algn="ctr">
              <a:defRPr/>
            </a:lvl1pPr>
          </a:lstStyle>
          <a:p>
            <a:pPr>
              <a:defRPr/>
            </a:pPr>
            <a:endParaRPr lang="pt-BR"/>
          </a:p>
        </p:txBody>
      </p:sp>
      <p:sp>
        <p:nvSpPr>
          <p:cNvPr id="6" name="Rectangle 7"/>
          <p:cNvSpPr>
            <a:spLocks noGrp="1" noChangeArrowheads="1"/>
          </p:cNvSpPr>
          <p:nvPr>
            <p:ph type="ftr" sz="quarter" idx="11"/>
          </p:nvPr>
        </p:nvSpPr>
        <p:spPr/>
        <p:txBody>
          <a:bodyPr/>
          <a:lstStyle>
            <a:lvl1pPr>
              <a:defRPr/>
            </a:lvl1pPr>
          </a:lstStyle>
          <a:p>
            <a:pPr>
              <a:defRPr/>
            </a:pPr>
            <a:endParaRPr lang="pt-BR"/>
          </a:p>
        </p:txBody>
      </p:sp>
      <p:sp>
        <p:nvSpPr>
          <p:cNvPr id="7" name="Rectangle 8"/>
          <p:cNvSpPr>
            <a:spLocks noGrp="1" noChangeArrowheads="1"/>
          </p:cNvSpPr>
          <p:nvPr>
            <p:ph type="sldNum" sz="quarter" idx="12"/>
          </p:nvPr>
        </p:nvSpPr>
        <p:spPr/>
        <p:txBody>
          <a:bodyPr/>
          <a:lstStyle>
            <a:lvl1pPr>
              <a:defRPr/>
            </a:lvl1pPr>
          </a:lstStyle>
          <a:p>
            <a:pPr>
              <a:defRPr/>
            </a:pPr>
            <a:r>
              <a:rPr lang="pt-BR"/>
              <a:t>1</a:t>
            </a:r>
            <a:fld id="{6B0731CD-EDBE-4EBF-94D4-DF312EB8553B}" type="slidenum">
              <a:rPr lang="pt-BR"/>
              <a:pPr>
                <a:defRPr/>
              </a:pPr>
              <a:t>‹nº›</a:t>
            </a:fld>
            <a:endParaRPr lang="pt-BR"/>
          </a:p>
        </p:txBody>
      </p:sp>
    </p:spTree>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pt-B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4" name="Rectangle 4"/>
          <p:cNvSpPr>
            <a:spLocks noGrp="1" noChangeArrowheads="1"/>
          </p:cNvSpPr>
          <p:nvPr>
            <p:ph type="dt" sz="half" idx="10"/>
          </p:nvPr>
        </p:nvSpPr>
        <p:spPr/>
        <p:txBody>
          <a:bodyPr/>
          <a:lstStyle>
            <a:lvl1pPr algn="ctr">
              <a:defRPr/>
            </a:lvl1pPr>
          </a:lstStyle>
          <a:p>
            <a:pPr>
              <a:defRPr/>
            </a:pPr>
            <a:endParaRPr lang="pt-BR"/>
          </a:p>
        </p:txBody>
      </p:sp>
      <p:sp>
        <p:nvSpPr>
          <p:cNvPr id="5" name="Rectangle 5"/>
          <p:cNvSpPr>
            <a:spLocks noGrp="1" noChangeArrowheads="1"/>
          </p:cNvSpPr>
          <p:nvPr>
            <p:ph type="ftr" sz="quarter" idx="11"/>
          </p:nvPr>
        </p:nvSpPr>
        <p:spPr/>
        <p:txBody>
          <a:bodyPr/>
          <a:lstStyle>
            <a:lvl1pPr>
              <a:defRPr/>
            </a:lvl1pPr>
          </a:lstStyle>
          <a:p>
            <a:pPr>
              <a:defRPr/>
            </a:pPr>
            <a:endParaRPr lang="pt-BR"/>
          </a:p>
        </p:txBody>
      </p:sp>
      <p:sp>
        <p:nvSpPr>
          <p:cNvPr id="6" name="Rectangle 6"/>
          <p:cNvSpPr>
            <a:spLocks noGrp="1" noChangeArrowheads="1"/>
          </p:cNvSpPr>
          <p:nvPr>
            <p:ph type="sldNum" sz="quarter" idx="12"/>
          </p:nvPr>
        </p:nvSpPr>
        <p:spPr/>
        <p:txBody>
          <a:bodyPr/>
          <a:lstStyle>
            <a:lvl1pPr>
              <a:defRPr/>
            </a:lvl1pPr>
          </a:lstStyle>
          <a:p>
            <a:pPr>
              <a:defRPr/>
            </a:pPr>
            <a:r>
              <a:rPr lang="pt-BR"/>
              <a:t>1</a:t>
            </a:r>
            <a:fld id="{7EB8621D-EF20-4645-AF5D-3767EC0AB1EB}" type="slidenum">
              <a:rPr lang="pt-BR"/>
              <a:pPr>
                <a:defRPr/>
              </a:pPr>
              <a:t>‹nº›</a:t>
            </a:fld>
            <a:endParaRPr lang="pt-BR"/>
          </a:p>
        </p:txBody>
      </p:sp>
    </p:spTree>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58025" y="609600"/>
            <a:ext cx="2105025" cy="5486400"/>
          </a:xfrm>
        </p:spPr>
        <p:txBody>
          <a:bodyPr vert="eaVert"/>
          <a:lstStyle/>
          <a:p>
            <a:r>
              <a:rPr lang="en-US" smtClean="0"/>
              <a:t>Click to edit Master title style</a:t>
            </a:r>
            <a:endParaRPr lang="pt-BR"/>
          </a:p>
        </p:txBody>
      </p:sp>
      <p:sp>
        <p:nvSpPr>
          <p:cNvPr id="3" name="Vertical Text Placeholder 2"/>
          <p:cNvSpPr>
            <a:spLocks noGrp="1"/>
          </p:cNvSpPr>
          <p:nvPr>
            <p:ph type="body" orient="vert" idx="1"/>
          </p:nvPr>
        </p:nvSpPr>
        <p:spPr>
          <a:xfrm>
            <a:off x="742950" y="609600"/>
            <a:ext cx="6149975"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4" name="Rectangle 4"/>
          <p:cNvSpPr>
            <a:spLocks noGrp="1" noChangeArrowheads="1"/>
          </p:cNvSpPr>
          <p:nvPr>
            <p:ph type="dt" sz="half" idx="10"/>
          </p:nvPr>
        </p:nvSpPr>
        <p:spPr/>
        <p:txBody>
          <a:bodyPr/>
          <a:lstStyle>
            <a:lvl1pPr algn="ctr">
              <a:defRPr/>
            </a:lvl1pPr>
          </a:lstStyle>
          <a:p>
            <a:pPr>
              <a:defRPr/>
            </a:pPr>
            <a:endParaRPr lang="pt-BR"/>
          </a:p>
        </p:txBody>
      </p:sp>
      <p:sp>
        <p:nvSpPr>
          <p:cNvPr id="5" name="Rectangle 5"/>
          <p:cNvSpPr>
            <a:spLocks noGrp="1" noChangeArrowheads="1"/>
          </p:cNvSpPr>
          <p:nvPr>
            <p:ph type="ftr" sz="quarter" idx="11"/>
          </p:nvPr>
        </p:nvSpPr>
        <p:spPr/>
        <p:txBody>
          <a:bodyPr/>
          <a:lstStyle>
            <a:lvl1pPr>
              <a:defRPr/>
            </a:lvl1pPr>
          </a:lstStyle>
          <a:p>
            <a:pPr>
              <a:defRPr/>
            </a:pPr>
            <a:endParaRPr lang="pt-BR"/>
          </a:p>
        </p:txBody>
      </p:sp>
      <p:sp>
        <p:nvSpPr>
          <p:cNvPr id="6" name="Rectangle 6"/>
          <p:cNvSpPr>
            <a:spLocks noGrp="1" noChangeArrowheads="1"/>
          </p:cNvSpPr>
          <p:nvPr>
            <p:ph type="sldNum" sz="quarter" idx="12"/>
          </p:nvPr>
        </p:nvSpPr>
        <p:spPr/>
        <p:txBody>
          <a:bodyPr/>
          <a:lstStyle>
            <a:lvl1pPr>
              <a:defRPr/>
            </a:lvl1pPr>
          </a:lstStyle>
          <a:p>
            <a:pPr>
              <a:defRPr/>
            </a:pPr>
            <a:r>
              <a:rPr lang="pt-BR"/>
              <a:t>1</a:t>
            </a:r>
            <a:fld id="{DFCFBFF7-3953-4785-82D4-B3E65125A851}" type="slidenum">
              <a:rPr lang="pt-BR"/>
              <a:pPr>
                <a:defRPr/>
              </a:pPr>
              <a:t>‹nº›</a:t>
            </a:fld>
            <a:endParaRPr lang="pt-BR"/>
          </a:p>
        </p:txBody>
      </p:sp>
    </p:spTree>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42950" y="2130523"/>
            <a:ext cx="8420100" cy="1470025"/>
          </a:xfrm>
        </p:spPr>
        <p:txBody>
          <a:bodyPr/>
          <a:lstStyle/>
          <a:p>
            <a:r>
              <a:rPr lang="en-US" smtClean="0"/>
              <a:t>Click to edit Master title style</a:t>
            </a:r>
            <a:endParaRPr lang="pt-BR"/>
          </a:p>
        </p:txBody>
      </p:sp>
      <p:sp>
        <p:nvSpPr>
          <p:cNvPr id="3" name="Subtitle 2"/>
          <p:cNvSpPr>
            <a:spLocks noGrp="1"/>
          </p:cNvSpPr>
          <p:nvPr>
            <p:ph type="subTitle" idx="1"/>
          </p:nvPr>
        </p:nvSpPr>
        <p:spPr>
          <a:xfrm>
            <a:off x="1485900" y="3886200"/>
            <a:ext cx="69342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pt-BR"/>
          </a:p>
        </p:txBody>
      </p:sp>
      <p:sp>
        <p:nvSpPr>
          <p:cNvPr id="4" name="Rectangle 4"/>
          <p:cNvSpPr>
            <a:spLocks noGrp="1" noChangeArrowheads="1"/>
          </p:cNvSpPr>
          <p:nvPr>
            <p:ph type="dt" sz="half" idx="10"/>
          </p:nvPr>
        </p:nvSpPr>
        <p:spPr/>
        <p:txBody>
          <a:bodyPr/>
          <a:lstStyle>
            <a:lvl1pPr algn="ctr">
              <a:defRPr>
                <a:cs typeface="Arial" charset="0"/>
              </a:defRPr>
            </a:lvl1pPr>
          </a:lstStyle>
          <a:p>
            <a:pPr>
              <a:defRPr/>
            </a:pPr>
            <a:endParaRPr lang="pt-BR"/>
          </a:p>
        </p:txBody>
      </p:sp>
      <p:sp>
        <p:nvSpPr>
          <p:cNvPr id="5" name="Rectangle 5"/>
          <p:cNvSpPr>
            <a:spLocks noGrp="1" noChangeArrowheads="1"/>
          </p:cNvSpPr>
          <p:nvPr>
            <p:ph type="ftr" sz="quarter" idx="11"/>
          </p:nvPr>
        </p:nvSpPr>
        <p:spPr/>
        <p:txBody>
          <a:bodyPr/>
          <a:lstStyle>
            <a:lvl1pPr>
              <a:defRPr>
                <a:cs typeface="Arial" charset="0"/>
              </a:defRPr>
            </a:lvl1pPr>
          </a:lstStyle>
          <a:p>
            <a:pPr>
              <a:defRPr/>
            </a:pPr>
            <a:endParaRPr lang="pt-BR"/>
          </a:p>
        </p:txBody>
      </p:sp>
      <p:sp>
        <p:nvSpPr>
          <p:cNvPr id="6" name="Rectangle 6"/>
          <p:cNvSpPr>
            <a:spLocks noGrp="1" noChangeArrowheads="1"/>
          </p:cNvSpPr>
          <p:nvPr>
            <p:ph type="sldNum" sz="quarter" idx="12"/>
          </p:nvPr>
        </p:nvSpPr>
        <p:spPr/>
        <p:txBody>
          <a:bodyPr/>
          <a:lstStyle>
            <a:lvl1pPr>
              <a:defRPr>
                <a:cs typeface="Arial" charset="0"/>
              </a:defRPr>
            </a:lvl1pPr>
          </a:lstStyle>
          <a:p>
            <a:pPr>
              <a:defRPr/>
            </a:pPr>
            <a:fld id="{FA798D4A-171D-4902-89D8-525484B2C490}" type="slidenum">
              <a:rPr lang="pt-BR"/>
              <a:pPr>
                <a:defRPr/>
              </a:pPr>
              <a:t>‹nº›</a:t>
            </a:fld>
            <a:endParaRPr lang="pt-B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pt-B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4" name="Rectangle 4"/>
          <p:cNvSpPr>
            <a:spLocks noGrp="1" noChangeArrowheads="1"/>
          </p:cNvSpPr>
          <p:nvPr>
            <p:ph type="dt" sz="half" idx="10"/>
          </p:nvPr>
        </p:nvSpPr>
        <p:spPr/>
        <p:txBody>
          <a:bodyPr/>
          <a:lstStyle>
            <a:lvl1pPr algn="ctr">
              <a:defRPr>
                <a:cs typeface="Arial"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cs typeface="Arial"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cs typeface="Arial" charset="0"/>
              </a:defRPr>
            </a:lvl1pPr>
          </a:lstStyle>
          <a:p>
            <a:pPr>
              <a:defRPr/>
            </a:pPr>
            <a:fld id="{C461D6AF-2D4B-47C9-AA12-CE0082279270}" type="slidenum">
              <a:rPr lang="en-US"/>
              <a:pPr>
                <a:defRPr/>
              </a:pPr>
              <a:t>‹nº›</a:t>
            </a:fld>
            <a:endParaRPr lang="en-US"/>
          </a:p>
        </p:txBody>
      </p:sp>
    </p:spTree>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pt-B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4" name="Rectangle 4"/>
          <p:cNvSpPr>
            <a:spLocks noGrp="1" noChangeArrowheads="1"/>
          </p:cNvSpPr>
          <p:nvPr>
            <p:ph type="dt" sz="half" idx="10"/>
          </p:nvPr>
        </p:nvSpPr>
        <p:spPr/>
        <p:txBody>
          <a:bodyPr/>
          <a:lstStyle>
            <a:lvl1pPr algn="ctr">
              <a:defRPr>
                <a:cs typeface="Arial" charset="0"/>
              </a:defRPr>
            </a:lvl1pPr>
          </a:lstStyle>
          <a:p>
            <a:pPr>
              <a:defRPr/>
            </a:pPr>
            <a:endParaRPr lang="pt-BR"/>
          </a:p>
        </p:txBody>
      </p:sp>
      <p:sp>
        <p:nvSpPr>
          <p:cNvPr id="5" name="Rectangle 5"/>
          <p:cNvSpPr>
            <a:spLocks noGrp="1" noChangeArrowheads="1"/>
          </p:cNvSpPr>
          <p:nvPr>
            <p:ph type="ftr" sz="quarter" idx="11"/>
          </p:nvPr>
        </p:nvSpPr>
        <p:spPr/>
        <p:txBody>
          <a:bodyPr/>
          <a:lstStyle>
            <a:lvl1pPr>
              <a:defRPr>
                <a:cs typeface="Arial" charset="0"/>
              </a:defRPr>
            </a:lvl1pPr>
          </a:lstStyle>
          <a:p>
            <a:pPr>
              <a:defRPr/>
            </a:pPr>
            <a:endParaRPr lang="pt-BR"/>
          </a:p>
        </p:txBody>
      </p:sp>
      <p:sp>
        <p:nvSpPr>
          <p:cNvPr id="6" name="Rectangle 6"/>
          <p:cNvSpPr>
            <a:spLocks noGrp="1" noChangeArrowheads="1"/>
          </p:cNvSpPr>
          <p:nvPr>
            <p:ph type="sldNum" sz="quarter" idx="12"/>
          </p:nvPr>
        </p:nvSpPr>
        <p:spPr/>
        <p:txBody>
          <a:bodyPr/>
          <a:lstStyle>
            <a:lvl1pPr>
              <a:defRPr>
                <a:cs typeface="Arial" charset="0"/>
              </a:defRPr>
            </a:lvl1pPr>
          </a:lstStyle>
          <a:p>
            <a:pPr>
              <a:defRPr/>
            </a:pPr>
            <a:fld id="{7BC8F480-49A5-415E-ACFD-ECA3E3716F0C}" type="slidenum">
              <a:rPr lang="pt-BR"/>
              <a:pPr>
                <a:defRPr/>
              </a:pPr>
              <a:t>‹nº›</a:t>
            </a:fld>
            <a:endParaRPr lang="pt-BR"/>
          </a:p>
        </p:txBody>
      </p:sp>
    </p:spTree>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82638" y="4406998"/>
            <a:ext cx="8420100" cy="1362075"/>
          </a:xfrm>
        </p:spPr>
        <p:txBody>
          <a:bodyPr anchor="t"/>
          <a:lstStyle>
            <a:lvl1pPr algn="l">
              <a:defRPr sz="4000" b="1" cap="all"/>
            </a:lvl1pPr>
          </a:lstStyle>
          <a:p>
            <a:r>
              <a:rPr lang="en-US" smtClean="0"/>
              <a:t>Click to edit Master title style</a:t>
            </a:r>
            <a:endParaRPr lang="pt-BR"/>
          </a:p>
        </p:txBody>
      </p:sp>
      <p:sp>
        <p:nvSpPr>
          <p:cNvPr id="3" name="Text Placeholder 2"/>
          <p:cNvSpPr>
            <a:spLocks noGrp="1"/>
          </p:cNvSpPr>
          <p:nvPr>
            <p:ph type="body" idx="1"/>
          </p:nvPr>
        </p:nvSpPr>
        <p:spPr>
          <a:xfrm>
            <a:off x="782638"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lgn="ctr">
              <a:defRPr>
                <a:cs typeface="Arial" charset="0"/>
              </a:defRPr>
            </a:lvl1pPr>
          </a:lstStyle>
          <a:p>
            <a:pPr>
              <a:defRPr/>
            </a:pPr>
            <a:endParaRPr lang="pt-BR"/>
          </a:p>
        </p:txBody>
      </p:sp>
      <p:sp>
        <p:nvSpPr>
          <p:cNvPr id="5" name="Rectangle 5"/>
          <p:cNvSpPr>
            <a:spLocks noGrp="1" noChangeArrowheads="1"/>
          </p:cNvSpPr>
          <p:nvPr>
            <p:ph type="ftr" sz="quarter" idx="11"/>
          </p:nvPr>
        </p:nvSpPr>
        <p:spPr/>
        <p:txBody>
          <a:bodyPr/>
          <a:lstStyle>
            <a:lvl1pPr>
              <a:defRPr>
                <a:cs typeface="Arial" charset="0"/>
              </a:defRPr>
            </a:lvl1pPr>
          </a:lstStyle>
          <a:p>
            <a:pPr>
              <a:defRPr/>
            </a:pPr>
            <a:endParaRPr lang="pt-BR"/>
          </a:p>
        </p:txBody>
      </p:sp>
      <p:sp>
        <p:nvSpPr>
          <p:cNvPr id="6" name="Rectangle 6"/>
          <p:cNvSpPr>
            <a:spLocks noGrp="1" noChangeArrowheads="1"/>
          </p:cNvSpPr>
          <p:nvPr>
            <p:ph type="sldNum" sz="quarter" idx="12"/>
          </p:nvPr>
        </p:nvSpPr>
        <p:spPr/>
        <p:txBody>
          <a:bodyPr/>
          <a:lstStyle>
            <a:lvl1pPr>
              <a:defRPr>
                <a:cs typeface="Arial" charset="0"/>
              </a:defRPr>
            </a:lvl1pPr>
          </a:lstStyle>
          <a:p>
            <a:pPr>
              <a:defRPr/>
            </a:pPr>
            <a:fld id="{AD989CC7-EB54-4408-8AF1-FFC8C9DE8BD3}" type="slidenum">
              <a:rPr lang="pt-BR"/>
              <a:pPr>
                <a:defRPr/>
              </a:pPr>
              <a:t>‹nº›</a:t>
            </a:fld>
            <a:endParaRPr lang="pt-BR"/>
          </a:p>
        </p:txBody>
      </p:sp>
    </p:spTree>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pt-BR"/>
          </a:p>
        </p:txBody>
      </p:sp>
      <p:sp>
        <p:nvSpPr>
          <p:cNvPr id="3" name="Content Placeholder 2"/>
          <p:cNvSpPr>
            <a:spLocks noGrp="1"/>
          </p:cNvSpPr>
          <p:nvPr>
            <p:ph sz="half" idx="1"/>
          </p:nvPr>
        </p:nvSpPr>
        <p:spPr>
          <a:xfrm>
            <a:off x="495303" y="1600206"/>
            <a:ext cx="4381501"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4" name="Content Placeholder 3"/>
          <p:cNvSpPr>
            <a:spLocks noGrp="1"/>
          </p:cNvSpPr>
          <p:nvPr>
            <p:ph sz="half" idx="2"/>
          </p:nvPr>
        </p:nvSpPr>
        <p:spPr>
          <a:xfrm>
            <a:off x="5029199" y="1600206"/>
            <a:ext cx="4381501"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5" name="Rectangle 20"/>
          <p:cNvSpPr>
            <a:spLocks noGrp="1" noChangeArrowheads="1"/>
          </p:cNvSpPr>
          <p:nvPr>
            <p:ph type="dt" sz="half" idx="10"/>
          </p:nvPr>
        </p:nvSpPr>
        <p:spPr/>
        <p:txBody>
          <a:bodyPr/>
          <a:lstStyle>
            <a:lvl1pPr algn="ctr">
              <a:defRPr>
                <a:cs typeface="Arial" charset="0"/>
              </a:defRPr>
            </a:lvl1pPr>
          </a:lstStyle>
          <a:p>
            <a:pPr>
              <a:defRPr/>
            </a:pPr>
            <a:endParaRPr lang="pt-BR"/>
          </a:p>
        </p:txBody>
      </p:sp>
      <p:sp>
        <p:nvSpPr>
          <p:cNvPr id="6" name="Rectangle 21"/>
          <p:cNvSpPr>
            <a:spLocks noGrp="1" noChangeArrowheads="1"/>
          </p:cNvSpPr>
          <p:nvPr>
            <p:ph type="ftr" sz="quarter" idx="11"/>
          </p:nvPr>
        </p:nvSpPr>
        <p:spPr/>
        <p:txBody>
          <a:bodyPr/>
          <a:lstStyle>
            <a:lvl1pPr>
              <a:defRPr>
                <a:cs typeface="Arial" charset="0"/>
              </a:defRPr>
            </a:lvl1pPr>
          </a:lstStyle>
          <a:p>
            <a:pPr>
              <a:defRPr/>
            </a:pPr>
            <a:endParaRPr lang="pt-BR"/>
          </a:p>
        </p:txBody>
      </p:sp>
      <p:sp>
        <p:nvSpPr>
          <p:cNvPr id="7" name="Rectangle 22"/>
          <p:cNvSpPr>
            <a:spLocks noGrp="1" noChangeArrowheads="1"/>
          </p:cNvSpPr>
          <p:nvPr>
            <p:ph type="sldNum" sz="quarter" idx="12"/>
          </p:nvPr>
        </p:nvSpPr>
        <p:spPr/>
        <p:txBody>
          <a:bodyPr/>
          <a:lstStyle>
            <a:lvl1pPr>
              <a:defRPr>
                <a:cs typeface="Arial" charset="0"/>
              </a:defRPr>
            </a:lvl1pPr>
          </a:lstStyle>
          <a:p>
            <a:pPr>
              <a:defRPr/>
            </a:pPr>
            <a:fld id="{825AF2A4-8DB5-42D3-AD3E-E638254578B1}" type="slidenum">
              <a:rPr lang="pt-BR"/>
              <a:pPr>
                <a:defRPr/>
              </a:pPr>
              <a:t>‹nº›</a:t>
            </a:fld>
            <a:endParaRPr lang="pt-BR"/>
          </a:p>
        </p:txBody>
      </p:sp>
    </p:spTree>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pt-BR"/>
          </a:p>
        </p:txBody>
      </p:sp>
      <p:sp>
        <p:nvSpPr>
          <p:cNvPr id="3" name="Text Placeholder 2"/>
          <p:cNvSpPr>
            <a:spLocks noGrp="1"/>
          </p:cNvSpPr>
          <p:nvPr>
            <p:ph type="body" idx="1"/>
          </p:nvPr>
        </p:nvSpPr>
        <p:spPr>
          <a:xfrm>
            <a:off x="495300" y="1535113"/>
            <a:ext cx="437673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95300" y="2174875"/>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5" name="Text Placeholder 4"/>
          <p:cNvSpPr>
            <a:spLocks noGrp="1"/>
          </p:cNvSpPr>
          <p:nvPr>
            <p:ph type="body" sz="quarter" idx="3"/>
          </p:nvPr>
        </p:nvSpPr>
        <p:spPr>
          <a:xfrm>
            <a:off x="5032415" y="1535113"/>
            <a:ext cx="437832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32415"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7" name="Rectangle 4"/>
          <p:cNvSpPr>
            <a:spLocks noGrp="1" noChangeArrowheads="1"/>
          </p:cNvSpPr>
          <p:nvPr>
            <p:ph type="dt" sz="half" idx="10"/>
          </p:nvPr>
        </p:nvSpPr>
        <p:spPr/>
        <p:txBody>
          <a:bodyPr/>
          <a:lstStyle>
            <a:lvl1pPr algn="ctr">
              <a:defRPr>
                <a:cs typeface="Arial" charset="0"/>
              </a:defRPr>
            </a:lvl1pPr>
          </a:lstStyle>
          <a:p>
            <a:pPr>
              <a:defRPr/>
            </a:pPr>
            <a:endParaRPr lang="pt-BR"/>
          </a:p>
        </p:txBody>
      </p:sp>
      <p:sp>
        <p:nvSpPr>
          <p:cNvPr id="8" name="Rectangle 5"/>
          <p:cNvSpPr>
            <a:spLocks noGrp="1" noChangeArrowheads="1"/>
          </p:cNvSpPr>
          <p:nvPr>
            <p:ph type="ftr" sz="quarter" idx="11"/>
          </p:nvPr>
        </p:nvSpPr>
        <p:spPr/>
        <p:txBody>
          <a:bodyPr/>
          <a:lstStyle>
            <a:lvl1pPr>
              <a:defRPr>
                <a:cs typeface="Arial" charset="0"/>
              </a:defRPr>
            </a:lvl1pPr>
          </a:lstStyle>
          <a:p>
            <a:pPr>
              <a:defRPr/>
            </a:pPr>
            <a:endParaRPr lang="pt-BR"/>
          </a:p>
        </p:txBody>
      </p:sp>
      <p:sp>
        <p:nvSpPr>
          <p:cNvPr id="9" name="Rectangle 6"/>
          <p:cNvSpPr>
            <a:spLocks noGrp="1" noChangeArrowheads="1"/>
          </p:cNvSpPr>
          <p:nvPr>
            <p:ph type="sldNum" sz="quarter" idx="12"/>
          </p:nvPr>
        </p:nvSpPr>
        <p:spPr/>
        <p:txBody>
          <a:bodyPr/>
          <a:lstStyle>
            <a:lvl1pPr>
              <a:defRPr>
                <a:cs typeface="Arial" charset="0"/>
              </a:defRPr>
            </a:lvl1pPr>
          </a:lstStyle>
          <a:p>
            <a:pPr>
              <a:defRPr/>
            </a:pPr>
            <a:fld id="{66622D2F-3B8F-4C2C-A446-EBDDC996BDF3}" type="slidenum">
              <a:rPr lang="pt-BR"/>
              <a:pPr>
                <a:defRPr/>
              </a:pPr>
              <a:t>‹nº›</a:t>
            </a:fld>
            <a:endParaRPr lang="pt-BR"/>
          </a:p>
        </p:txBody>
      </p:sp>
    </p:spTree>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pt-BR"/>
          </a:p>
        </p:txBody>
      </p:sp>
      <p:sp>
        <p:nvSpPr>
          <p:cNvPr id="3" name="Rectangle 4"/>
          <p:cNvSpPr>
            <a:spLocks noGrp="1" noChangeArrowheads="1"/>
          </p:cNvSpPr>
          <p:nvPr>
            <p:ph type="dt" sz="half" idx="10"/>
          </p:nvPr>
        </p:nvSpPr>
        <p:spPr/>
        <p:txBody>
          <a:bodyPr/>
          <a:lstStyle>
            <a:lvl1pPr algn="ctr">
              <a:defRPr>
                <a:cs typeface="Arial" charset="0"/>
              </a:defRPr>
            </a:lvl1pPr>
          </a:lstStyle>
          <a:p>
            <a:pPr>
              <a:defRPr/>
            </a:pPr>
            <a:endParaRPr lang="pt-BR"/>
          </a:p>
        </p:txBody>
      </p:sp>
      <p:sp>
        <p:nvSpPr>
          <p:cNvPr id="4" name="Rectangle 5"/>
          <p:cNvSpPr>
            <a:spLocks noGrp="1" noChangeArrowheads="1"/>
          </p:cNvSpPr>
          <p:nvPr>
            <p:ph type="ftr" sz="quarter" idx="11"/>
          </p:nvPr>
        </p:nvSpPr>
        <p:spPr/>
        <p:txBody>
          <a:bodyPr/>
          <a:lstStyle>
            <a:lvl1pPr>
              <a:defRPr>
                <a:cs typeface="Arial" charset="0"/>
              </a:defRPr>
            </a:lvl1pPr>
          </a:lstStyle>
          <a:p>
            <a:pPr>
              <a:defRPr/>
            </a:pPr>
            <a:endParaRPr lang="pt-BR"/>
          </a:p>
        </p:txBody>
      </p:sp>
      <p:sp>
        <p:nvSpPr>
          <p:cNvPr id="5" name="Rectangle 6"/>
          <p:cNvSpPr>
            <a:spLocks noGrp="1" noChangeArrowheads="1"/>
          </p:cNvSpPr>
          <p:nvPr>
            <p:ph type="sldNum" sz="quarter" idx="12"/>
          </p:nvPr>
        </p:nvSpPr>
        <p:spPr/>
        <p:txBody>
          <a:bodyPr/>
          <a:lstStyle>
            <a:lvl1pPr>
              <a:defRPr>
                <a:cs typeface="Arial" charset="0"/>
              </a:defRPr>
            </a:lvl1pPr>
          </a:lstStyle>
          <a:p>
            <a:pPr>
              <a:defRPr/>
            </a:pPr>
            <a:fld id="{6F387A0A-D5DC-435D-BEE6-1E82572A19B7}" type="slidenum">
              <a:rPr lang="pt-BR"/>
              <a:pPr>
                <a:defRPr/>
              </a:pPr>
              <a:t>‹nº›</a:t>
            </a:fld>
            <a:endParaRPr lang="pt-BR"/>
          </a:p>
        </p:txBody>
      </p:sp>
    </p:spTree>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cs typeface="Arial" charset="0"/>
              </a:defRPr>
            </a:lvl1pPr>
          </a:lstStyle>
          <a:p>
            <a:pPr>
              <a:defRPr/>
            </a:pPr>
            <a:endParaRPr lang="pt-BR"/>
          </a:p>
        </p:txBody>
      </p:sp>
      <p:sp>
        <p:nvSpPr>
          <p:cNvPr id="3" name="Rectangle 5"/>
          <p:cNvSpPr>
            <a:spLocks noGrp="1" noChangeArrowheads="1"/>
          </p:cNvSpPr>
          <p:nvPr>
            <p:ph type="ftr" sz="quarter" idx="11"/>
          </p:nvPr>
        </p:nvSpPr>
        <p:spPr/>
        <p:txBody>
          <a:bodyPr/>
          <a:lstStyle>
            <a:lvl1pPr>
              <a:defRPr>
                <a:cs typeface="Arial" charset="0"/>
              </a:defRPr>
            </a:lvl1pPr>
          </a:lstStyle>
          <a:p>
            <a:pPr>
              <a:defRPr/>
            </a:pPr>
            <a:endParaRPr lang="pt-BR"/>
          </a:p>
        </p:txBody>
      </p:sp>
      <p:sp>
        <p:nvSpPr>
          <p:cNvPr id="4" name="Rectangle 6"/>
          <p:cNvSpPr>
            <a:spLocks noGrp="1" noChangeArrowheads="1"/>
          </p:cNvSpPr>
          <p:nvPr>
            <p:ph type="sldNum" sz="quarter" idx="12"/>
          </p:nvPr>
        </p:nvSpPr>
        <p:spPr/>
        <p:txBody>
          <a:bodyPr/>
          <a:lstStyle>
            <a:lvl1pPr>
              <a:defRPr>
                <a:cs typeface="Arial" charset="0"/>
              </a:defRPr>
            </a:lvl1pPr>
          </a:lstStyle>
          <a:p>
            <a:pPr>
              <a:defRPr/>
            </a:pPr>
            <a:fld id="{E2E7A21D-92D9-4654-B8F1-211511975EFF}" type="slidenum">
              <a:rPr lang="pt-BR"/>
              <a:pPr>
                <a:defRPr/>
              </a:pPr>
              <a:t>‹nº›</a:t>
            </a:fld>
            <a:endParaRPr lang="pt-BR"/>
          </a:p>
        </p:txBody>
      </p:sp>
    </p:spTree>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5308" y="273050"/>
            <a:ext cx="3259138" cy="1162050"/>
          </a:xfrm>
        </p:spPr>
        <p:txBody>
          <a:bodyPr anchor="b"/>
          <a:lstStyle>
            <a:lvl1pPr algn="l">
              <a:defRPr sz="2000" b="1"/>
            </a:lvl1pPr>
          </a:lstStyle>
          <a:p>
            <a:r>
              <a:rPr lang="en-US" smtClean="0"/>
              <a:t>Click to edit Master title style</a:t>
            </a:r>
            <a:endParaRPr lang="pt-BR"/>
          </a:p>
        </p:txBody>
      </p:sp>
      <p:sp>
        <p:nvSpPr>
          <p:cNvPr id="3" name="Content Placeholder 2"/>
          <p:cNvSpPr>
            <a:spLocks noGrp="1"/>
          </p:cNvSpPr>
          <p:nvPr>
            <p:ph idx="1"/>
          </p:nvPr>
        </p:nvSpPr>
        <p:spPr>
          <a:xfrm>
            <a:off x="3873499" y="273097"/>
            <a:ext cx="553720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4" name="Text Placeholder 3"/>
          <p:cNvSpPr>
            <a:spLocks noGrp="1"/>
          </p:cNvSpPr>
          <p:nvPr>
            <p:ph type="body" sz="half" idx="2"/>
          </p:nvPr>
        </p:nvSpPr>
        <p:spPr>
          <a:xfrm>
            <a:off x="495308" y="1435103"/>
            <a:ext cx="3259138"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0"/>
          <p:cNvSpPr>
            <a:spLocks noGrp="1" noChangeArrowheads="1"/>
          </p:cNvSpPr>
          <p:nvPr>
            <p:ph type="dt" sz="half" idx="10"/>
          </p:nvPr>
        </p:nvSpPr>
        <p:spPr/>
        <p:txBody>
          <a:bodyPr/>
          <a:lstStyle>
            <a:lvl1pPr algn="ctr">
              <a:defRPr>
                <a:cs typeface="Arial" charset="0"/>
              </a:defRPr>
            </a:lvl1pPr>
          </a:lstStyle>
          <a:p>
            <a:pPr>
              <a:defRPr/>
            </a:pPr>
            <a:endParaRPr lang="pt-BR"/>
          </a:p>
        </p:txBody>
      </p:sp>
      <p:sp>
        <p:nvSpPr>
          <p:cNvPr id="6" name="Rectangle 21"/>
          <p:cNvSpPr>
            <a:spLocks noGrp="1" noChangeArrowheads="1"/>
          </p:cNvSpPr>
          <p:nvPr>
            <p:ph type="ftr" sz="quarter" idx="11"/>
          </p:nvPr>
        </p:nvSpPr>
        <p:spPr/>
        <p:txBody>
          <a:bodyPr/>
          <a:lstStyle>
            <a:lvl1pPr>
              <a:defRPr>
                <a:cs typeface="Arial" charset="0"/>
              </a:defRPr>
            </a:lvl1pPr>
          </a:lstStyle>
          <a:p>
            <a:pPr>
              <a:defRPr/>
            </a:pPr>
            <a:endParaRPr lang="pt-BR"/>
          </a:p>
        </p:txBody>
      </p:sp>
      <p:sp>
        <p:nvSpPr>
          <p:cNvPr id="7" name="Rectangle 22"/>
          <p:cNvSpPr>
            <a:spLocks noGrp="1" noChangeArrowheads="1"/>
          </p:cNvSpPr>
          <p:nvPr>
            <p:ph type="sldNum" sz="quarter" idx="12"/>
          </p:nvPr>
        </p:nvSpPr>
        <p:spPr/>
        <p:txBody>
          <a:bodyPr/>
          <a:lstStyle>
            <a:lvl1pPr>
              <a:defRPr>
                <a:cs typeface="Arial" charset="0"/>
              </a:defRPr>
            </a:lvl1pPr>
          </a:lstStyle>
          <a:p>
            <a:pPr>
              <a:defRPr/>
            </a:pPr>
            <a:fld id="{2B2C4DD2-3BD0-4F7A-A523-B7DBB7982624}" type="slidenum">
              <a:rPr lang="pt-BR"/>
              <a:pPr>
                <a:defRPr/>
              </a:pPr>
              <a:t>‹nº›</a:t>
            </a:fld>
            <a:endParaRPr lang="pt-BR"/>
          </a:p>
        </p:txBody>
      </p:sp>
    </p:spTree>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513" y="4800600"/>
            <a:ext cx="5943600" cy="566738"/>
          </a:xfrm>
        </p:spPr>
        <p:txBody>
          <a:bodyPr anchor="b"/>
          <a:lstStyle>
            <a:lvl1pPr algn="l">
              <a:defRPr sz="2000" b="1"/>
            </a:lvl1pPr>
          </a:lstStyle>
          <a:p>
            <a:r>
              <a:rPr lang="en-US" smtClean="0"/>
              <a:t>Click to edit Master title style</a:t>
            </a:r>
            <a:endParaRPr lang="pt-BR"/>
          </a:p>
        </p:txBody>
      </p:sp>
      <p:sp>
        <p:nvSpPr>
          <p:cNvPr id="3" name="Picture Placeholder 2"/>
          <p:cNvSpPr>
            <a:spLocks noGrp="1"/>
          </p:cNvSpPr>
          <p:nvPr>
            <p:ph type="pic" idx="1"/>
          </p:nvPr>
        </p:nvSpPr>
        <p:spPr>
          <a:xfrm>
            <a:off x="1941513"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t-BR" noProof="0" smtClean="0"/>
          </a:p>
        </p:txBody>
      </p:sp>
      <p:sp>
        <p:nvSpPr>
          <p:cNvPr id="4" name="Text Placeholder 3"/>
          <p:cNvSpPr>
            <a:spLocks noGrp="1"/>
          </p:cNvSpPr>
          <p:nvPr>
            <p:ph type="body" sz="half" idx="2"/>
          </p:nvPr>
        </p:nvSpPr>
        <p:spPr>
          <a:xfrm>
            <a:off x="1941513"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0"/>
          <p:cNvSpPr>
            <a:spLocks noGrp="1" noChangeArrowheads="1"/>
          </p:cNvSpPr>
          <p:nvPr>
            <p:ph type="dt" sz="half" idx="10"/>
          </p:nvPr>
        </p:nvSpPr>
        <p:spPr/>
        <p:txBody>
          <a:bodyPr/>
          <a:lstStyle>
            <a:lvl1pPr algn="ctr">
              <a:defRPr>
                <a:cs typeface="Arial" charset="0"/>
              </a:defRPr>
            </a:lvl1pPr>
          </a:lstStyle>
          <a:p>
            <a:pPr>
              <a:defRPr/>
            </a:pPr>
            <a:endParaRPr lang="pt-BR"/>
          </a:p>
        </p:txBody>
      </p:sp>
      <p:sp>
        <p:nvSpPr>
          <p:cNvPr id="6" name="Rectangle 21"/>
          <p:cNvSpPr>
            <a:spLocks noGrp="1" noChangeArrowheads="1"/>
          </p:cNvSpPr>
          <p:nvPr>
            <p:ph type="ftr" sz="quarter" idx="11"/>
          </p:nvPr>
        </p:nvSpPr>
        <p:spPr/>
        <p:txBody>
          <a:bodyPr/>
          <a:lstStyle>
            <a:lvl1pPr>
              <a:defRPr>
                <a:cs typeface="Arial" charset="0"/>
              </a:defRPr>
            </a:lvl1pPr>
          </a:lstStyle>
          <a:p>
            <a:pPr>
              <a:defRPr/>
            </a:pPr>
            <a:endParaRPr lang="pt-BR"/>
          </a:p>
        </p:txBody>
      </p:sp>
      <p:sp>
        <p:nvSpPr>
          <p:cNvPr id="7" name="Rectangle 22"/>
          <p:cNvSpPr>
            <a:spLocks noGrp="1" noChangeArrowheads="1"/>
          </p:cNvSpPr>
          <p:nvPr>
            <p:ph type="sldNum" sz="quarter" idx="12"/>
          </p:nvPr>
        </p:nvSpPr>
        <p:spPr/>
        <p:txBody>
          <a:bodyPr/>
          <a:lstStyle>
            <a:lvl1pPr>
              <a:defRPr>
                <a:cs typeface="Arial" charset="0"/>
              </a:defRPr>
            </a:lvl1pPr>
          </a:lstStyle>
          <a:p>
            <a:pPr>
              <a:defRPr/>
            </a:pPr>
            <a:fld id="{ED58DA82-31C8-4524-8426-DCC53AE115DC}" type="slidenum">
              <a:rPr lang="pt-BR"/>
              <a:pPr>
                <a:defRPr/>
              </a:pPr>
              <a:t>‹nº›</a:t>
            </a:fld>
            <a:endParaRPr lang="pt-BR"/>
          </a:p>
        </p:txBody>
      </p:sp>
    </p:spTree>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pt-B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4" name="Rectangle 4"/>
          <p:cNvSpPr>
            <a:spLocks noGrp="1" noChangeArrowheads="1"/>
          </p:cNvSpPr>
          <p:nvPr>
            <p:ph type="dt" sz="half" idx="10"/>
          </p:nvPr>
        </p:nvSpPr>
        <p:spPr/>
        <p:txBody>
          <a:bodyPr/>
          <a:lstStyle>
            <a:lvl1pPr algn="ctr">
              <a:defRPr>
                <a:cs typeface="Arial" charset="0"/>
              </a:defRPr>
            </a:lvl1pPr>
          </a:lstStyle>
          <a:p>
            <a:pPr>
              <a:defRPr/>
            </a:pPr>
            <a:endParaRPr lang="pt-BR"/>
          </a:p>
        </p:txBody>
      </p:sp>
      <p:sp>
        <p:nvSpPr>
          <p:cNvPr id="5" name="Rectangle 5"/>
          <p:cNvSpPr>
            <a:spLocks noGrp="1" noChangeArrowheads="1"/>
          </p:cNvSpPr>
          <p:nvPr>
            <p:ph type="ftr" sz="quarter" idx="11"/>
          </p:nvPr>
        </p:nvSpPr>
        <p:spPr/>
        <p:txBody>
          <a:bodyPr/>
          <a:lstStyle>
            <a:lvl1pPr>
              <a:defRPr>
                <a:cs typeface="Arial" charset="0"/>
              </a:defRPr>
            </a:lvl1pPr>
          </a:lstStyle>
          <a:p>
            <a:pPr>
              <a:defRPr/>
            </a:pPr>
            <a:endParaRPr lang="pt-BR"/>
          </a:p>
        </p:txBody>
      </p:sp>
      <p:sp>
        <p:nvSpPr>
          <p:cNvPr id="6" name="Rectangle 6"/>
          <p:cNvSpPr>
            <a:spLocks noGrp="1" noChangeArrowheads="1"/>
          </p:cNvSpPr>
          <p:nvPr>
            <p:ph type="sldNum" sz="quarter" idx="12"/>
          </p:nvPr>
        </p:nvSpPr>
        <p:spPr/>
        <p:txBody>
          <a:bodyPr/>
          <a:lstStyle>
            <a:lvl1pPr>
              <a:defRPr>
                <a:cs typeface="Arial" charset="0"/>
              </a:defRPr>
            </a:lvl1pPr>
          </a:lstStyle>
          <a:p>
            <a:pPr>
              <a:defRPr/>
            </a:pPr>
            <a:fld id="{9804D8CA-D09C-4903-A299-F5DED43AE701}" type="slidenum">
              <a:rPr lang="pt-BR"/>
              <a:pPr>
                <a:defRPr/>
              </a:pPr>
              <a:t>‹nº›</a:t>
            </a:fld>
            <a:endParaRPr lang="pt-BR"/>
          </a:p>
        </p:txBody>
      </p:sp>
    </p:spTree>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81850" y="274683"/>
            <a:ext cx="2228850" cy="5851525"/>
          </a:xfrm>
        </p:spPr>
        <p:txBody>
          <a:bodyPr vert="eaVert"/>
          <a:lstStyle/>
          <a:p>
            <a:r>
              <a:rPr lang="en-US" smtClean="0"/>
              <a:t>Click to edit Master title style</a:t>
            </a:r>
            <a:endParaRPr lang="pt-BR"/>
          </a:p>
        </p:txBody>
      </p:sp>
      <p:sp>
        <p:nvSpPr>
          <p:cNvPr id="3" name="Vertical Text Placeholder 2"/>
          <p:cNvSpPr>
            <a:spLocks noGrp="1"/>
          </p:cNvSpPr>
          <p:nvPr>
            <p:ph type="body" orient="vert" idx="1"/>
          </p:nvPr>
        </p:nvSpPr>
        <p:spPr>
          <a:xfrm>
            <a:off x="495308" y="274683"/>
            <a:ext cx="653415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4" name="Rectangle 4"/>
          <p:cNvSpPr>
            <a:spLocks noGrp="1" noChangeArrowheads="1"/>
          </p:cNvSpPr>
          <p:nvPr>
            <p:ph type="dt" sz="half" idx="10"/>
          </p:nvPr>
        </p:nvSpPr>
        <p:spPr/>
        <p:txBody>
          <a:bodyPr/>
          <a:lstStyle>
            <a:lvl1pPr algn="ctr">
              <a:defRPr>
                <a:cs typeface="Arial" charset="0"/>
              </a:defRPr>
            </a:lvl1pPr>
          </a:lstStyle>
          <a:p>
            <a:pPr>
              <a:defRPr/>
            </a:pPr>
            <a:endParaRPr lang="pt-BR"/>
          </a:p>
        </p:txBody>
      </p:sp>
      <p:sp>
        <p:nvSpPr>
          <p:cNvPr id="5" name="Rectangle 5"/>
          <p:cNvSpPr>
            <a:spLocks noGrp="1" noChangeArrowheads="1"/>
          </p:cNvSpPr>
          <p:nvPr>
            <p:ph type="ftr" sz="quarter" idx="11"/>
          </p:nvPr>
        </p:nvSpPr>
        <p:spPr/>
        <p:txBody>
          <a:bodyPr/>
          <a:lstStyle>
            <a:lvl1pPr>
              <a:defRPr>
                <a:cs typeface="Arial" charset="0"/>
              </a:defRPr>
            </a:lvl1pPr>
          </a:lstStyle>
          <a:p>
            <a:pPr>
              <a:defRPr/>
            </a:pPr>
            <a:endParaRPr lang="pt-BR"/>
          </a:p>
        </p:txBody>
      </p:sp>
      <p:sp>
        <p:nvSpPr>
          <p:cNvPr id="6" name="Rectangle 6"/>
          <p:cNvSpPr>
            <a:spLocks noGrp="1" noChangeArrowheads="1"/>
          </p:cNvSpPr>
          <p:nvPr>
            <p:ph type="sldNum" sz="quarter" idx="12"/>
          </p:nvPr>
        </p:nvSpPr>
        <p:spPr/>
        <p:txBody>
          <a:bodyPr/>
          <a:lstStyle>
            <a:lvl1pPr>
              <a:defRPr>
                <a:cs typeface="Arial" charset="0"/>
              </a:defRPr>
            </a:lvl1pPr>
          </a:lstStyle>
          <a:p>
            <a:pPr>
              <a:defRPr/>
            </a:pPr>
            <a:fld id="{12B1A372-FA57-40C5-96B6-ACD4403546D1}" type="slidenum">
              <a:rPr lang="pt-BR"/>
              <a:pPr>
                <a:defRPr/>
              </a:pPr>
              <a:t>‹nº›</a:t>
            </a:fld>
            <a:endParaRPr lang="pt-B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82506" y="4407059"/>
            <a:ext cx="8420100" cy="1362075"/>
          </a:xfrm>
        </p:spPr>
        <p:txBody>
          <a:bodyPr anchor="t"/>
          <a:lstStyle>
            <a:lvl1pPr algn="l">
              <a:defRPr sz="4000" b="1" cap="all"/>
            </a:lvl1pPr>
          </a:lstStyle>
          <a:p>
            <a:r>
              <a:rPr lang="en-US" smtClean="0"/>
              <a:t>Click to edit Master title style</a:t>
            </a:r>
            <a:endParaRPr lang="pt-BR"/>
          </a:p>
        </p:txBody>
      </p:sp>
      <p:sp>
        <p:nvSpPr>
          <p:cNvPr id="3" name="Text Placeholder 2"/>
          <p:cNvSpPr>
            <a:spLocks noGrp="1"/>
          </p:cNvSpPr>
          <p:nvPr>
            <p:ph type="body" idx="1"/>
          </p:nvPr>
        </p:nvSpPr>
        <p:spPr>
          <a:xfrm>
            <a:off x="782506"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lgn="ctr">
              <a:defRPr>
                <a:cs typeface="Arial"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cs typeface="Arial"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cs typeface="Arial" charset="0"/>
              </a:defRPr>
            </a:lvl1pPr>
          </a:lstStyle>
          <a:p>
            <a:pPr>
              <a:defRPr/>
            </a:pPr>
            <a:fld id="{F20F9DBC-CC48-4FD6-8FB9-C3FB4752277B}" type="slidenum">
              <a:rPr lang="en-US"/>
              <a:pPr>
                <a:defRPr/>
              </a:pPr>
              <a:t>‹nº›</a:t>
            </a:fld>
            <a:endParaRPr lang="en-US"/>
          </a:p>
        </p:txBody>
      </p:sp>
    </p:spTree>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42950" y="2130466"/>
            <a:ext cx="8420100" cy="1470025"/>
          </a:xfrm>
        </p:spPr>
        <p:txBody>
          <a:bodyPr/>
          <a:lstStyle/>
          <a:p>
            <a:r>
              <a:rPr lang="en-US" smtClean="0"/>
              <a:t>Click to edit Master title style</a:t>
            </a:r>
            <a:endParaRPr lang="pt-BR"/>
          </a:p>
        </p:txBody>
      </p:sp>
      <p:sp>
        <p:nvSpPr>
          <p:cNvPr id="3" name="Subtitle 2"/>
          <p:cNvSpPr>
            <a:spLocks noGrp="1"/>
          </p:cNvSpPr>
          <p:nvPr>
            <p:ph type="subTitle" idx="1"/>
          </p:nvPr>
        </p:nvSpPr>
        <p:spPr>
          <a:xfrm>
            <a:off x="1485900" y="3886200"/>
            <a:ext cx="69342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pt-B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06CE95A2-C9C1-4047-A94E-89157D999D6D}" type="datetimeFigureOut">
              <a:rPr lang="pt-BR"/>
              <a:pPr>
                <a:defRPr/>
              </a:pPr>
              <a:t>17/5/2010</a:t>
            </a:fld>
            <a:endParaRPr lang="pt-BR"/>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pt-BR"/>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A4270FFE-3E6E-4E2F-97F4-F2AE0C44FFA3}" type="slidenum">
              <a:rPr lang="pt-BR"/>
              <a:pPr>
                <a:defRPr/>
              </a:pPr>
              <a:t>‹nº›</a:t>
            </a:fld>
            <a:endParaRPr lang="pt-BR"/>
          </a:p>
        </p:txBody>
      </p:sp>
    </p:spTree>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pt-B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9385905C-0D1C-4627-8592-CDBDCB5D0BFE}" type="datetimeFigureOut">
              <a:rPr lang="pt-BR"/>
              <a:pPr>
                <a:defRPr/>
              </a:pPr>
              <a:t>17/5/2010</a:t>
            </a:fld>
            <a:endParaRPr lang="pt-BR"/>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pt-BR"/>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6B0B000C-A901-43BC-8459-AD85B332EB17}" type="slidenum">
              <a:rPr lang="pt-BR"/>
              <a:pPr>
                <a:defRPr/>
              </a:pPr>
              <a:t>‹nº›</a:t>
            </a:fld>
            <a:endParaRPr lang="pt-BR"/>
          </a:p>
        </p:txBody>
      </p:sp>
    </p:spTree>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82506" y="4406941"/>
            <a:ext cx="8420100" cy="1362075"/>
          </a:xfrm>
        </p:spPr>
        <p:txBody>
          <a:bodyPr anchor="t"/>
          <a:lstStyle>
            <a:lvl1pPr algn="l">
              <a:defRPr sz="4000" b="1" cap="all"/>
            </a:lvl1pPr>
          </a:lstStyle>
          <a:p>
            <a:r>
              <a:rPr lang="en-US" smtClean="0"/>
              <a:t>Click to edit Master title style</a:t>
            </a:r>
            <a:endParaRPr lang="pt-BR"/>
          </a:p>
        </p:txBody>
      </p:sp>
      <p:sp>
        <p:nvSpPr>
          <p:cNvPr id="3" name="Text Placeholder 2"/>
          <p:cNvSpPr>
            <a:spLocks noGrp="1"/>
          </p:cNvSpPr>
          <p:nvPr>
            <p:ph type="body" idx="1"/>
          </p:nvPr>
        </p:nvSpPr>
        <p:spPr>
          <a:xfrm>
            <a:off x="782506" y="2906713"/>
            <a:ext cx="84201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24B44B43-958A-4246-A447-EB1DA51DDA14}" type="datetimeFigureOut">
              <a:rPr lang="pt-BR"/>
              <a:pPr>
                <a:defRPr/>
              </a:pPr>
              <a:t>17/5/2010</a:t>
            </a:fld>
            <a:endParaRPr lang="pt-BR"/>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pt-BR"/>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7D6D00C8-CE37-44E7-AECA-0C55098D0B0F}" type="slidenum">
              <a:rPr lang="pt-BR"/>
              <a:pPr>
                <a:defRPr/>
              </a:pPr>
              <a:t>‹nº›</a:t>
            </a:fld>
            <a:endParaRPr lang="pt-BR"/>
          </a:p>
        </p:txBody>
      </p:sp>
    </p:spTree>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pt-BR"/>
          </a:p>
        </p:txBody>
      </p:sp>
      <p:sp>
        <p:nvSpPr>
          <p:cNvPr id="3" name="Content Placeholder 2"/>
          <p:cNvSpPr>
            <a:spLocks noGrp="1"/>
          </p:cNvSpPr>
          <p:nvPr>
            <p:ph sz="half" idx="1"/>
          </p:nvPr>
        </p:nvSpPr>
        <p:spPr>
          <a:xfrm>
            <a:off x="495300" y="1600204"/>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4" name="Content Placeholder 3"/>
          <p:cNvSpPr>
            <a:spLocks noGrp="1"/>
          </p:cNvSpPr>
          <p:nvPr>
            <p:ph sz="half" idx="2"/>
          </p:nvPr>
        </p:nvSpPr>
        <p:spPr>
          <a:xfrm>
            <a:off x="5035550" y="1600204"/>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23726F94-0B32-4D19-804E-05C96673BD2A}" type="datetimeFigureOut">
              <a:rPr lang="pt-BR"/>
              <a:pPr>
                <a:defRPr/>
              </a:pPr>
              <a:t>17/5/2010</a:t>
            </a:fld>
            <a:endParaRPr lang="pt-BR"/>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pt-BR"/>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A716DFDB-CD48-4840-91FF-CD5FFCE36A5D}" type="slidenum">
              <a:rPr lang="pt-BR"/>
              <a:pPr>
                <a:defRPr/>
              </a:pPr>
              <a:t>‹nº›</a:t>
            </a:fld>
            <a:endParaRPr lang="pt-BR"/>
          </a:p>
        </p:txBody>
      </p:sp>
    </p:spTree>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pt-BR"/>
          </a:p>
        </p:txBody>
      </p:sp>
      <p:sp>
        <p:nvSpPr>
          <p:cNvPr id="3" name="Text Placeholder 2"/>
          <p:cNvSpPr>
            <a:spLocks noGrp="1"/>
          </p:cNvSpPr>
          <p:nvPr>
            <p:ph type="body" idx="1"/>
          </p:nvPr>
        </p:nvSpPr>
        <p:spPr>
          <a:xfrm>
            <a:off x="495300" y="1535113"/>
            <a:ext cx="437687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95300"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5" name="Text Placeholder 4"/>
          <p:cNvSpPr>
            <a:spLocks noGrp="1"/>
          </p:cNvSpPr>
          <p:nvPr>
            <p:ph type="body" sz="quarter" idx="3"/>
          </p:nvPr>
        </p:nvSpPr>
        <p:spPr>
          <a:xfrm>
            <a:off x="5032115" y="1535113"/>
            <a:ext cx="437859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32115"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7" name="Date Placeholder 6"/>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AC7400D2-9941-4D79-B8A1-9CDC2469EA05}" type="datetimeFigureOut">
              <a:rPr lang="pt-BR"/>
              <a:pPr>
                <a:defRPr/>
              </a:pPr>
              <a:t>17/5/2010</a:t>
            </a:fld>
            <a:endParaRPr lang="pt-BR"/>
          </a:p>
        </p:txBody>
      </p:sp>
      <p:sp>
        <p:nvSpPr>
          <p:cNvPr id="8" name="Footer Placeholder 7"/>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pt-BR"/>
          </a:p>
        </p:txBody>
      </p:sp>
      <p:sp>
        <p:nvSpPr>
          <p:cNvPr id="9" name="Slide Number Placeholder 8"/>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EDEBCA67-784A-459D-8585-2D3E01E8F5E9}" type="slidenum">
              <a:rPr lang="pt-BR"/>
              <a:pPr>
                <a:defRPr/>
              </a:pPr>
              <a:t>‹nº›</a:t>
            </a:fld>
            <a:endParaRPr lang="pt-BR"/>
          </a:p>
        </p:txBody>
      </p:sp>
    </p:spTree>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pt-BR"/>
          </a:p>
        </p:txBody>
      </p:sp>
      <p:sp>
        <p:nvSpPr>
          <p:cNvPr id="3" name="Date Placeholder 2"/>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D639892D-9C14-46C3-B02C-5DF20B4AEB00}" type="datetimeFigureOut">
              <a:rPr lang="pt-BR"/>
              <a:pPr>
                <a:defRPr/>
              </a:pPr>
              <a:t>17/5/2010</a:t>
            </a:fld>
            <a:endParaRPr lang="pt-BR"/>
          </a:p>
        </p:txBody>
      </p:sp>
      <p:sp>
        <p:nvSpPr>
          <p:cNvPr id="4" name="Footer Placeholder 3"/>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pt-BR"/>
          </a:p>
        </p:txBody>
      </p:sp>
      <p:sp>
        <p:nvSpPr>
          <p:cNvPr id="5" name="Slide Number Placeholder 4"/>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0E7331ED-59BB-428E-8A6D-778DC2D839CC}" type="slidenum">
              <a:rPr lang="pt-BR"/>
              <a:pPr>
                <a:defRPr/>
              </a:pPr>
              <a:t>‹nº›</a:t>
            </a:fld>
            <a:endParaRPr lang="pt-BR"/>
          </a:p>
        </p:txBody>
      </p:sp>
    </p:spTree>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B0144F06-C467-417B-AD6F-A96008180B0D}" type="datetimeFigureOut">
              <a:rPr lang="pt-BR"/>
              <a:pPr>
                <a:defRPr/>
              </a:pPr>
              <a:t>17/5/2010</a:t>
            </a:fld>
            <a:endParaRPr lang="pt-BR"/>
          </a:p>
        </p:txBody>
      </p:sp>
      <p:sp>
        <p:nvSpPr>
          <p:cNvPr id="3" name="Footer Placeholder 2"/>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pt-BR"/>
          </a:p>
        </p:txBody>
      </p:sp>
      <p:sp>
        <p:nvSpPr>
          <p:cNvPr id="4" name="Slide Number Placeholder 3"/>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007CF685-3ABE-48C8-B003-64C8E1DA15D6}" type="slidenum">
              <a:rPr lang="pt-BR"/>
              <a:pPr>
                <a:defRPr/>
              </a:pPr>
              <a:t>‹nº›</a:t>
            </a:fld>
            <a:endParaRPr lang="pt-BR"/>
          </a:p>
        </p:txBody>
      </p:sp>
    </p:spTree>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5300" y="273050"/>
            <a:ext cx="3259006" cy="1162050"/>
          </a:xfrm>
        </p:spPr>
        <p:txBody>
          <a:bodyPr anchor="b"/>
          <a:lstStyle>
            <a:lvl1pPr algn="l">
              <a:defRPr sz="2000" b="1"/>
            </a:lvl1pPr>
          </a:lstStyle>
          <a:p>
            <a:r>
              <a:rPr lang="en-US" smtClean="0"/>
              <a:t>Click to edit Master title style</a:t>
            </a:r>
            <a:endParaRPr lang="pt-BR"/>
          </a:p>
        </p:txBody>
      </p:sp>
      <p:sp>
        <p:nvSpPr>
          <p:cNvPr id="3" name="Content Placeholder 2"/>
          <p:cNvSpPr>
            <a:spLocks noGrp="1"/>
          </p:cNvSpPr>
          <p:nvPr>
            <p:ph idx="1"/>
          </p:nvPr>
        </p:nvSpPr>
        <p:spPr>
          <a:xfrm>
            <a:off x="3872972" y="273052"/>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4" name="Text Placeholder 3"/>
          <p:cNvSpPr>
            <a:spLocks noGrp="1"/>
          </p:cNvSpPr>
          <p:nvPr>
            <p:ph type="body" sz="half" idx="2"/>
          </p:nvPr>
        </p:nvSpPr>
        <p:spPr>
          <a:xfrm>
            <a:off x="495300" y="1435102"/>
            <a:ext cx="325900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E8BBE66E-19AA-4ED7-8ED5-DD25ECA983BD}" type="datetimeFigureOut">
              <a:rPr lang="pt-BR"/>
              <a:pPr>
                <a:defRPr/>
              </a:pPr>
              <a:t>17/5/2010</a:t>
            </a:fld>
            <a:endParaRPr lang="pt-BR"/>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pt-BR"/>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8DEA3C69-1B19-454F-BBE9-B5EB83B320E9}" type="slidenum">
              <a:rPr lang="pt-BR"/>
              <a:pPr>
                <a:defRPr/>
              </a:pPr>
              <a:t>‹nº›</a:t>
            </a:fld>
            <a:endParaRPr lang="pt-BR"/>
          </a:p>
        </p:txBody>
      </p:sp>
    </p:spTree>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645" y="4800600"/>
            <a:ext cx="5943600" cy="566738"/>
          </a:xfrm>
        </p:spPr>
        <p:txBody>
          <a:bodyPr anchor="b"/>
          <a:lstStyle>
            <a:lvl1pPr algn="l">
              <a:defRPr sz="2000" b="1"/>
            </a:lvl1pPr>
          </a:lstStyle>
          <a:p>
            <a:r>
              <a:rPr lang="en-US" smtClean="0"/>
              <a:t>Click to edit Master title style</a:t>
            </a:r>
            <a:endParaRPr lang="pt-BR"/>
          </a:p>
        </p:txBody>
      </p:sp>
      <p:sp>
        <p:nvSpPr>
          <p:cNvPr id="3" name="Picture Placeholder 2"/>
          <p:cNvSpPr>
            <a:spLocks noGrp="1"/>
          </p:cNvSpPr>
          <p:nvPr>
            <p:ph type="pic" idx="1"/>
          </p:nvPr>
        </p:nvSpPr>
        <p:spPr>
          <a:xfrm>
            <a:off x="1941645" y="612775"/>
            <a:ext cx="59436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t-BR" noProof="0"/>
          </a:p>
        </p:txBody>
      </p:sp>
      <p:sp>
        <p:nvSpPr>
          <p:cNvPr id="4" name="Text Placeholder 3"/>
          <p:cNvSpPr>
            <a:spLocks noGrp="1"/>
          </p:cNvSpPr>
          <p:nvPr>
            <p:ph type="body" sz="half" idx="2"/>
          </p:nvPr>
        </p:nvSpPr>
        <p:spPr>
          <a:xfrm>
            <a:off x="1941645"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C4B2C847-7A9D-4801-94FB-13946DAE3E92}" type="datetimeFigureOut">
              <a:rPr lang="pt-BR"/>
              <a:pPr>
                <a:defRPr/>
              </a:pPr>
              <a:t>17/5/2010</a:t>
            </a:fld>
            <a:endParaRPr lang="pt-BR"/>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pt-BR"/>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357F11A4-448C-4A00-BB5D-29F8525D5245}" type="slidenum">
              <a:rPr lang="pt-BR"/>
              <a:pPr>
                <a:defRPr/>
              </a:pPr>
              <a:t>‹nº›</a:t>
            </a:fld>
            <a:endParaRPr lang="pt-BR"/>
          </a:p>
        </p:txBody>
      </p:sp>
    </p:spTree>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pt-B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17D613FF-CEBE-4B89-B9DC-5496592E708B}" type="datetimeFigureOut">
              <a:rPr lang="pt-BR"/>
              <a:pPr>
                <a:defRPr/>
              </a:pPr>
              <a:t>17/5/2010</a:t>
            </a:fld>
            <a:endParaRPr lang="pt-BR"/>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pt-BR"/>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8DAF1EBB-6D3A-46E6-AE93-E50CF72CE2E1}" type="slidenum">
              <a:rPr lang="pt-BR"/>
              <a:pPr>
                <a:defRPr/>
              </a:pPr>
              <a:t>‹nº›</a:t>
            </a:fld>
            <a:endParaRPr lang="pt-B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pt-BR"/>
          </a:p>
        </p:txBody>
      </p:sp>
      <p:sp>
        <p:nvSpPr>
          <p:cNvPr id="3" name="Content Placeholder 2"/>
          <p:cNvSpPr>
            <a:spLocks noGrp="1"/>
          </p:cNvSpPr>
          <p:nvPr>
            <p:ph sz="half" idx="1"/>
          </p:nvPr>
        </p:nvSpPr>
        <p:spPr>
          <a:xfrm>
            <a:off x="742953" y="1981200"/>
            <a:ext cx="4133851"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4" name="Content Placeholder 3"/>
          <p:cNvSpPr>
            <a:spLocks noGrp="1"/>
          </p:cNvSpPr>
          <p:nvPr>
            <p:ph sz="half" idx="2"/>
          </p:nvPr>
        </p:nvSpPr>
        <p:spPr>
          <a:xfrm>
            <a:off x="5029199" y="1981200"/>
            <a:ext cx="4133851"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5" name="Rectangle 4"/>
          <p:cNvSpPr>
            <a:spLocks noGrp="1" noChangeArrowheads="1"/>
          </p:cNvSpPr>
          <p:nvPr>
            <p:ph type="dt" sz="half" idx="10"/>
          </p:nvPr>
        </p:nvSpPr>
        <p:spPr>
          <a:ln/>
        </p:spPr>
        <p:txBody>
          <a:bodyPr/>
          <a:lstStyle>
            <a:lvl1pPr>
              <a:defRPr/>
            </a:lvl1pPr>
          </a:lstStyle>
          <a:p>
            <a:pPr>
              <a:defRPr/>
            </a:pPr>
            <a:endParaRPr lang="pt-BR"/>
          </a:p>
        </p:txBody>
      </p:sp>
      <p:sp>
        <p:nvSpPr>
          <p:cNvPr id="6" name="Rectangle 5"/>
          <p:cNvSpPr>
            <a:spLocks noGrp="1" noChangeArrowheads="1"/>
          </p:cNvSpPr>
          <p:nvPr>
            <p:ph type="ftr" sz="quarter" idx="11"/>
          </p:nvPr>
        </p:nvSpPr>
        <p:spPr>
          <a:ln/>
        </p:spPr>
        <p:txBody>
          <a:bodyPr/>
          <a:lstStyle>
            <a:lvl1pPr>
              <a:defRPr/>
            </a:lvl1pPr>
          </a:lstStyle>
          <a:p>
            <a:pPr>
              <a:defRPr/>
            </a:pPr>
            <a:endParaRPr lang="pt-BR"/>
          </a:p>
        </p:txBody>
      </p:sp>
      <p:sp>
        <p:nvSpPr>
          <p:cNvPr id="7" name="Rectangle 6"/>
          <p:cNvSpPr>
            <a:spLocks noGrp="1" noChangeArrowheads="1"/>
          </p:cNvSpPr>
          <p:nvPr>
            <p:ph type="sldNum" sz="quarter" idx="12"/>
          </p:nvPr>
        </p:nvSpPr>
        <p:spPr>
          <a:ln/>
        </p:spPr>
        <p:txBody>
          <a:bodyPr/>
          <a:lstStyle>
            <a:lvl1pPr>
              <a:defRPr/>
            </a:lvl1pPr>
          </a:lstStyle>
          <a:p>
            <a:pPr>
              <a:defRPr/>
            </a:pPr>
            <a:fld id="{7532EF94-9438-41D8-9ABC-651216945E2A}" type="slidenum">
              <a:rPr lang="pt-BR"/>
              <a:pPr>
                <a:defRPr/>
              </a:pPr>
              <a:t>‹nº›</a:t>
            </a:fld>
            <a:endParaRPr lang="pt-B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pt-BR"/>
          </a:p>
        </p:txBody>
      </p:sp>
      <p:sp>
        <p:nvSpPr>
          <p:cNvPr id="3" name="Content Placeholder 2"/>
          <p:cNvSpPr>
            <a:spLocks noGrp="1"/>
          </p:cNvSpPr>
          <p:nvPr>
            <p:ph sz="half" idx="1"/>
          </p:nvPr>
        </p:nvSpPr>
        <p:spPr>
          <a:xfrm>
            <a:off x="742950" y="1981200"/>
            <a:ext cx="41275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4" name="Content Placeholder 3"/>
          <p:cNvSpPr>
            <a:spLocks noGrp="1"/>
          </p:cNvSpPr>
          <p:nvPr>
            <p:ph sz="half" idx="2"/>
          </p:nvPr>
        </p:nvSpPr>
        <p:spPr>
          <a:xfrm>
            <a:off x="5035550" y="1981200"/>
            <a:ext cx="41275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5" name="Rectangle 10"/>
          <p:cNvSpPr>
            <a:spLocks noGrp="1" noChangeArrowheads="1"/>
          </p:cNvSpPr>
          <p:nvPr>
            <p:ph type="dt" sz="half" idx="10"/>
          </p:nvPr>
        </p:nvSpPr>
        <p:spPr/>
        <p:txBody>
          <a:bodyPr/>
          <a:lstStyle>
            <a:lvl1pPr algn="ctr">
              <a:defRPr>
                <a:cs typeface="Arial" charset="0"/>
              </a:defRPr>
            </a:lvl1pPr>
          </a:lstStyle>
          <a:p>
            <a:pPr>
              <a:defRPr/>
            </a:pPr>
            <a:endParaRPr lang="en-US"/>
          </a:p>
        </p:txBody>
      </p:sp>
      <p:sp>
        <p:nvSpPr>
          <p:cNvPr id="6" name="Rectangle 11"/>
          <p:cNvSpPr>
            <a:spLocks noGrp="1" noChangeArrowheads="1"/>
          </p:cNvSpPr>
          <p:nvPr>
            <p:ph type="ftr" sz="quarter" idx="11"/>
          </p:nvPr>
        </p:nvSpPr>
        <p:spPr/>
        <p:txBody>
          <a:bodyPr/>
          <a:lstStyle>
            <a:lvl1pPr>
              <a:defRPr>
                <a:cs typeface="Arial" charset="0"/>
              </a:defRPr>
            </a:lvl1pPr>
          </a:lstStyle>
          <a:p>
            <a:pPr>
              <a:defRPr/>
            </a:pPr>
            <a:endParaRPr lang="en-US"/>
          </a:p>
        </p:txBody>
      </p:sp>
      <p:sp>
        <p:nvSpPr>
          <p:cNvPr id="7" name="Rectangle 12"/>
          <p:cNvSpPr>
            <a:spLocks noGrp="1" noChangeArrowheads="1"/>
          </p:cNvSpPr>
          <p:nvPr>
            <p:ph type="sldNum" sz="quarter" idx="12"/>
          </p:nvPr>
        </p:nvSpPr>
        <p:spPr/>
        <p:txBody>
          <a:bodyPr/>
          <a:lstStyle>
            <a:lvl1pPr>
              <a:defRPr>
                <a:cs typeface="Arial" charset="0"/>
              </a:defRPr>
            </a:lvl1pPr>
          </a:lstStyle>
          <a:p>
            <a:pPr>
              <a:defRPr/>
            </a:pPr>
            <a:fld id="{15BFFBC3-B3B7-45E2-BD1F-2B17186B7B11}" type="slidenum">
              <a:rPr lang="en-US"/>
              <a:pPr>
                <a:defRPr/>
              </a:pPr>
              <a:t>‹nº›</a:t>
            </a:fld>
            <a:endParaRPr lang="en-US"/>
          </a:p>
        </p:txBody>
      </p:sp>
    </p:spTree>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81850" y="274639"/>
            <a:ext cx="2228850" cy="5851525"/>
          </a:xfrm>
        </p:spPr>
        <p:txBody>
          <a:bodyPr vert="eaVert"/>
          <a:lstStyle/>
          <a:p>
            <a:r>
              <a:rPr lang="en-US" smtClean="0"/>
              <a:t>Click to edit Master title style</a:t>
            </a:r>
            <a:endParaRPr lang="pt-BR"/>
          </a:p>
        </p:txBody>
      </p:sp>
      <p:sp>
        <p:nvSpPr>
          <p:cNvPr id="3" name="Vertical Text Placeholder 2"/>
          <p:cNvSpPr>
            <a:spLocks noGrp="1"/>
          </p:cNvSpPr>
          <p:nvPr>
            <p:ph type="body" orient="vert" idx="1"/>
          </p:nvPr>
        </p:nvSpPr>
        <p:spPr>
          <a:xfrm>
            <a:off x="495300" y="274639"/>
            <a:ext cx="652145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553EB4E4-FAAC-4A9B-8C1B-E17CC09491A0}" type="datetimeFigureOut">
              <a:rPr lang="pt-BR"/>
              <a:pPr>
                <a:defRPr/>
              </a:pPr>
              <a:t>17/5/2010</a:t>
            </a:fld>
            <a:endParaRPr lang="pt-BR"/>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pt-BR"/>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1F566051-B2E8-4049-A01A-0CEC0D166758}" type="slidenum">
              <a:rPr lang="pt-BR"/>
              <a:pPr>
                <a:defRPr/>
              </a:pPr>
              <a:t>‹nº›</a:t>
            </a:fld>
            <a:endParaRPr lang="pt-BR"/>
          </a:p>
        </p:txBody>
      </p:sp>
    </p:spTree>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8" name="Título 7"/>
          <p:cNvSpPr>
            <a:spLocks noGrp="1"/>
          </p:cNvSpPr>
          <p:nvPr>
            <p:ph type="ctrTitle"/>
          </p:nvPr>
        </p:nvSpPr>
        <p:spPr>
          <a:xfrm>
            <a:off x="457199" y="1371600"/>
            <a:ext cx="8915400" cy="1828800"/>
          </a:xfrm>
        </p:spPr>
        <p:txBody>
          <a:bodyPr lIns="45720" tIns="0" rIns="45720" bIns="0" anchor="b">
            <a:scene3d>
              <a:camera prst="orthographicFront"/>
              <a:lightRig rig="soft" dir="t">
                <a:rot lat="0" lon="0" rev="17220000"/>
              </a:lightRig>
            </a:scene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lang="pt-BR" smtClean="0"/>
              <a:t>Clique para editar o estilo do título mestre</a:t>
            </a:r>
            <a:endParaRPr lang="en-US"/>
          </a:p>
        </p:txBody>
      </p:sp>
      <p:sp>
        <p:nvSpPr>
          <p:cNvPr id="9" name="Subtítulo 8"/>
          <p:cNvSpPr>
            <a:spLocks noGrp="1"/>
          </p:cNvSpPr>
          <p:nvPr>
            <p:ph type="subTitle" idx="1"/>
          </p:nvPr>
        </p:nvSpPr>
        <p:spPr>
          <a:xfrm>
            <a:off x="1485900" y="3331698"/>
            <a:ext cx="69342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pt-BR" smtClean="0"/>
              <a:t>Clique para editar o estilo do subtítulo mestre</a:t>
            </a:r>
            <a:endParaRPr lang="en-US"/>
          </a:p>
        </p:txBody>
      </p:sp>
      <p:sp>
        <p:nvSpPr>
          <p:cNvPr id="4" name="Espaço Reservado para Data 13"/>
          <p:cNvSpPr>
            <a:spLocks noGrp="1"/>
          </p:cNvSpPr>
          <p:nvPr>
            <p:ph type="dt" sz="half" idx="10"/>
          </p:nvPr>
        </p:nvSpPr>
        <p:spPr/>
        <p:txBody>
          <a:bodyPr/>
          <a:lstStyle>
            <a:lvl1pPr>
              <a:defRPr/>
            </a:lvl1pPr>
          </a:lstStyle>
          <a:p>
            <a:pPr>
              <a:defRPr/>
            </a:pPr>
            <a:fld id="{532610B4-DB08-4050-BB32-AAF77E4A3934}" type="datetimeFigureOut">
              <a:rPr lang="pt-BR"/>
              <a:pPr>
                <a:defRPr/>
              </a:pPr>
              <a:t>17/5/2010</a:t>
            </a:fld>
            <a:endParaRPr lang="pt-BR"/>
          </a:p>
        </p:txBody>
      </p:sp>
      <p:sp>
        <p:nvSpPr>
          <p:cNvPr id="5" name="Espaço Reservado para Rodapé 2"/>
          <p:cNvSpPr>
            <a:spLocks noGrp="1"/>
          </p:cNvSpPr>
          <p:nvPr>
            <p:ph type="ftr" sz="quarter" idx="11"/>
          </p:nvPr>
        </p:nvSpPr>
        <p:spPr/>
        <p:txBody>
          <a:bodyPr/>
          <a:lstStyle>
            <a:lvl1pPr>
              <a:defRPr/>
            </a:lvl1pPr>
          </a:lstStyle>
          <a:p>
            <a:pPr>
              <a:defRPr/>
            </a:pPr>
            <a:endParaRPr lang="pt-BR"/>
          </a:p>
        </p:txBody>
      </p:sp>
      <p:sp>
        <p:nvSpPr>
          <p:cNvPr id="6" name="Espaço Reservado para Número de Slide 22"/>
          <p:cNvSpPr>
            <a:spLocks noGrp="1"/>
          </p:cNvSpPr>
          <p:nvPr>
            <p:ph type="sldNum" sz="quarter" idx="12"/>
          </p:nvPr>
        </p:nvSpPr>
        <p:spPr/>
        <p:txBody>
          <a:bodyPr/>
          <a:lstStyle>
            <a:lvl1pPr>
              <a:defRPr/>
            </a:lvl1pPr>
          </a:lstStyle>
          <a:p>
            <a:pPr>
              <a:defRPr/>
            </a:pPr>
            <a:fld id="{15C5B465-132A-4A8D-AC91-D793968CB210}" type="slidenum">
              <a:rPr lang="pt-BR"/>
              <a:pPr>
                <a:defRPr/>
              </a:pPr>
              <a:t>‹nº›</a:t>
            </a:fld>
            <a:endParaRPr lang="pt-BR"/>
          </a:p>
        </p:txBody>
      </p:sp>
    </p:spTree>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en-US"/>
          </a:p>
        </p:txBody>
      </p:sp>
      <p:sp>
        <p:nvSpPr>
          <p:cNvPr id="3" name="Espaço Reservado para Conteúdo 2"/>
          <p:cNvSpPr>
            <a:spLocks noGrp="1"/>
          </p:cNvSpPr>
          <p:nvPr>
            <p:ph idx="1"/>
          </p:nvPr>
        </p:nvSpPr>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a:p>
        </p:txBody>
      </p:sp>
      <p:sp>
        <p:nvSpPr>
          <p:cNvPr id="4" name="Espaço Reservado para Data 13"/>
          <p:cNvSpPr>
            <a:spLocks noGrp="1"/>
          </p:cNvSpPr>
          <p:nvPr>
            <p:ph type="dt" sz="half" idx="10"/>
          </p:nvPr>
        </p:nvSpPr>
        <p:spPr/>
        <p:txBody>
          <a:bodyPr/>
          <a:lstStyle>
            <a:lvl1pPr>
              <a:defRPr/>
            </a:lvl1pPr>
          </a:lstStyle>
          <a:p>
            <a:pPr>
              <a:defRPr/>
            </a:pPr>
            <a:fld id="{6BFAE26B-51A4-45AF-95EB-3086A485DAF4}" type="datetimeFigureOut">
              <a:rPr lang="pt-BR"/>
              <a:pPr>
                <a:defRPr/>
              </a:pPr>
              <a:t>17/5/2010</a:t>
            </a:fld>
            <a:endParaRPr lang="pt-BR"/>
          </a:p>
        </p:txBody>
      </p:sp>
      <p:sp>
        <p:nvSpPr>
          <p:cNvPr id="5" name="Espaço Reservado para Rodapé 2"/>
          <p:cNvSpPr>
            <a:spLocks noGrp="1"/>
          </p:cNvSpPr>
          <p:nvPr>
            <p:ph type="ftr" sz="quarter" idx="11"/>
          </p:nvPr>
        </p:nvSpPr>
        <p:spPr/>
        <p:txBody>
          <a:bodyPr/>
          <a:lstStyle>
            <a:lvl1pPr>
              <a:defRPr/>
            </a:lvl1pPr>
          </a:lstStyle>
          <a:p>
            <a:pPr>
              <a:defRPr/>
            </a:pPr>
            <a:endParaRPr lang="pt-BR"/>
          </a:p>
        </p:txBody>
      </p:sp>
      <p:sp>
        <p:nvSpPr>
          <p:cNvPr id="6" name="Espaço Reservado para Número de Slide 22"/>
          <p:cNvSpPr>
            <a:spLocks noGrp="1"/>
          </p:cNvSpPr>
          <p:nvPr>
            <p:ph type="sldNum" sz="quarter" idx="12"/>
          </p:nvPr>
        </p:nvSpPr>
        <p:spPr/>
        <p:txBody>
          <a:bodyPr/>
          <a:lstStyle>
            <a:lvl1pPr>
              <a:defRPr/>
            </a:lvl1pPr>
          </a:lstStyle>
          <a:p>
            <a:pPr>
              <a:defRPr/>
            </a:pPr>
            <a:fld id="{34768950-428E-4792-8A99-CCF20FF575B6}" type="slidenum">
              <a:rPr lang="pt-BR"/>
              <a:pPr>
                <a:defRPr/>
              </a:pPr>
              <a:t>‹nº›</a:t>
            </a:fld>
            <a:endParaRPr lang="pt-BR"/>
          </a:p>
        </p:txBody>
      </p:sp>
    </p:spTree>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1733550" y="609600"/>
            <a:ext cx="7677150" cy="1828800"/>
          </a:xfrm>
        </p:spPr>
        <p:txBody>
          <a:bodyPr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lang="pt-BR" smtClean="0"/>
              <a:t>Clique para editar o estilo do título mestre</a:t>
            </a:r>
            <a:endParaRPr lang="en-US"/>
          </a:p>
        </p:txBody>
      </p:sp>
      <p:sp>
        <p:nvSpPr>
          <p:cNvPr id="3" name="Espaço Reservado para Texto 2"/>
          <p:cNvSpPr>
            <a:spLocks noGrp="1"/>
          </p:cNvSpPr>
          <p:nvPr>
            <p:ph type="body" idx="1"/>
          </p:nvPr>
        </p:nvSpPr>
        <p:spPr>
          <a:xfrm>
            <a:off x="1733550" y="2507786"/>
            <a:ext cx="7677150" cy="1509712"/>
          </a:xfrm>
        </p:spPr>
        <p:txBody>
          <a:bodyPr/>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pt-BR" smtClean="0"/>
              <a:t>Clique para editar os estilos do texto mestre</a:t>
            </a:r>
          </a:p>
        </p:txBody>
      </p:sp>
      <p:sp>
        <p:nvSpPr>
          <p:cNvPr id="4" name="Espaço Reservado para Data 13"/>
          <p:cNvSpPr>
            <a:spLocks noGrp="1"/>
          </p:cNvSpPr>
          <p:nvPr>
            <p:ph type="dt" sz="half" idx="10"/>
          </p:nvPr>
        </p:nvSpPr>
        <p:spPr/>
        <p:txBody>
          <a:bodyPr/>
          <a:lstStyle>
            <a:lvl1pPr>
              <a:defRPr/>
            </a:lvl1pPr>
          </a:lstStyle>
          <a:p>
            <a:pPr>
              <a:defRPr/>
            </a:pPr>
            <a:fld id="{3BF06128-8146-46AF-B919-521296D371C2}" type="datetimeFigureOut">
              <a:rPr lang="pt-BR"/>
              <a:pPr>
                <a:defRPr/>
              </a:pPr>
              <a:t>17/5/2010</a:t>
            </a:fld>
            <a:endParaRPr lang="pt-BR"/>
          </a:p>
        </p:txBody>
      </p:sp>
      <p:sp>
        <p:nvSpPr>
          <p:cNvPr id="5" name="Espaço Reservado para Rodapé 2"/>
          <p:cNvSpPr>
            <a:spLocks noGrp="1"/>
          </p:cNvSpPr>
          <p:nvPr>
            <p:ph type="ftr" sz="quarter" idx="11"/>
          </p:nvPr>
        </p:nvSpPr>
        <p:spPr/>
        <p:txBody>
          <a:bodyPr/>
          <a:lstStyle>
            <a:lvl1pPr>
              <a:defRPr/>
            </a:lvl1pPr>
          </a:lstStyle>
          <a:p>
            <a:pPr>
              <a:defRPr/>
            </a:pPr>
            <a:endParaRPr lang="pt-BR"/>
          </a:p>
        </p:txBody>
      </p:sp>
      <p:sp>
        <p:nvSpPr>
          <p:cNvPr id="6" name="Espaço Reservado para Número de Slide 22"/>
          <p:cNvSpPr>
            <a:spLocks noGrp="1"/>
          </p:cNvSpPr>
          <p:nvPr>
            <p:ph type="sldNum" sz="quarter" idx="12"/>
          </p:nvPr>
        </p:nvSpPr>
        <p:spPr/>
        <p:txBody>
          <a:bodyPr/>
          <a:lstStyle>
            <a:lvl1pPr>
              <a:defRPr/>
            </a:lvl1pPr>
          </a:lstStyle>
          <a:p>
            <a:pPr>
              <a:defRPr/>
            </a:pPr>
            <a:fld id="{7C0FF2B5-260B-4446-9319-0507FADAA8A3}" type="slidenum">
              <a:rPr lang="pt-BR"/>
              <a:pPr>
                <a:defRPr/>
              </a:pPr>
              <a:t>‹nº›</a:t>
            </a:fld>
            <a:endParaRPr lang="pt-BR"/>
          </a:p>
        </p:txBody>
      </p:sp>
    </p:spTree>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en-US"/>
          </a:p>
        </p:txBody>
      </p:sp>
      <p:sp>
        <p:nvSpPr>
          <p:cNvPr id="3" name="Espaço Reservado para Conteúdo 2"/>
          <p:cNvSpPr>
            <a:spLocks noGrp="1"/>
          </p:cNvSpPr>
          <p:nvPr>
            <p:ph sz="half" idx="1"/>
          </p:nvPr>
        </p:nvSpPr>
        <p:spPr>
          <a:xfrm>
            <a:off x="495300" y="1600204"/>
            <a:ext cx="4375150" cy="4525963"/>
          </a:xfrm>
        </p:spPr>
        <p:txBody>
          <a:bodyPr/>
          <a:lstStyle>
            <a:lvl1pPr>
              <a:defRPr sz="2600"/>
            </a:lvl1pPr>
            <a:lvl2pPr>
              <a:defRPr sz="2400"/>
            </a:lvl2pPr>
            <a:lvl3pPr>
              <a:defRPr sz="2000"/>
            </a:lvl3pPr>
            <a:lvl4pPr>
              <a:defRPr sz="1800"/>
            </a:lvl4pPr>
            <a:lvl5pPr>
              <a:defRPr sz="1800"/>
            </a:lvl5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a:p>
        </p:txBody>
      </p:sp>
      <p:sp>
        <p:nvSpPr>
          <p:cNvPr id="4" name="Espaço Reservado para Conteúdo 3"/>
          <p:cNvSpPr>
            <a:spLocks noGrp="1"/>
          </p:cNvSpPr>
          <p:nvPr>
            <p:ph sz="half" idx="2"/>
          </p:nvPr>
        </p:nvSpPr>
        <p:spPr>
          <a:xfrm>
            <a:off x="5035550" y="1600204"/>
            <a:ext cx="4375150" cy="4525963"/>
          </a:xfrm>
        </p:spPr>
        <p:txBody>
          <a:bodyPr/>
          <a:lstStyle>
            <a:lvl1pPr>
              <a:defRPr sz="2600"/>
            </a:lvl1pPr>
            <a:lvl2pPr>
              <a:defRPr sz="2400"/>
            </a:lvl2pPr>
            <a:lvl3pPr>
              <a:defRPr sz="2000"/>
            </a:lvl3pPr>
            <a:lvl4pPr>
              <a:defRPr sz="1800"/>
            </a:lvl4pPr>
            <a:lvl5pPr>
              <a:defRPr sz="1800"/>
            </a:lvl5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a:p>
        </p:txBody>
      </p:sp>
      <p:sp>
        <p:nvSpPr>
          <p:cNvPr id="5" name="Espaço Reservado para Data 13"/>
          <p:cNvSpPr>
            <a:spLocks noGrp="1"/>
          </p:cNvSpPr>
          <p:nvPr>
            <p:ph type="dt" sz="half" idx="10"/>
          </p:nvPr>
        </p:nvSpPr>
        <p:spPr/>
        <p:txBody>
          <a:bodyPr/>
          <a:lstStyle>
            <a:lvl1pPr>
              <a:defRPr/>
            </a:lvl1pPr>
          </a:lstStyle>
          <a:p>
            <a:pPr>
              <a:defRPr/>
            </a:pPr>
            <a:fld id="{D95BB79A-4563-4CCD-B18D-E4B68A77E9A7}" type="datetimeFigureOut">
              <a:rPr lang="pt-BR"/>
              <a:pPr>
                <a:defRPr/>
              </a:pPr>
              <a:t>17/5/2010</a:t>
            </a:fld>
            <a:endParaRPr lang="pt-BR"/>
          </a:p>
        </p:txBody>
      </p:sp>
      <p:sp>
        <p:nvSpPr>
          <p:cNvPr id="6" name="Espaço Reservado para Rodapé 2"/>
          <p:cNvSpPr>
            <a:spLocks noGrp="1"/>
          </p:cNvSpPr>
          <p:nvPr>
            <p:ph type="ftr" sz="quarter" idx="11"/>
          </p:nvPr>
        </p:nvSpPr>
        <p:spPr/>
        <p:txBody>
          <a:bodyPr/>
          <a:lstStyle>
            <a:lvl1pPr>
              <a:defRPr/>
            </a:lvl1pPr>
          </a:lstStyle>
          <a:p>
            <a:pPr>
              <a:defRPr/>
            </a:pPr>
            <a:endParaRPr lang="pt-BR"/>
          </a:p>
        </p:txBody>
      </p:sp>
      <p:sp>
        <p:nvSpPr>
          <p:cNvPr id="7" name="Espaço Reservado para Número de Slide 22"/>
          <p:cNvSpPr>
            <a:spLocks noGrp="1"/>
          </p:cNvSpPr>
          <p:nvPr>
            <p:ph type="sldNum" sz="quarter" idx="12"/>
          </p:nvPr>
        </p:nvSpPr>
        <p:spPr/>
        <p:txBody>
          <a:bodyPr/>
          <a:lstStyle>
            <a:lvl1pPr>
              <a:defRPr/>
            </a:lvl1pPr>
          </a:lstStyle>
          <a:p>
            <a:pPr>
              <a:defRPr/>
            </a:pPr>
            <a:fld id="{BB2BF0B0-18B9-4F04-9C97-7C4B7DF17EA1}" type="slidenum">
              <a:rPr lang="pt-BR"/>
              <a:pPr>
                <a:defRPr/>
              </a:pPr>
              <a:t>‹nº›</a:t>
            </a:fld>
            <a:endParaRPr lang="pt-BR"/>
          </a:p>
        </p:txBody>
      </p:sp>
    </p:spTree>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495300" y="273050"/>
            <a:ext cx="8915400" cy="1143000"/>
          </a:xfrm>
        </p:spPr>
        <p:txBody>
          <a:bodyPr/>
          <a:lstStyle>
            <a:lvl1pPr>
              <a:defRPr/>
            </a:lvl1pPr>
          </a:lstStyle>
          <a:p>
            <a:r>
              <a:rPr lang="pt-BR" smtClean="0"/>
              <a:t>Clique para editar o estilo do título mestre</a:t>
            </a:r>
            <a:endParaRPr lang="en-US"/>
          </a:p>
        </p:txBody>
      </p:sp>
      <p:sp>
        <p:nvSpPr>
          <p:cNvPr id="3" name="Espaço Reservado para Texto 2"/>
          <p:cNvSpPr>
            <a:spLocks noGrp="1"/>
          </p:cNvSpPr>
          <p:nvPr>
            <p:ph type="body" idx="1"/>
          </p:nvPr>
        </p:nvSpPr>
        <p:spPr>
          <a:xfrm>
            <a:off x="495300" y="1535113"/>
            <a:ext cx="4376870"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a:r>
              <a:rPr lang="pt-BR" smtClean="0"/>
              <a:t>Clique para editar os estilos do texto mestre</a:t>
            </a:r>
          </a:p>
        </p:txBody>
      </p:sp>
      <p:sp>
        <p:nvSpPr>
          <p:cNvPr id="4" name="Espaço Reservado para Texto 3"/>
          <p:cNvSpPr>
            <a:spLocks noGrp="1"/>
          </p:cNvSpPr>
          <p:nvPr>
            <p:ph type="body" sz="half" idx="3"/>
          </p:nvPr>
        </p:nvSpPr>
        <p:spPr>
          <a:xfrm>
            <a:off x="5032115" y="1535113"/>
            <a:ext cx="4378590"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a:r>
              <a:rPr lang="pt-BR" smtClean="0"/>
              <a:t>Clique para editar os estilos do texto mestre</a:t>
            </a:r>
          </a:p>
        </p:txBody>
      </p:sp>
      <p:sp>
        <p:nvSpPr>
          <p:cNvPr id="5" name="Espaço Reservado para Conteúdo 4"/>
          <p:cNvSpPr>
            <a:spLocks noGrp="1"/>
          </p:cNvSpPr>
          <p:nvPr>
            <p:ph sz="quarter" idx="2"/>
          </p:nvPr>
        </p:nvSpPr>
        <p:spPr>
          <a:xfrm>
            <a:off x="495300" y="2362208"/>
            <a:ext cx="4376870" cy="3763963"/>
          </a:xfrm>
        </p:spPr>
        <p:txBody>
          <a:bodyPr/>
          <a:lstStyle>
            <a:lvl1pPr>
              <a:defRPr sz="2400"/>
            </a:lvl1pPr>
            <a:lvl2pPr>
              <a:defRPr sz="2000"/>
            </a:lvl2pPr>
            <a:lvl3pPr>
              <a:defRPr sz="1800"/>
            </a:lvl3pPr>
            <a:lvl4pPr>
              <a:defRPr sz="1600"/>
            </a:lvl4pPr>
            <a:lvl5pPr>
              <a:defRPr sz="1600"/>
            </a:lvl5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a:p>
        </p:txBody>
      </p:sp>
      <p:sp>
        <p:nvSpPr>
          <p:cNvPr id="6" name="Espaço Reservado para Conteúdo 5"/>
          <p:cNvSpPr>
            <a:spLocks noGrp="1"/>
          </p:cNvSpPr>
          <p:nvPr>
            <p:ph sz="quarter" idx="4"/>
          </p:nvPr>
        </p:nvSpPr>
        <p:spPr>
          <a:xfrm>
            <a:off x="5032115" y="2362208"/>
            <a:ext cx="4378590" cy="3763963"/>
          </a:xfrm>
        </p:spPr>
        <p:txBody>
          <a:bodyPr/>
          <a:lstStyle>
            <a:lvl1pPr>
              <a:defRPr sz="2400"/>
            </a:lvl1pPr>
            <a:lvl2pPr>
              <a:defRPr sz="2000"/>
            </a:lvl2pPr>
            <a:lvl3pPr>
              <a:defRPr sz="1800"/>
            </a:lvl3pPr>
            <a:lvl4pPr>
              <a:defRPr sz="1600"/>
            </a:lvl4pPr>
            <a:lvl5pPr>
              <a:defRPr sz="1600"/>
            </a:lvl5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a:p>
        </p:txBody>
      </p:sp>
      <p:sp>
        <p:nvSpPr>
          <p:cNvPr id="7" name="Espaço Reservado para Data 13"/>
          <p:cNvSpPr>
            <a:spLocks noGrp="1"/>
          </p:cNvSpPr>
          <p:nvPr>
            <p:ph type="dt" sz="half" idx="10"/>
          </p:nvPr>
        </p:nvSpPr>
        <p:spPr/>
        <p:txBody>
          <a:bodyPr/>
          <a:lstStyle>
            <a:lvl1pPr>
              <a:defRPr/>
            </a:lvl1pPr>
          </a:lstStyle>
          <a:p>
            <a:pPr>
              <a:defRPr/>
            </a:pPr>
            <a:fld id="{89DA84AC-88AD-4629-87C7-FC3282CA5A0C}" type="datetimeFigureOut">
              <a:rPr lang="pt-BR"/>
              <a:pPr>
                <a:defRPr/>
              </a:pPr>
              <a:t>17/5/2010</a:t>
            </a:fld>
            <a:endParaRPr lang="pt-BR"/>
          </a:p>
        </p:txBody>
      </p:sp>
      <p:sp>
        <p:nvSpPr>
          <p:cNvPr id="8" name="Espaço Reservado para Rodapé 2"/>
          <p:cNvSpPr>
            <a:spLocks noGrp="1"/>
          </p:cNvSpPr>
          <p:nvPr>
            <p:ph type="ftr" sz="quarter" idx="11"/>
          </p:nvPr>
        </p:nvSpPr>
        <p:spPr/>
        <p:txBody>
          <a:bodyPr/>
          <a:lstStyle>
            <a:lvl1pPr>
              <a:defRPr/>
            </a:lvl1pPr>
          </a:lstStyle>
          <a:p>
            <a:pPr>
              <a:defRPr/>
            </a:pPr>
            <a:endParaRPr lang="pt-BR"/>
          </a:p>
        </p:txBody>
      </p:sp>
      <p:sp>
        <p:nvSpPr>
          <p:cNvPr id="9" name="Espaço Reservado para Número de Slide 22"/>
          <p:cNvSpPr>
            <a:spLocks noGrp="1"/>
          </p:cNvSpPr>
          <p:nvPr>
            <p:ph type="sldNum" sz="quarter" idx="12"/>
          </p:nvPr>
        </p:nvSpPr>
        <p:spPr/>
        <p:txBody>
          <a:bodyPr/>
          <a:lstStyle>
            <a:lvl1pPr>
              <a:defRPr/>
            </a:lvl1pPr>
          </a:lstStyle>
          <a:p>
            <a:pPr>
              <a:defRPr/>
            </a:pPr>
            <a:fld id="{7CA2E640-31D6-4B15-89BC-8D9113A7BACD}" type="slidenum">
              <a:rPr lang="pt-BR"/>
              <a:pPr>
                <a:defRPr/>
              </a:pPr>
              <a:t>‹nº›</a:t>
            </a:fld>
            <a:endParaRPr lang="pt-BR"/>
          </a:p>
        </p:txBody>
      </p:sp>
    </p:spTree>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en-US"/>
          </a:p>
        </p:txBody>
      </p:sp>
      <p:sp>
        <p:nvSpPr>
          <p:cNvPr id="3" name="Espaço Reservado para Data 13"/>
          <p:cNvSpPr>
            <a:spLocks noGrp="1"/>
          </p:cNvSpPr>
          <p:nvPr>
            <p:ph type="dt" sz="half" idx="10"/>
          </p:nvPr>
        </p:nvSpPr>
        <p:spPr/>
        <p:txBody>
          <a:bodyPr/>
          <a:lstStyle>
            <a:lvl1pPr>
              <a:defRPr/>
            </a:lvl1pPr>
          </a:lstStyle>
          <a:p>
            <a:pPr>
              <a:defRPr/>
            </a:pPr>
            <a:fld id="{3A1CB1A9-E00C-40E4-AD0E-3469CDC491FC}" type="datetimeFigureOut">
              <a:rPr lang="pt-BR"/>
              <a:pPr>
                <a:defRPr/>
              </a:pPr>
              <a:t>17/5/2010</a:t>
            </a:fld>
            <a:endParaRPr lang="pt-BR"/>
          </a:p>
        </p:txBody>
      </p:sp>
      <p:sp>
        <p:nvSpPr>
          <p:cNvPr id="4" name="Espaço Reservado para Rodapé 2"/>
          <p:cNvSpPr>
            <a:spLocks noGrp="1"/>
          </p:cNvSpPr>
          <p:nvPr>
            <p:ph type="ftr" sz="quarter" idx="11"/>
          </p:nvPr>
        </p:nvSpPr>
        <p:spPr/>
        <p:txBody>
          <a:bodyPr/>
          <a:lstStyle>
            <a:lvl1pPr>
              <a:defRPr/>
            </a:lvl1pPr>
          </a:lstStyle>
          <a:p>
            <a:pPr>
              <a:defRPr/>
            </a:pPr>
            <a:endParaRPr lang="pt-BR"/>
          </a:p>
        </p:txBody>
      </p:sp>
      <p:sp>
        <p:nvSpPr>
          <p:cNvPr id="5" name="Espaço Reservado para Número de Slide 22"/>
          <p:cNvSpPr>
            <a:spLocks noGrp="1"/>
          </p:cNvSpPr>
          <p:nvPr>
            <p:ph type="sldNum" sz="quarter" idx="12"/>
          </p:nvPr>
        </p:nvSpPr>
        <p:spPr/>
        <p:txBody>
          <a:bodyPr/>
          <a:lstStyle>
            <a:lvl1pPr>
              <a:defRPr/>
            </a:lvl1pPr>
          </a:lstStyle>
          <a:p>
            <a:pPr>
              <a:defRPr/>
            </a:pPr>
            <a:fld id="{FDE5CD78-4AFC-4898-A081-1F9CCFD4A2D2}" type="slidenum">
              <a:rPr lang="pt-BR"/>
              <a:pPr>
                <a:defRPr/>
              </a:pPr>
              <a:t>‹nº›</a:t>
            </a:fld>
            <a:endParaRPr lang="pt-BR"/>
          </a:p>
        </p:txBody>
      </p:sp>
    </p:spTree>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3"/>
          <p:cNvSpPr>
            <a:spLocks noGrp="1"/>
          </p:cNvSpPr>
          <p:nvPr>
            <p:ph type="dt" sz="half" idx="10"/>
          </p:nvPr>
        </p:nvSpPr>
        <p:spPr/>
        <p:txBody>
          <a:bodyPr/>
          <a:lstStyle>
            <a:lvl1pPr>
              <a:defRPr/>
            </a:lvl1pPr>
          </a:lstStyle>
          <a:p>
            <a:pPr>
              <a:defRPr/>
            </a:pPr>
            <a:fld id="{DBF0162A-8CAA-4F41-909B-F2759F3BFB78}" type="datetimeFigureOut">
              <a:rPr lang="pt-BR"/>
              <a:pPr>
                <a:defRPr/>
              </a:pPr>
              <a:t>17/5/2010</a:t>
            </a:fld>
            <a:endParaRPr lang="pt-BR"/>
          </a:p>
        </p:txBody>
      </p:sp>
      <p:sp>
        <p:nvSpPr>
          <p:cNvPr id="3" name="Espaço Reservado para Rodapé 2"/>
          <p:cNvSpPr>
            <a:spLocks noGrp="1"/>
          </p:cNvSpPr>
          <p:nvPr>
            <p:ph type="ftr" sz="quarter" idx="11"/>
          </p:nvPr>
        </p:nvSpPr>
        <p:spPr/>
        <p:txBody>
          <a:bodyPr/>
          <a:lstStyle>
            <a:lvl1pPr>
              <a:defRPr/>
            </a:lvl1pPr>
          </a:lstStyle>
          <a:p>
            <a:pPr>
              <a:defRPr/>
            </a:pPr>
            <a:endParaRPr lang="pt-BR"/>
          </a:p>
        </p:txBody>
      </p:sp>
      <p:sp>
        <p:nvSpPr>
          <p:cNvPr id="4" name="Espaço Reservado para Número de Slide 22"/>
          <p:cNvSpPr>
            <a:spLocks noGrp="1"/>
          </p:cNvSpPr>
          <p:nvPr>
            <p:ph type="sldNum" sz="quarter" idx="12"/>
          </p:nvPr>
        </p:nvSpPr>
        <p:spPr/>
        <p:txBody>
          <a:bodyPr/>
          <a:lstStyle>
            <a:lvl1pPr>
              <a:defRPr/>
            </a:lvl1pPr>
          </a:lstStyle>
          <a:p>
            <a:pPr>
              <a:defRPr/>
            </a:pPr>
            <a:fld id="{45C285EC-8FCF-4741-9E38-DE1A8C694CB8}" type="slidenum">
              <a:rPr lang="pt-BR"/>
              <a:pPr>
                <a:defRPr/>
              </a:pPr>
              <a:t>‹nº›</a:t>
            </a:fld>
            <a:endParaRPr lang="pt-BR"/>
          </a:p>
        </p:txBody>
      </p:sp>
    </p:spTree>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95300" y="273050"/>
            <a:ext cx="3259006" cy="1162050"/>
          </a:xfrm>
        </p:spPr>
        <p:txBody>
          <a:bodyPr anchor="b">
            <a:sp3d prstMaterial="softEdge"/>
          </a:bodyPr>
          <a:lstStyle>
            <a:lvl1pPr algn="l">
              <a:buNone/>
              <a:defRPr sz="2200" b="0">
                <a:ln w="6350">
                  <a:noFill/>
                </a:ln>
                <a:solidFill>
                  <a:schemeClr val="accent1">
                    <a:tint val="73000"/>
                    <a:satMod val="180000"/>
                  </a:schemeClr>
                </a:solidFill>
              </a:defRPr>
            </a:lvl1pPr>
          </a:lstStyle>
          <a:p>
            <a:r>
              <a:rPr lang="pt-BR" smtClean="0"/>
              <a:t>Clique para editar o estilo do título mestre</a:t>
            </a:r>
            <a:endParaRPr lang="en-US"/>
          </a:p>
        </p:txBody>
      </p:sp>
      <p:sp>
        <p:nvSpPr>
          <p:cNvPr id="3" name="Espaço Reservado para Texto 2"/>
          <p:cNvSpPr>
            <a:spLocks noGrp="1"/>
          </p:cNvSpPr>
          <p:nvPr>
            <p:ph type="body" idx="2"/>
          </p:nvPr>
        </p:nvSpPr>
        <p:spPr>
          <a:xfrm>
            <a:off x="495300" y="1524006"/>
            <a:ext cx="3259006"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a:r>
              <a:rPr lang="pt-BR" smtClean="0"/>
              <a:t>Clique para editar os estilos do texto mestre</a:t>
            </a:r>
          </a:p>
        </p:txBody>
      </p:sp>
      <p:sp>
        <p:nvSpPr>
          <p:cNvPr id="4" name="Espaço Reservado para Conteúdo 3"/>
          <p:cNvSpPr>
            <a:spLocks noGrp="1"/>
          </p:cNvSpPr>
          <p:nvPr>
            <p:ph sz="half" idx="1"/>
          </p:nvPr>
        </p:nvSpPr>
        <p:spPr>
          <a:xfrm>
            <a:off x="3872972" y="273052"/>
            <a:ext cx="5537729" cy="5853113"/>
          </a:xfrm>
        </p:spPr>
        <p:txBody>
          <a:bodyPr/>
          <a:lstStyle>
            <a:lvl1pPr>
              <a:defRPr sz="2600"/>
            </a:lvl1pPr>
            <a:lvl2pPr>
              <a:defRPr sz="2400"/>
            </a:lvl2pPr>
            <a:lvl3pPr>
              <a:defRPr sz="2200"/>
            </a:lvl3pPr>
            <a:lvl4pPr>
              <a:defRPr sz="2000"/>
            </a:lvl4pPr>
            <a:lvl5pPr>
              <a:defRPr sz="1800"/>
            </a:lvl5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a:p>
        </p:txBody>
      </p:sp>
      <p:sp>
        <p:nvSpPr>
          <p:cNvPr id="5" name="Espaço Reservado para Data 13"/>
          <p:cNvSpPr>
            <a:spLocks noGrp="1"/>
          </p:cNvSpPr>
          <p:nvPr>
            <p:ph type="dt" sz="half" idx="10"/>
          </p:nvPr>
        </p:nvSpPr>
        <p:spPr/>
        <p:txBody>
          <a:bodyPr/>
          <a:lstStyle>
            <a:lvl1pPr>
              <a:defRPr/>
            </a:lvl1pPr>
          </a:lstStyle>
          <a:p>
            <a:pPr>
              <a:defRPr/>
            </a:pPr>
            <a:fld id="{D9699B79-38FB-44F5-AD65-3C94DF44B3BF}" type="datetimeFigureOut">
              <a:rPr lang="pt-BR"/>
              <a:pPr>
                <a:defRPr/>
              </a:pPr>
              <a:t>17/5/2010</a:t>
            </a:fld>
            <a:endParaRPr lang="pt-BR"/>
          </a:p>
        </p:txBody>
      </p:sp>
      <p:sp>
        <p:nvSpPr>
          <p:cNvPr id="6" name="Espaço Reservado para Rodapé 2"/>
          <p:cNvSpPr>
            <a:spLocks noGrp="1"/>
          </p:cNvSpPr>
          <p:nvPr>
            <p:ph type="ftr" sz="quarter" idx="11"/>
          </p:nvPr>
        </p:nvSpPr>
        <p:spPr/>
        <p:txBody>
          <a:bodyPr/>
          <a:lstStyle>
            <a:lvl1pPr>
              <a:defRPr/>
            </a:lvl1pPr>
          </a:lstStyle>
          <a:p>
            <a:pPr>
              <a:defRPr/>
            </a:pPr>
            <a:endParaRPr lang="pt-BR"/>
          </a:p>
        </p:txBody>
      </p:sp>
      <p:sp>
        <p:nvSpPr>
          <p:cNvPr id="7" name="Espaço Reservado para Número de Slide 22"/>
          <p:cNvSpPr>
            <a:spLocks noGrp="1"/>
          </p:cNvSpPr>
          <p:nvPr>
            <p:ph type="sldNum" sz="quarter" idx="12"/>
          </p:nvPr>
        </p:nvSpPr>
        <p:spPr/>
        <p:txBody>
          <a:bodyPr/>
          <a:lstStyle>
            <a:lvl1pPr>
              <a:defRPr/>
            </a:lvl1pPr>
          </a:lstStyle>
          <a:p>
            <a:pPr>
              <a:defRPr/>
            </a:pPr>
            <a:fld id="{98D9AD60-4340-4F84-82D8-0FEF15C19D22}" type="slidenum">
              <a:rPr lang="pt-BR"/>
              <a:pPr>
                <a:defRPr/>
              </a:pPr>
              <a:t>‹nº›</a:t>
            </a:fld>
            <a:endParaRPr lang="pt-BR"/>
          </a:p>
        </p:txBody>
      </p:sp>
    </p:spTree>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981200" y="609600"/>
            <a:ext cx="5943600" cy="522288"/>
          </a:xfrm>
        </p:spPr>
        <p:txBody>
          <a:bodyPr lIns="45720" rIns="45720" bIns="0" anchor="b">
            <a:sp3d prstMaterial="softEdge"/>
          </a:bodyPr>
          <a:lstStyle>
            <a:lvl1pPr algn="ctr">
              <a:buNone/>
              <a:defRPr sz="2000" b="1"/>
            </a:lvl1pPr>
          </a:lstStyle>
          <a:p>
            <a:r>
              <a:rPr lang="pt-BR" smtClean="0"/>
              <a:t>Clique para editar o estilo do título mestre</a:t>
            </a:r>
            <a:endParaRPr lang="en-US"/>
          </a:p>
        </p:txBody>
      </p:sp>
      <p:sp>
        <p:nvSpPr>
          <p:cNvPr id="3" name="Espaço Reservado para Imagem 2"/>
          <p:cNvSpPr>
            <a:spLocks noGrp="1"/>
          </p:cNvSpPr>
          <p:nvPr>
            <p:ph type="pic" idx="1"/>
          </p:nvPr>
        </p:nvSpPr>
        <p:spPr>
          <a:xfrm>
            <a:off x="1981200" y="1831975"/>
            <a:ext cx="59436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ormAutofit/>
          </a:bodyPr>
          <a:lstStyle>
            <a:lvl1pPr indent="0">
              <a:buNone/>
              <a:defRPr sz="3200"/>
            </a:lvl1pPr>
          </a:lstStyle>
          <a:p>
            <a:pPr lvl="0"/>
            <a:r>
              <a:rPr lang="pt-BR" noProof="0" smtClean="0"/>
              <a:t>Clique no ícone para adicionar uma imagem</a:t>
            </a:r>
            <a:endParaRPr lang="en-US" noProof="0" dirty="0"/>
          </a:p>
        </p:txBody>
      </p:sp>
      <p:sp>
        <p:nvSpPr>
          <p:cNvPr id="4" name="Espaço Reservado para Texto 3"/>
          <p:cNvSpPr>
            <a:spLocks noGrp="1"/>
          </p:cNvSpPr>
          <p:nvPr>
            <p:ph type="body" sz="half" idx="2"/>
          </p:nvPr>
        </p:nvSpPr>
        <p:spPr>
          <a:xfrm>
            <a:off x="1981200" y="1166787"/>
            <a:ext cx="5943600" cy="530352"/>
          </a:xfrm>
        </p:spPr>
        <p:txBody>
          <a:bodyPr lIns="45720" rIns="45720"/>
          <a:lstStyle>
            <a:lvl1pPr marL="0" indent="0" algn="ctr">
              <a:buNone/>
              <a:defRPr sz="1400"/>
            </a:lvl1pPr>
            <a:lvl2pPr>
              <a:defRPr sz="1200"/>
            </a:lvl2pPr>
            <a:lvl3pPr>
              <a:defRPr sz="1000"/>
            </a:lvl3pPr>
            <a:lvl4pPr>
              <a:defRPr sz="900"/>
            </a:lvl4pPr>
            <a:lvl5pPr>
              <a:defRPr sz="900"/>
            </a:lvl5pPr>
          </a:lstStyle>
          <a:p>
            <a:pPr lvl="0"/>
            <a:r>
              <a:rPr lang="pt-BR" smtClean="0"/>
              <a:t>Clique para editar os estilos do texto mestre</a:t>
            </a:r>
          </a:p>
        </p:txBody>
      </p:sp>
      <p:sp>
        <p:nvSpPr>
          <p:cNvPr id="5" name="Espaço Reservado para Data 13"/>
          <p:cNvSpPr>
            <a:spLocks noGrp="1"/>
          </p:cNvSpPr>
          <p:nvPr>
            <p:ph type="dt" sz="half" idx="10"/>
          </p:nvPr>
        </p:nvSpPr>
        <p:spPr/>
        <p:txBody>
          <a:bodyPr/>
          <a:lstStyle>
            <a:lvl1pPr>
              <a:defRPr/>
            </a:lvl1pPr>
          </a:lstStyle>
          <a:p>
            <a:pPr>
              <a:defRPr/>
            </a:pPr>
            <a:fld id="{D1782B7A-494A-435E-B4AC-8D70E5B52E3E}" type="datetimeFigureOut">
              <a:rPr lang="pt-BR"/>
              <a:pPr>
                <a:defRPr/>
              </a:pPr>
              <a:t>17/5/2010</a:t>
            </a:fld>
            <a:endParaRPr lang="pt-BR"/>
          </a:p>
        </p:txBody>
      </p:sp>
      <p:sp>
        <p:nvSpPr>
          <p:cNvPr id="6" name="Espaço Reservado para Rodapé 2"/>
          <p:cNvSpPr>
            <a:spLocks noGrp="1"/>
          </p:cNvSpPr>
          <p:nvPr>
            <p:ph type="ftr" sz="quarter" idx="11"/>
          </p:nvPr>
        </p:nvSpPr>
        <p:spPr/>
        <p:txBody>
          <a:bodyPr/>
          <a:lstStyle>
            <a:lvl1pPr>
              <a:defRPr/>
            </a:lvl1pPr>
          </a:lstStyle>
          <a:p>
            <a:pPr>
              <a:defRPr/>
            </a:pPr>
            <a:endParaRPr lang="pt-BR"/>
          </a:p>
        </p:txBody>
      </p:sp>
      <p:sp>
        <p:nvSpPr>
          <p:cNvPr id="7" name="Espaço Reservado para Número de Slide 22"/>
          <p:cNvSpPr>
            <a:spLocks noGrp="1"/>
          </p:cNvSpPr>
          <p:nvPr>
            <p:ph type="sldNum" sz="quarter" idx="12"/>
          </p:nvPr>
        </p:nvSpPr>
        <p:spPr/>
        <p:txBody>
          <a:bodyPr/>
          <a:lstStyle>
            <a:lvl1pPr>
              <a:defRPr/>
            </a:lvl1pPr>
          </a:lstStyle>
          <a:p>
            <a:pPr>
              <a:defRPr/>
            </a:pPr>
            <a:fld id="{069FEA3A-2DF8-4EC4-95A9-CCAC19A44531}" type="slidenum">
              <a:rPr lang="pt-BR"/>
              <a:pPr>
                <a:defRPr/>
              </a:pPr>
              <a:t>‹nº›</a:t>
            </a:fld>
            <a:endParaRPr lang="pt-B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95300" y="274638"/>
            <a:ext cx="8915400" cy="1143000"/>
          </a:xfrm>
        </p:spPr>
        <p:txBody>
          <a:bodyPr/>
          <a:lstStyle>
            <a:lvl1pPr>
              <a:defRPr/>
            </a:lvl1pPr>
          </a:lstStyle>
          <a:p>
            <a:r>
              <a:rPr lang="en-US" smtClean="0"/>
              <a:t>Click to edit Master title style</a:t>
            </a:r>
            <a:endParaRPr lang="pt-BR"/>
          </a:p>
        </p:txBody>
      </p:sp>
      <p:sp>
        <p:nvSpPr>
          <p:cNvPr id="3" name="Text Placeholder 2"/>
          <p:cNvSpPr>
            <a:spLocks noGrp="1"/>
          </p:cNvSpPr>
          <p:nvPr>
            <p:ph type="body" idx="1"/>
          </p:nvPr>
        </p:nvSpPr>
        <p:spPr>
          <a:xfrm>
            <a:off x="495300" y="1535113"/>
            <a:ext cx="437687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95300"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5" name="Text Placeholder 4"/>
          <p:cNvSpPr>
            <a:spLocks noGrp="1"/>
          </p:cNvSpPr>
          <p:nvPr>
            <p:ph type="body" sz="quarter" idx="3"/>
          </p:nvPr>
        </p:nvSpPr>
        <p:spPr>
          <a:xfrm>
            <a:off x="5032115" y="1535113"/>
            <a:ext cx="437859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32115"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7" name="Rectangle 4"/>
          <p:cNvSpPr>
            <a:spLocks noGrp="1" noChangeArrowheads="1"/>
          </p:cNvSpPr>
          <p:nvPr>
            <p:ph type="dt" sz="half" idx="10"/>
          </p:nvPr>
        </p:nvSpPr>
        <p:spPr/>
        <p:txBody>
          <a:bodyPr/>
          <a:lstStyle>
            <a:lvl1pPr algn="ctr">
              <a:defRPr>
                <a:cs typeface="Arial"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a:cs typeface="Arial"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a:cs typeface="Arial" charset="0"/>
              </a:defRPr>
            </a:lvl1pPr>
          </a:lstStyle>
          <a:p>
            <a:pPr>
              <a:defRPr/>
            </a:pPr>
            <a:fld id="{79387CFC-6D95-44E3-9A72-3A9E8495DCB1}" type="slidenum">
              <a:rPr lang="en-US"/>
              <a:pPr>
                <a:defRPr/>
              </a:pPr>
              <a:t>‹nº›</a:t>
            </a:fld>
            <a:endParaRPr lang="en-US"/>
          </a:p>
        </p:txBody>
      </p:sp>
    </p:spTree>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en-US"/>
          </a:p>
        </p:txBody>
      </p:sp>
      <p:sp>
        <p:nvSpPr>
          <p:cNvPr id="3" name="Espaço Reservado para Texto Vertical 2"/>
          <p:cNvSpPr>
            <a:spLocks noGrp="1"/>
          </p:cNvSpPr>
          <p:nvPr>
            <p:ph type="body" orient="vert" idx="1"/>
          </p:nvPr>
        </p:nvSpPr>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a:p>
        </p:txBody>
      </p:sp>
      <p:sp>
        <p:nvSpPr>
          <p:cNvPr id="4" name="Espaço Reservado para Data 13"/>
          <p:cNvSpPr>
            <a:spLocks noGrp="1"/>
          </p:cNvSpPr>
          <p:nvPr>
            <p:ph type="dt" sz="half" idx="10"/>
          </p:nvPr>
        </p:nvSpPr>
        <p:spPr/>
        <p:txBody>
          <a:bodyPr/>
          <a:lstStyle>
            <a:lvl1pPr>
              <a:defRPr/>
            </a:lvl1pPr>
          </a:lstStyle>
          <a:p>
            <a:pPr>
              <a:defRPr/>
            </a:pPr>
            <a:fld id="{561F241A-B6AA-4C1B-BEE4-B0816F6A4DDB}" type="datetimeFigureOut">
              <a:rPr lang="pt-BR"/>
              <a:pPr>
                <a:defRPr/>
              </a:pPr>
              <a:t>17/5/2010</a:t>
            </a:fld>
            <a:endParaRPr lang="pt-BR"/>
          </a:p>
        </p:txBody>
      </p:sp>
      <p:sp>
        <p:nvSpPr>
          <p:cNvPr id="5" name="Espaço Reservado para Rodapé 2"/>
          <p:cNvSpPr>
            <a:spLocks noGrp="1"/>
          </p:cNvSpPr>
          <p:nvPr>
            <p:ph type="ftr" sz="quarter" idx="11"/>
          </p:nvPr>
        </p:nvSpPr>
        <p:spPr/>
        <p:txBody>
          <a:bodyPr/>
          <a:lstStyle>
            <a:lvl1pPr>
              <a:defRPr/>
            </a:lvl1pPr>
          </a:lstStyle>
          <a:p>
            <a:pPr>
              <a:defRPr/>
            </a:pPr>
            <a:endParaRPr lang="pt-BR"/>
          </a:p>
        </p:txBody>
      </p:sp>
      <p:sp>
        <p:nvSpPr>
          <p:cNvPr id="6" name="Espaço Reservado para Número de Slide 22"/>
          <p:cNvSpPr>
            <a:spLocks noGrp="1"/>
          </p:cNvSpPr>
          <p:nvPr>
            <p:ph type="sldNum" sz="quarter" idx="12"/>
          </p:nvPr>
        </p:nvSpPr>
        <p:spPr/>
        <p:txBody>
          <a:bodyPr/>
          <a:lstStyle>
            <a:lvl1pPr>
              <a:defRPr/>
            </a:lvl1pPr>
          </a:lstStyle>
          <a:p>
            <a:pPr>
              <a:defRPr/>
            </a:pPr>
            <a:fld id="{709DFD9E-3EEA-4999-9ACE-68468B6D2CE4}" type="slidenum">
              <a:rPr lang="pt-BR"/>
              <a:pPr>
                <a:defRPr/>
              </a:pPr>
              <a:t>‹nº›</a:t>
            </a:fld>
            <a:endParaRPr lang="pt-BR"/>
          </a:p>
        </p:txBody>
      </p:sp>
    </p:spTree>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7181850" y="274639"/>
            <a:ext cx="2228850" cy="5851525"/>
          </a:xfrm>
        </p:spPr>
        <p:txBody>
          <a:bodyPr vert="eaVert"/>
          <a:lstStyle/>
          <a:p>
            <a:r>
              <a:rPr lang="pt-BR" smtClean="0"/>
              <a:t>Clique para editar o estilo do título mestre</a:t>
            </a:r>
            <a:endParaRPr lang="en-US"/>
          </a:p>
        </p:txBody>
      </p:sp>
      <p:sp>
        <p:nvSpPr>
          <p:cNvPr id="3" name="Espaço Reservado para Texto Vertical 2"/>
          <p:cNvSpPr>
            <a:spLocks noGrp="1"/>
          </p:cNvSpPr>
          <p:nvPr>
            <p:ph type="body" orient="vert" idx="1"/>
          </p:nvPr>
        </p:nvSpPr>
        <p:spPr>
          <a:xfrm>
            <a:off x="495300" y="274639"/>
            <a:ext cx="6521450" cy="5851525"/>
          </a:xfrm>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a:p>
        </p:txBody>
      </p:sp>
      <p:sp>
        <p:nvSpPr>
          <p:cNvPr id="4" name="Espaço Reservado para Data 13"/>
          <p:cNvSpPr>
            <a:spLocks noGrp="1"/>
          </p:cNvSpPr>
          <p:nvPr>
            <p:ph type="dt" sz="half" idx="10"/>
          </p:nvPr>
        </p:nvSpPr>
        <p:spPr/>
        <p:txBody>
          <a:bodyPr/>
          <a:lstStyle>
            <a:lvl1pPr>
              <a:defRPr/>
            </a:lvl1pPr>
          </a:lstStyle>
          <a:p>
            <a:pPr>
              <a:defRPr/>
            </a:pPr>
            <a:fld id="{879EF94D-0F93-4486-8D27-9D2A59908C80}" type="datetimeFigureOut">
              <a:rPr lang="pt-BR"/>
              <a:pPr>
                <a:defRPr/>
              </a:pPr>
              <a:t>17/5/2010</a:t>
            </a:fld>
            <a:endParaRPr lang="pt-BR"/>
          </a:p>
        </p:txBody>
      </p:sp>
      <p:sp>
        <p:nvSpPr>
          <p:cNvPr id="5" name="Espaço Reservado para Rodapé 2"/>
          <p:cNvSpPr>
            <a:spLocks noGrp="1"/>
          </p:cNvSpPr>
          <p:nvPr>
            <p:ph type="ftr" sz="quarter" idx="11"/>
          </p:nvPr>
        </p:nvSpPr>
        <p:spPr/>
        <p:txBody>
          <a:bodyPr/>
          <a:lstStyle>
            <a:lvl1pPr>
              <a:defRPr/>
            </a:lvl1pPr>
          </a:lstStyle>
          <a:p>
            <a:pPr>
              <a:defRPr/>
            </a:pPr>
            <a:endParaRPr lang="pt-BR"/>
          </a:p>
        </p:txBody>
      </p:sp>
      <p:sp>
        <p:nvSpPr>
          <p:cNvPr id="6" name="Espaço Reservado para Número de Slide 22"/>
          <p:cNvSpPr>
            <a:spLocks noGrp="1"/>
          </p:cNvSpPr>
          <p:nvPr>
            <p:ph type="sldNum" sz="quarter" idx="12"/>
          </p:nvPr>
        </p:nvSpPr>
        <p:spPr/>
        <p:txBody>
          <a:bodyPr/>
          <a:lstStyle>
            <a:lvl1pPr>
              <a:defRPr/>
            </a:lvl1pPr>
          </a:lstStyle>
          <a:p>
            <a:pPr>
              <a:defRPr/>
            </a:pPr>
            <a:fld id="{D4508CE7-38FE-471B-8FD6-85757D66AFA4}" type="slidenum">
              <a:rPr lang="pt-BR"/>
              <a:pPr>
                <a:defRPr/>
              </a:pPr>
              <a:t>‹nº›</a:t>
            </a:fld>
            <a:endParaRPr lang="pt-BR"/>
          </a:p>
        </p:txBody>
      </p:sp>
    </p:spTree>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42950" y="2130494"/>
            <a:ext cx="8420100" cy="1470025"/>
          </a:xfrm>
          <a:prstGeom prst="rect">
            <a:avLst/>
          </a:prstGeom>
        </p:spPr>
        <p:txBody>
          <a:bodyPr/>
          <a:lstStyle/>
          <a:p>
            <a:r>
              <a:rPr lang="en-US" smtClean="0"/>
              <a:t>Click to edit Master title style</a:t>
            </a:r>
            <a:endParaRPr lang="pt-BR"/>
          </a:p>
        </p:txBody>
      </p:sp>
      <p:sp>
        <p:nvSpPr>
          <p:cNvPr id="3" name="Subtitle 2"/>
          <p:cNvSpPr>
            <a:spLocks noGrp="1"/>
          </p:cNvSpPr>
          <p:nvPr>
            <p:ph type="subTitle" idx="1"/>
          </p:nvPr>
        </p:nvSpPr>
        <p:spPr>
          <a:xfrm>
            <a:off x="1485900" y="3886200"/>
            <a:ext cx="69342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pt-BR"/>
          </a:p>
        </p:txBody>
      </p:sp>
    </p:spTree>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95300" y="274638"/>
            <a:ext cx="8915400" cy="1143000"/>
          </a:xfrm>
          <a:prstGeom prst="rect">
            <a:avLst/>
          </a:prstGeom>
        </p:spPr>
        <p:txBody>
          <a:bodyPr/>
          <a:lstStyle/>
          <a:p>
            <a:r>
              <a:rPr lang="en-US" smtClean="0"/>
              <a:t>Click to edit Master title style</a:t>
            </a:r>
            <a:endParaRPr lang="pt-B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Tree>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82506" y="4406969"/>
            <a:ext cx="8420100" cy="1362075"/>
          </a:xfrm>
          <a:prstGeom prst="rect">
            <a:avLst/>
          </a:prstGeom>
        </p:spPr>
        <p:txBody>
          <a:bodyPr anchor="t"/>
          <a:lstStyle>
            <a:lvl1pPr algn="l">
              <a:defRPr sz="4000" b="1" cap="all"/>
            </a:lvl1pPr>
          </a:lstStyle>
          <a:p>
            <a:r>
              <a:rPr lang="en-US" smtClean="0"/>
              <a:t>Click to edit Master title style</a:t>
            </a:r>
            <a:endParaRPr lang="pt-BR"/>
          </a:p>
        </p:txBody>
      </p:sp>
      <p:sp>
        <p:nvSpPr>
          <p:cNvPr id="3" name="Text Placeholder 2"/>
          <p:cNvSpPr>
            <a:spLocks noGrp="1"/>
          </p:cNvSpPr>
          <p:nvPr>
            <p:ph type="body" idx="1"/>
          </p:nvPr>
        </p:nvSpPr>
        <p:spPr>
          <a:xfrm>
            <a:off x="782506"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95300" y="274638"/>
            <a:ext cx="8915400" cy="1143000"/>
          </a:xfrm>
          <a:prstGeom prst="rect">
            <a:avLst/>
          </a:prstGeom>
        </p:spPr>
        <p:txBody>
          <a:bodyPr/>
          <a:lstStyle/>
          <a:p>
            <a:r>
              <a:rPr lang="en-US" smtClean="0"/>
              <a:t>Click to edit Master title style</a:t>
            </a:r>
            <a:endParaRPr lang="pt-BR"/>
          </a:p>
        </p:txBody>
      </p:sp>
      <p:sp>
        <p:nvSpPr>
          <p:cNvPr id="3" name="Content Placeholder 2"/>
          <p:cNvSpPr>
            <a:spLocks noGrp="1"/>
          </p:cNvSpPr>
          <p:nvPr>
            <p:ph sz="half" idx="1"/>
          </p:nvPr>
        </p:nvSpPr>
        <p:spPr>
          <a:xfrm>
            <a:off x="495300" y="1600206"/>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4" name="Content Placeholder 3"/>
          <p:cNvSpPr>
            <a:spLocks noGrp="1"/>
          </p:cNvSpPr>
          <p:nvPr>
            <p:ph sz="half" idx="2"/>
          </p:nvPr>
        </p:nvSpPr>
        <p:spPr>
          <a:xfrm>
            <a:off x="5035550" y="1600206"/>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Tree>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95300" y="274638"/>
            <a:ext cx="8915400" cy="1143000"/>
          </a:xfrm>
          <a:prstGeom prst="rect">
            <a:avLst/>
          </a:prstGeom>
        </p:spPr>
        <p:txBody>
          <a:bodyPr/>
          <a:lstStyle>
            <a:lvl1pPr>
              <a:defRPr/>
            </a:lvl1pPr>
          </a:lstStyle>
          <a:p>
            <a:r>
              <a:rPr lang="en-US" smtClean="0"/>
              <a:t>Click to edit Master title style</a:t>
            </a:r>
            <a:endParaRPr lang="pt-BR"/>
          </a:p>
        </p:txBody>
      </p:sp>
      <p:sp>
        <p:nvSpPr>
          <p:cNvPr id="3" name="Text Placeholder 2"/>
          <p:cNvSpPr>
            <a:spLocks noGrp="1"/>
          </p:cNvSpPr>
          <p:nvPr>
            <p:ph type="body" idx="1"/>
          </p:nvPr>
        </p:nvSpPr>
        <p:spPr>
          <a:xfrm>
            <a:off x="495300" y="1535113"/>
            <a:ext cx="437687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95300"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5" name="Text Placeholder 4"/>
          <p:cNvSpPr>
            <a:spLocks noGrp="1"/>
          </p:cNvSpPr>
          <p:nvPr>
            <p:ph type="body" sz="quarter" idx="3"/>
          </p:nvPr>
        </p:nvSpPr>
        <p:spPr>
          <a:xfrm>
            <a:off x="5032115" y="1535113"/>
            <a:ext cx="437859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32115"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Tree>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95300" y="274638"/>
            <a:ext cx="8915400" cy="1143000"/>
          </a:xfrm>
          <a:prstGeom prst="rect">
            <a:avLst/>
          </a:prstGeom>
        </p:spPr>
        <p:txBody>
          <a:bodyPr/>
          <a:lstStyle/>
          <a:p>
            <a:r>
              <a:rPr lang="en-US" smtClean="0"/>
              <a:t>Click to edit Master title style</a:t>
            </a:r>
            <a:endParaRPr lang="pt-BR"/>
          </a:p>
        </p:txBody>
      </p:sp>
    </p:spTree>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5300" y="273050"/>
            <a:ext cx="3259006" cy="1162050"/>
          </a:xfrm>
          <a:prstGeom prst="rect">
            <a:avLst/>
          </a:prstGeom>
        </p:spPr>
        <p:txBody>
          <a:bodyPr anchor="b"/>
          <a:lstStyle>
            <a:lvl1pPr algn="l">
              <a:defRPr sz="2000" b="1"/>
            </a:lvl1pPr>
          </a:lstStyle>
          <a:p>
            <a:r>
              <a:rPr lang="en-US" smtClean="0"/>
              <a:t>Click to edit Master title style</a:t>
            </a:r>
            <a:endParaRPr lang="pt-BR"/>
          </a:p>
        </p:txBody>
      </p:sp>
      <p:sp>
        <p:nvSpPr>
          <p:cNvPr id="3" name="Content Placeholder 2"/>
          <p:cNvSpPr>
            <a:spLocks noGrp="1"/>
          </p:cNvSpPr>
          <p:nvPr>
            <p:ph idx="1"/>
          </p:nvPr>
        </p:nvSpPr>
        <p:spPr>
          <a:xfrm>
            <a:off x="3872972" y="273077"/>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4" name="Text Placeholder 3"/>
          <p:cNvSpPr>
            <a:spLocks noGrp="1"/>
          </p:cNvSpPr>
          <p:nvPr>
            <p:ph type="body" sz="half" idx="2"/>
          </p:nvPr>
        </p:nvSpPr>
        <p:spPr>
          <a:xfrm>
            <a:off x="495300" y="1435103"/>
            <a:ext cx="325900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pt-BR"/>
          </a:p>
        </p:txBody>
      </p:sp>
      <p:sp>
        <p:nvSpPr>
          <p:cNvPr id="3" name="Rectangle 4"/>
          <p:cNvSpPr>
            <a:spLocks noGrp="1" noChangeArrowheads="1"/>
          </p:cNvSpPr>
          <p:nvPr>
            <p:ph type="dt" sz="half" idx="10"/>
          </p:nvPr>
        </p:nvSpPr>
        <p:spPr/>
        <p:txBody>
          <a:bodyPr/>
          <a:lstStyle>
            <a:lvl1pPr algn="ctr">
              <a:defRPr>
                <a:cs typeface="Arial"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a:cs typeface="Arial"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a:cs typeface="Arial" charset="0"/>
              </a:defRPr>
            </a:lvl1pPr>
          </a:lstStyle>
          <a:p>
            <a:pPr>
              <a:defRPr/>
            </a:pPr>
            <a:fld id="{30514AD0-6B82-41BB-BFBC-A59FF22D6D08}" type="slidenum">
              <a:rPr lang="en-US"/>
              <a:pPr>
                <a:defRPr/>
              </a:pPr>
              <a:t>‹nº›</a:t>
            </a:fld>
            <a:endParaRPr lang="en-US"/>
          </a:p>
        </p:txBody>
      </p:sp>
    </p:spTree>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645" y="4800600"/>
            <a:ext cx="5943600" cy="566738"/>
          </a:xfrm>
          <a:prstGeom prst="rect">
            <a:avLst/>
          </a:prstGeom>
        </p:spPr>
        <p:txBody>
          <a:bodyPr anchor="b"/>
          <a:lstStyle>
            <a:lvl1pPr algn="l">
              <a:defRPr sz="2000" b="1"/>
            </a:lvl1pPr>
          </a:lstStyle>
          <a:p>
            <a:r>
              <a:rPr lang="en-US" smtClean="0"/>
              <a:t>Click to edit Master title style</a:t>
            </a:r>
            <a:endParaRPr lang="pt-BR"/>
          </a:p>
        </p:txBody>
      </p:sp>
      <p:sp>
        <p:nvSpPr>
          <p:cNvPr id="3" name="Picture Placeholder 2"/>
          <p:cNvSpPr>
            <a:spLocks noGrp="1"/>
          </p:cNvSpPr>
          <p:nvPr>
            <p:ph type="pic" idx="1"/>
          </p:nvPr>
        </p:nvSpPr>
        <p:spPr>
          <a:xfrm>
            <a:off x="1941645"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t-BR" noProof="0" smtClean="0"/>
          </a:p>
        </p:txBody>
      </p:sp>
      <p:sp>
        <p:nvSpPr>
          <p:cNvPr id="4" name="Text Placeholder 3"/>
          <p:cNvSpPr>
            <a:spLocks noGrp="1"/>
          </p:cNvSpPr>
          <p:nvPr>
            <p:ph type="body" sz="half" idx="2"/>
          </p:nvPr>
        </p:nvSpPr>
        <p:spPr>
          <a:xfrm>
            <a:off x="1941645"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95300" y="274638"/>
            <a:ext cx="8915400" cy="1143000"/>
          </a:xfrm>
          <a:prstGeom prst="rect">
            <a:avLst/>
          </a:prstGeom>
        </p:spPr>
        <p:txBody>
          <a:bodyPr/>
          <a:lstStyle/>
          <a:p>
            <a:r>
              <a:rPr lang="en-US" smtClean="0"/>
              <a:t>Click to edit Master title style</a:t>
            </a:r>
            <a:endParaRPr lang="pt-B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Tree>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81850" y="274664"/>
            <a:ext cx="2228850" cy="5851525"/>
          </a:xfrm>
          <a:prstGeom prst="rect">
            <a:avLst/>
          </a:prstGeom>
        </p:spPr>
        <p:txBody>
          <a:bodyPr vert="eaVert"/>
          <a:lstStyle/>
          <a:p>
            <a:r>
              <a:rPr lang="en-US" smtClean="0"/>
              <a:t>Click to edit Master title style</a:t>
            </a:r>
            <a:endParaRPr lang="pt-BR"/>
          </a:p>
        </p:txBody>
      </p:sp>
      <p:sp>
        <p:nvSpPr>
          <p:cNvPr id="3" name="Vertical Text Placeholder 2"/>
          <p:cNvSpPr>
            <a:spLocks noGrp="1"/>
          </p:cNvSpPr>
          <p:nvPr>
            <p:ph type="body" orient="vert" idx="1"/>
          </p:nvPr>
        </p:nvSpPr>
        <p:spPr>
          <a:xfrm>
            <a:off x="495300" y="274664"/>
            <a:ext cx="652145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Tree>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95300" y="274664"/>
            <a:ext cx="89154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Tree>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95300" y="274638"/>
            <a:ext cx="8915400" cy="1143000"/>
          </a:xfrm>
          <a:prstGeom prst="rect">
            <a:avLst/>
          </a:prstGeom>
        </p:spPr>
        <p:txBody>
          <a:bodyPr/>
          <a:lstStyle/>
          <a:p>
            <a:r>
              <a:rPr lang="en-US" smtClean="0"/>
              <a:t>Click to edit Master title style</a:t>
            </a:r>
            <a:endParaRPr lang="pt-BR"/>
          </a:p>
        </p:txBody>
      </p:sp>
      <p:sp>
        <p:nvSpPr>
          <p:cNvPr id="3" name="Table Placeholder 2"/>
          <p:cNvSpPr>
            <a:spLocks noGrp="1"/>
          </p:cNvSpPr>
          <p:nvPr>
            <p:ph type="tbl" idx="1"/>
          </p:nvPr>
        </p:nvSpPr>
        <p:spPr>
          <a:xfrm>
            <a:off x="495300" y="1600206"/>
            <a:ext cx="8915400" cy="4525963"/>
          </a:xfrm>
        </p:spPr>
        <p:txBody>
          <a:bodyPr/>
          <a:lstStyle/>
          <a:p>
            <a:pPr lvl="0"/>
            <a:endParaRPr lang="pt-BR" noProof="0" smtClean="0"/>
          </a:p>
        </p:txBody>
      </p:sp>
    </p:spTree>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42950" y="2130488"/>
            <a:ext cx="8420100" cy="1470025"/>
          </a:xfrm>
          <a:prstGeom prst="rect">
            <a:avLst/>
          </a:prstGeom>
        </p:spPr>
        <p:txBody>
          <a:bodyPr/>
          <a:lstStyle/>
          <a:p>
            <a:r>
              <a:rPr lang="en-US" smtClean="0"/>
              <a:t>Click to edit Master title style</a:t>
            </a:r>
            <a:endParaRPr lang="pt-BR"/>
          </a:p>
        </p:txBody>
      </p:sp>
      <p:sp>
        <p:nvSpPr>
          <p:cNvPr id="3" name="Subtitle 2"/>
          <p:cNvSpPr>
            <a:spLocks noGrp="1"/>
          </p:cNvSpPr>
          <p:nvPr>
            <p:ph type="subTitle" idx="1"/>
          </p:nvPr>
        </p:nvSpPr>
        <p:spPr>
          <a:xfrm>
            <a:off x="1485900" y="3886200"/>
            <a:ext cx="69342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pt-BR"/>
          </a:p>
        </p:txBody>
      </p:sp>
    </p:spTree>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95300" y="274638"/>
            <a:ext cx="8915400" cy="1143000"/>
          </a:xfrm>
          <a:prstGeom prst="rect">
            <a:avLst/>
          </a:prstGeom>
        </p:spPr>
        <p:txBody>
          <a:bodyPr/>
          <a:lstStyle/>
          <a:p>
            <a:r>
              <a:rPr lang="en-US" smtClean="0"/>
              <a:t>Click to edit Master title style</a:t>
            </a:r>
            <a:endParaRPr lang="pt-B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Tree>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82506" y="4406963"/>
            <a:ext cx="8420100" cy="1362075"/>
          </a:xfrm>
          <a:prstGeom prst="rect">
            <a:avLst/>
          </a:prstGeom>
        </p:spPr>
        <p:txBody>
          <a:bodyPr anchor="t"/>
          <a:lstStyle>
            <a:lvl1pPr algn="l">
              <a:defRPr sz="4000" b="1" cap="all"/>
            </a:lvl1pPr>
          </a:lstStyle>
          <a:p>
            <a:r>
              <a:rPr lang="en-US" smtClean="0"/>
              <a:t>Click to edit Master title style</a:t>
            </a:r>
            <a:endParaRPr lang="pt-BR"/>
          </a:p>
        </p:txBody>
      </p:sp>
      <p:sp>
        <p:nvSpPr>
          <p:cNvPr id="3" name="Text Placeholder 2"/>
          <p:cNvSpPr>
            <a:spLocks noGrp="1"/>
          </p:cNvSpPr>
          <p:nvPr>
            <p:ph type="body" idx="1"/>
          </p:nvPr>
        </p:nvSpPr>
        <p:spPr>
          <a:xfrm>
            <a:off x="782506"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95300" y="274638"/>
            <a:ext cx="8915400" cy="1143000"/>
          </a:xfrm>
          <a:prstGeom prst="rect">
            <a:avLst/>
          </a:prstGeom>
        </p:spPr>
        <p:txBody>
          <a:bodyPr/>
          <a:lstStyle/>
          <a:p>
            <a:r>
              <a:rPr lang="en-US" smtClean="0"/>
              <a:t>Click to edit Master title style</a:t>
            </a:r>
            <a:endParaRPr lang="pt-BR"/>
          </a:p>
        </p:txBody>
      </p:sp>
      <p:sp>
        <p:nvSpPr>
          <p:cNvPr id="3" name="Content Placeholder 2"/>
          <p:cNvSpPr>
            <a:spLocks noGrp="1"/>
          </p:cNvSpPr>
          <p:nvPr>
            <p:ph sz="half" idx="1"/>
          </p:nvPr>
        </p:nvSpPr>
        <p:spPr>
          <a:xfrm>
            <a:off x="495300" y="1600206"/>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4" name="Content Placeholder 3"/>
          <p:cNvSpPr>
            <a:spLocks noGrp="1"/>
          </p:cNvSpPr>
          <p:nvPr>
            <p:ph sz="half" idx="2"/>
          </p:nvPr>
        </p:nvSpPr>
        <p:spPr>
          <a:xfrm>
            <a:off x="5035550" y="1600206"/>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Tree>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95300" y="274638"/>
            <a:ext cx="8915400" cy="1143000"/>
          </a:xfrm>
          <a:prstGeom prst="rect">
            <a:avLst/>
          </a:prstGeom>
        </p:spPr>
        <p:txBody>
          <a:bodyPr/>
          <a:lstStyle>
            <a:lvl1pPr>
              <a:defRPr/>
            </a:lvl1pPr>
          </a:lstStyle>
          <a:p>
            <a:r>
              <a:rPr lang="en-US" smtClean="0"/>
              <a:t>Click to edit Master title style</a:t>
            </a:r>
            <a:endParaRPr lang="pt-BR"/>
          </a:p>
        </p:txBody>
      </p:sp>
      <p:sp>
        <p:nvSpPr>
          <p:cNvPr id="3" name="Text Placeholder 2"/>
          <p:cNvSpPr>
            <a:spLocks noGrp="1"/>
          </p:cNvSpPr>
          <p:nvPr>
            <p:ph type="body" idx="1"/>
          </p:nvPr>
        </p:nvSpPr>
        <p:spPr>
          <a:xfrm>
            <a:off x="495300" y="1535113"/>
            <a:ext cx="437687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95300"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5" name="Text Placeholder 4"/>
          <p:cNvSpPr>
            <a:spLocks noGrp="1"/>
          </p:cNvSpPr>
          <p:nvPr>
            <p:ph type="body" sz="quarter" idx="3"/>
          </p:nvPr>
        </p:nvSpPr>
        <p:spPr>
          <a:xfrm>
            <a:off x="5032115" y="1535113"/>
            <a:ext cx="437859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32115"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cs typeface="Arial"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a:cs typeface="Arial"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a:cs typeface="Arial" charset="0"/>
              </a:defRPr>
            </a:lvl1pPr>
          </a:lstStyle>
          <a:p>
            <a:pPr>
              <a:defRPr/>
            </a:pPr>
            <a:fld id="{B91DAF38-336A-4EC3-973B-69A88ADE7377}" type="slidenum">
              <a:rPr lang="en-US"/>
              <a:pPr>
                <a:defRPr/>
              </a:pPr>
              <a:t>‹nº›</a:t>
            </a:fld>
            <a:endParaRPr lang="en-US"/>
          </a:p>
        </p:txBody>
      </p:sp>
    </p:spTree>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95300" y="274638"/>
            <a:ext cx="8915400" cy="1143000"/>
          </a:xfrm>
          <a:prstGeom prst="rect">
            <a:avLst/>
          </a:prstGeom>
        </p:spPr>
        <p:txBody>
          <a:bodyPr/>
          <a:lstStyle/>
          <a:p>
            <a:r>
              <a:rPr lang="en-US" smtClean="0"/>
              <a:t>Click to edit Master title style</a:t>
            </a:r>
            <a:endParaRPr lang="pt-BR"/>
          </a:p>
        </p:txBody>
      </p:sp>
    </p:spTree>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5300" y="273050"/>
            <a:ext cx="3259006" cy="1162050"/>
          </a:xfrm>
          <a:prstGeom prst="rect">
            <a:avLst/>
          </a:prstGeom>
        </p:spPr>
        <p:txBody>
          <a:bodyPr anchor="b"/>
          <a:lstStyle>
            <a:lvl1pPr algn="l">
              <a:defRPr sz="2000" b="1"/>
            </a:lvl1pPr>
          </a:lstStyle>
          <a:p>
            <a:r>
              <a:rPr lang="en-US" smtClean="0"/>
              <a:t>Click to edit Master title style</a:t>
            </a:r>
            <a:endParaRPr lang="pt-BR"/>
          </a:p>
        </p:txBody>
      </p:sp>
      <p:sp>
        <p:nvSpPr>
          <p:cNvPr id="3" name="Content Placeholder 2"/>
          <p:cNvSpPr>
            <a:spLocks noGrp="1"/>
          </p:cNvSpPr>
          <p:nvPr>
            <p:ph idx="1"/>
          </p:nvPr>
        </p:nvSpPr>
        <p:spPr>
          <a:xfrm>
            <a:off x="3872972" y="273077"/>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4" name="Text Placeholder 3"/>
          <p:cNvSpPr>
            <a:spLocks noGrp="1"/>
          </p:cNvSpPr>
          <p:nvPr>
            <p:ph type="body" sz="half" idx="2"/>
          </p:nvPr>
        </p:nvSpPr>
        <p:spPr>
          <a:xfrm>
            <a:off x="495300" y="1435103"/>
            <a:ext cx="325900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645" y="4800600"/>
            <a:ext cx="5943600" cy="566738"/>
          </a:xfrm>
          <a:prstGeom prst="rect">
            <a:avLst/>
          </a:prstGeom>
        </p:spPr>
        <p:txBody>
          <a:bodyPr anchor="b"/>
          <a:lstStyle>
            <a:lvl1pPr algn="l">
              <a:defRPr sz="2000" b="1"/>
            </a:lvl1pPr>
          </a:lstStyle>
          <a:p>
            <a:r>
              <a:rPr lang="en-US" smtClean="0"/>
              <a:t>Click to edit Master title style</a:t>
            </a:r>
            <a:endParaRPr lang="pt-BR"/>
          </a:p>
        </p:txBody>
      </p:sp>
      <p:sp>
        <p:nvSpPr>
          <p:cNvPr id="3" name="Picture Placeholder 2"/>
          <p:cNvSpPr>
            <a:spLocks noGrp="1"/>
          </p:cNvSpPr>
          <p:nvPr>
            <p:ph type="pic" idx="1"/>
          </p:nvPr>
        </p:nvSpPr>
        <p:spPr>
          <a:xfrm>
            <a:off x="1941645"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t-BR" noProof="0" smtClean="0"/>
          </a:p>
        </p:txBody>
      </p:sp>
      <p:sp>
        <p:nvSpPr>
          <p:cNvPr id="4" name="Text Placeholder 3"/>
          <p:cNvSpPr>
            <a:spLocks noGrp="1"/>
          </p:cNvSpPr>
          <p:nvPr>
            <p:ph type="body" sz="half" idx="2"/>
          </p:nvPr>
        </p:nvSpPr>
        <p:spPr>
          <a:xfrm>
            <a:off x="1941645"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95300" y="274638"/>
            <a:ext cx="8915400" cy="1143000"/>
          </a:xfrm>
          <a:prstGeom prst="rect">
            <a:avLst/>
          </a:prstGeom>
        </p:spPr>
        <p:txBody>
          <a:bodyPr/>
          <a:lstStyle/>
          <a:p>
            <a:r>
              <a:rPr lang="en-US" smtClean="0"/>
              <a:t>Click to edit Master title style</a:t>
            </a:r>
            <a:endParaRPr lang="pt-B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Tree>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81850" y="274664"/>
            <a:ext cx="2228850" cy="5851525"/>
          </a:xfrm>
          <a:prstGeom prst="rect">
            <a:avLst/>
          </a:prstGeom>
        </p:spPr>
        <p:txBody>
          <a:bodyPr vert="eaVert"/>
          <a:lstStyle/>
          <a:p>
            <a:r>
              <a:rPr lang="en-US" smtClean="0"/>
              <a:t>Click to edit Master title style</a:t>
            </a:r>
            <a:endParaRPr lang="pt-BR"/>
          </a:p>
        </p:txBody>
      </p:sp>
      <p:sp>
        <p:nvSpPr>
          <p:cNvPr id="3" name="Vertical Text Placeholder 2"/>
          <p:cNvSpPr>
            <a:spLocks noGrp="1"/>
          </p:cNvSpPr>
          <p:nvPr>
            <p:ph type="body" orient="vert" idx="1"/>
          </p:nvPr>
        </p:nvSpPr>
        <p:spPr>
          <a:xfrm>
            <a:off x="495300" y="274664"/>
            <a:ext cx="652145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Tree>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95300" y="274664"/>
            <a:ext cx="89154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Tree>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95300" y="274638"/>
            <a:ext cx="8915400" cy="1143000"/>
          </a:xfrm>
          <a:prstGeom prst="rect">
            <a:avLst/>
          </a:prstGeom>
        </p:spPr>
        <p:txBody>
          <a:bodyPr/>
          <a:lstStyle/>
          <a:p>
            <a:r>
              <a:rPr lang="en-US" smtClean="0"/>
              <a:t>Click to edit Master title style</a:t>
            </a:r>
            <a:endParaRPr lang="pt-BR"/>
          </a:p>
        </p:txBody>
      </p:sp>
      <p:sp>
        <p:nvSpPr>
          <p:cNvPr id="3" name="Table Placeholder 2"/>
          <p:cNvSpPr>
            <a:spLocks noGrp="1"/>
          </p:cNvSpPr>
          <p:nvPr>
            <p:ph type="tbl" idx="1"/>
          </p:nvPr>
        </p:nvSpPr>
        <p:spPr>
          <a:xfrm>
            <a:off x="495300" y="1600206"/>
            <a:ext cx="8915400" cy="4525963"/>
          </a:xfrm>
        </p:spPr>
        <p:txBody>
          <a:bodyPr/>
          <a:lstStyle/>
          <a:p>
            <a:pPr lvl="0"/>
            <a:endParaRPr lang="pt-BR" noProof="0" smtClean="0"/>
          </a:p>
        </p:txBody>
      </p:sp>
    </p:spTree>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8" name="Título 7"/>
          <p:cNvSpPr>
            <a:spLocks noGrp="1"/>
          </p:cNvSpPr>
          <p:nvPr>
            <p:ph type="ctrTitle"/>
          </p:nvPr>
        </p:nvSpPr>
        <p:spPr>
          <a:xfrm>
            <a:off x="457199" y="1371600"/>
            <a:ext cx="8915400" cy="1828800"/>
          </a:xfrm>
        </p:spPr>
        <p:txBody>
          <a:bodyPr lIns="45720" tIns="0" rIns="45720" bIns="0" anchor="b">
            <a:scene3d>
              <a:camera prst="orthographicFront"/>
              <a:lightRig rig="soft" dir="t">
                <a:rot lat="0" lon="0" rev="17220000"/>
              </a:lightRig>
            </a:scene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lang="pt-BR" smtClean="0"/>
              <a:t>Clique para editar o estilo do título mestre</a:t>
            </a:r>
            <a:endParaRPr lang="en-US"/>
          </a:p>
        </p:txBody>
      </p:sp>
      <p:sp>
        <p:nvSpPr>
          <p:cNvPr id="9" name="Subtítulo 8"/>
          <p:cNvSpPr>
            <a:spLocks noGrp="1"/>
          </p:cNvSpPr>
          <p:nvPr>
            <p:ph type="subTitle" idx="1"/>
          </p:nvPr>
        </p:nvSpPr>
        <p:spPr>
          <a:xfrm>
            <a:off x="1485900" y="3331698"/>
            <a:ext cx="69342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pt-BR" smtClean="0"/>
              <a:t>Clique para editar o estilo do subtítulo mestre</a:t>
            </a:r>
            <a:endParaRPr lang="en-US"/>
          </a:p>
        </p:txBody>
      </p:sp>
      <p:sp>
        <p:nvSpPr>
          <p:cNvPr id="4" name="Espaço Reservado para Data 13"/>
          <p:cNvSpPr>
            <a:spLocks noGrp="1"/>
          </p:cNvSpPr>
          <p:nvPr>
            <p:ph type="dt" sz="half" idx="10"/>
          </p:nvPr>
        </p:nvSpPr>
        <p:spPr/>
        <p:txBody>
          <a:bodyPr/>
          <a:lstStyle>
            <a:lvl1pPr>
              <a:defRPr/>
            </a:lvl1pPr>
          </a:lstStyle>
          <a:p>
            <a:pPr>
              <a:defRPr/>
            </a:pPr>
            <a:fld id="{7E92B9A0-A4FF-4114-9BEA-776A407263B3}" type="datetimeFigureOut">
              <a:rPr lang="pt-BR"/>
              <a:pPr>
                <a:defRPr/>
              </a:pPr>
              <a:t>17/5/2010</a:t>
            </a:fld>
            <a:endParaRPr lang="pt-BR"/>
          </a:p>
        </p:txBody>
      </p:sp>
      <p:sp>
        <p:nvSpPr>
          <p:cNvPr id="5" name="Espaço Reservado para Rodapé 2"/>
          <p:cNvSpPr>
            <a:spLocks noGrp="1"/>
          </p:cNvSpPr>
          <p:nvPr>
            <p:ph type="ftr" sz="quarter" idx="11"/>
          </p:nvPr>
        </p:nvSpPr>
        <p:spPr/>
        <p:txBody>
          <a:bodyPr/>
          <a:lstStyle>
            <a:lvl1pPr>
              <a:defRPr/>
            </a:lvl1pPr>
          </a:lstStyle>
          <a:p>
            <a:pPr>
              <a:defRPr/>
            </a:pPr>
            <a:endParaRPr lang="pt-BR"/>
          </a:p>
        </p:txBody>
      </p:sp>
      <p:sp>
        <p:nvSpPr>
          <p:cNvPr id="6" name="Espaço Reservado para Número de Slide 22"/>
          <p:cNvSpPr>
            <a:spLocks noGrp="1"/>
          </p:cNvSpPr>
          <p:nvPr>
            <p:ph type="sldNum" sz="quarter" idx="12"/>
          </p:nvPr>
        </p:nvSpPr>
        <p:spPr/>
        <p:txBody>
          <a:bodyPr/>
          <a:lstStyle>
            <a:lvl1pPr>
              <a:defRPr/>
            </a:lvl1pPr>
          </a:lstStyle>
          <a:p>
            <a:pPr>
              <a:defRPr/>
            </a:pPr>
            <a:fld id="{054448DD-70FA-4D58-9FAA-C8A2E7E1D29D}" type="slidenum">
              <a:rPr lang="pt-BR"/>
              <a:pPr>
                <a:defRPr/>
              </a:pPr>
              <a:t>‹nº›</a:t>
            </a:fld>
            <a:endParaRPr lang="pt-BR"/>
          </a:p>
        </p:txBody>
      </p:sp>
    </p:spTree>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en-US"/>
          </a:p>
        </p:txBody>
      </p:sp>
      <p:sp>
        <p:nvSpPr>
          <p:cNvPr id="3" name="Espaço Reservado para Conteúdo 2"/>
          <p:cNvSpPr>
            <a:spLocks noGrp="1"/>
          </p:cNvSpPr>
          <p:nvPr>
            <p:ph idx="1"/>
          </p:nvPr>
        </p:nvSpPr>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a:p>
        </p:txBody>
      </p:sp>
      <p:sp>
        <p:nvSpPr>
          <p:cNvPr id="4" name="Espaço Reservado para Data 13"/>
          <p:cNvSpPr>
            <a:spLocks noGrp="1"/>
          </p:cNvSpPr>
          <p:nvPr>
            <p:ph type="dt" sz="half" idx="10"/>
          </p:nvPr>
        </p:nvSpPr>
        <p:spPr/>
        <p:txBody>
          <a:bodyPr/>
          <a:lstStyle>
            <a:lvl1pPr>
              <a:defRPr/>
            </a:lvl1pPr>
          </a:lstStyle>
          <a:p>
            <a:pPr>
              <a:defRPr/>
            </a:pPr>
            <a:fld id="{66DD9361-0144-4C53-A26B-F25F105CE6A6}" type="datetimeFigureOut">
              <a:rPr lang="pt-BR"/>
              <a:pPr>
                <a:defRPr/>
              </a:pPr>
              <a:t>17/5/2010</a:t>
            </a:fld>
            <a:endParaRPr lang="pt-BR"/>
          </a:p>
        </p:txBody>
      </p:sp>
      <p:sp>
        <p:nvSpPr>
          <p:cNvPr id="5" name="Espaço Reservado para Rodapé 2"/>
          <p:cNvSpPr>
            <a:spLocks noGrp="1"/>
          </p:cNvSpPr>
          <p:nvPr>
            <p:ph type="ftr" sz="quarter" idx="11"/>
          </p:nvPr>
        </p:nvSpPr>
        <p:spPr/>
        <p:txBody>
          <a:bodyPr/>
          <a:lstStyle>
            <a:lvl1pPr>
              <a:defRPr/>
            </a:lvl1pPr>
          </a:lstStyle>
          <a:p>
            <a:pPr>
              <a:defRPr/>
            </a:pPr>
            <a:endParaRPr lang="pt-BR"/>
          </a:p>
        </p:txBody>
      </p:sp>
      <p:sp>
        <p:nvSpPr>
          <p:cNvPr id="6" name="Espaço Reservado para Número de Slide 22"/>
          <p:cNvSpPr>
            <a:spLocks noGrp="1"/>
          </p:cNvSpPr>
          <p:nvPr>
            <p:ph type="sldNum" sz="quarter" idx="12"/>
          </p:nvPr>
        </p:nvSpPr>
        <p:spPr/>
        <p:txBody>
          <a:bodyPr/>
          <a:lstStyle>
            <a:lvl1pPr>
              <a:defRPr/>
            </a:lvl1pPr>
          </a:lstStyle>
          <a:p>
            <a:pPr>
              <a:defRPr/>
            </a:pPr>
            <a:fld id="{45EA2261-75E1-45A8-86CD-A273668DCEE1}" type="slidenum">
              <a:rPr lang="pt-BR"/>
              <a:pPr>
                <a:defRPr/>
              </a:pPr>
              <a:t>‹nº›</a:t>
            </a:fld>
            <a:endParaRPr lang="pt-B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5300" y="273050"/>
            <a:ext cx="3259006" cy="1162050"/>
          </a:xfrm>
        </p:spPr>
        <p:txBody>
          <a:bodyPr anchor="b"/>
          <a:lstStyle>
            <a:lvl1pPr algn="l">
              <a:defRPr sz="2000" b="1"/>
            </a:lvl1pPr>
          </a:lstStyle>
          <a:p>
            <a:r>
              <a:rPr lang="en-US" smtClean="0"/>
              <a:t>Click to edit Master title style</a:t>
            </a:r>
            <a:endParaRPr lang="pt-BR"/>
          </a:p>
        </p:txBody>
      </p:sp>
      <p:sp>
        <p:nvSpPr>
          <p:cNvPr id="3" name="Content Placeholder 2"/>
          <p:cNvSpPr>
            <a:spLocks noGrp="1"/>
          </p:cNvSpPr>
          <p:nvPr>
            <p:ph idx="1"/>
          </p:nvPr>
        </p:nvSpPr>
        <p:spPr>
          <a:xfrm>
            <a:off x="3872972" y="273087"/>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4" name="Text Placeholder 3"/>
          <p:cNvSpPr>
            <a:spLocks noGrp="1"/>
          </p:cNvSpPr>
          <p:nvPr>
            <p:ph type="body" sz="half" idx="2"/>
          </p:nvPr>
        </p:nvSpPr>
        <p:spPr>
          <a:xfrm>
            <a:off x="495300" y="1435103"/>
            <a:ext cx="325900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
          <p:cNvSpPr>
            <a:spLocks noGrp="1" noChangeArrowheads="1"/>
          </p:cNvSpPr>
          <p:nvPr>
            <p:ph type="dt" sz="half" idx="10"/>
          </p:nvPr>
        </p:nvSpPr>
        <p:spPr/>
        <p:txBody>
          <a:bodyPr/>
          <a:lstStyle>
            <a:lvl1pPr algn="ctr">
              <a:defRPr>
                <a:cs typeface="Arial" charset="0"/>
              </a:defRPr>
            </a:lvl1pPr>
          </a:lstStyle>
          <a:p>
            <a:pPr>
              <a:defRPr/>
            </a:pPr>
            <a:endParaRPr lang="en-US"/>
          </a:p>
        </p:txBody>
      </p:sp>
      <p:sp>
        <p:nvSpPr>
          <p:cNvPr id="6" name="Rectangle 11"/>
          <p:cNvSpPr>
            <a:spLocks noGrp="1" noChangeArrowheads="1"/>
          </p:cNvSpPr>
          <p:nvPr>
            <p:ph type="ftr" sz="quarter" idx="11"/>
          </p:nvPr>
        </p:nvSpPr>
        <p:spPr/>
        <p:txBody>
          <a:bodyPr/>
          <a:lstStyle>
            <a:lvl1pPr>
              <a:defRPr>
                <a:cs typeface="Arial" charset="0"/>
              </a:defRPr>
            </a:lvl1pPr>
          </a:lstStyle>
          <a:p>
            <a:pPr>
              <a:defRPr/>
            </a:pPr>
            <a:endParaRPr lang="en-US"/>
          </a:p>
        </p:txBody>
      </p:sp>
      <p:sp>
        <p:nvSpPr>
          <p:cNvPr id="7" name="Rectangle 12"/>
          <p:cNvSpPr>
            <a:spLocks noGrp="1" noChangeArrowheads="1"/>
          </p:cNvSpPr>
          <p:nvPr>
            <p:ph type="sldNum" sz="quarter" idx="12"/>
          </p:nvPr>
        </p:nvSpPr>
        <p:spPr/>
        <p:txBody>
          <a:bodyPr/>
          <a:lstStyle>
            <a:lvl1pPr>
              <a:defRPr>
                <a:cs typeface="Arial" charset="0"/>
              </a:defRPr>
            </a:lvl1pPr>
          </a:lstStyle>
          <a:p>
            <a:pPr>
              <a:defRPr/>
            </a:pPr>
            <a:fld id="{B62E860B-7CC0-4879-B7D3-93296E678F3F}" type="slidenum">
              <a:rPr lang="en-US"/>
              <a:pPr>
                <a:defRPr/>
              </a:pPr>
              <a:t>‹nº›</a:t>
            </a:fld>
            <a:endParaRPr lang="en-US"/>
          </a:p>
        </p:txBody>
      </p:sp>
    </p:spTree>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1733550" y="609600"/>
            <a:ext cx="7677150" cy="1828800"/>
          </a:xfrm>
        </p:spPr>
        <p:txBody>
          <a:bodyPr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lang="pt-BR" smtClean="0"/>
              <a:t>Clique para editar o estilo do título mestre</a:t>
            </a:r>
            <a:endParaRPr lang="en-US"/>
          </a:p>
        </p:txBody>
      </p:sp>
      <p:sp>
        <p:nvSpPr>
          <p:cNvPr id="3" name="Espaço Reservado para Texto 2"/>
          <p:cNvSpPr>
            <a:spLocks noGrp="1"/>
          </p:cNvSpPr>
          <p:nvPr>
            <p:ph type="body" idx="1"/>
          </p:nvPr>
        </p:nvSpPr>
        <p:spPr>
          <a:xfrm>
            <a:off x="1733550" y="2507786"/>
            <a:ext cx="7677150" cy="1509712"/>
          </a:xfrm>
        </p:spPr>
        <p:txBody>
          <a:bodyPr/>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pt-BR" smtClean="0"/>
              <a:t>Clique para editar os estilos do texto mestre</a:t>
            </a:r>
          </a:p>
        </p:txBody>
      </p:sp>
      <p:sp>
        <p:nvSpPr>
          <p:cNvPr id="4" name="Espaço Reservado para Data 13"/>
          <p:cNvSpPr>
            <a:spLocks noGrp="1"/>
          </p:cNvSpPr>
          <p:nvPr>
            <p:ph type="dt" sz="half" idx="10"/>
          </p:nvPr>
        </p:nvSpPr>
        <p:spPr/>
        <p:txBody>
          <a:bodyPr/>
          <a:lstStyle>
            <a:lvl1pPr>
              <a:defRPr/>
            </a:lvl1pPr>
          </a:lstStyle>
          <a:p>
            <a:pPr>
              <a:defRPr/>
            </a:pPr>
            <a:fld id="{8B8D7C97-553C-4757-ADF6-1D07593EDFAE}" type="datetimeFigureOut">
              <a:rPr lang="pt-BR"/>
              <a:pPr>
                <a:defRPr/>
              </a:pPr>
              <a:t>17/5/2010</a:t>
            </a:fld>
            <a:endParaRPr lang="pt-BR"/>
          </a:p>
        </p:txBody>
      </p:sp>
      <p:sp>
        <p:nvSpPr>
          <p:cNvPr id="5" name="Espaço Reservado para Rodapé 2"/>
          <p:cNvSpPr>
            <a:spLocks noGrp="1"/>
          </p:cNvSpPr>
          <p:nvPr>
            <p:ph type="ftr" sz="quarter" idx="11"/>
          </p:nvPr>
        </p:nvSpPr>
        <p:spPr/>
        <p:txBody>
          <a:bodyPr/>
          <a:lstStyle>
            <a:lvl1pPr>
              <a:defRPr/>
            </a:lvl1pPr>
          </a:lstStyle>
          <a:p>
            <a:pPr>
              <a:defRPr/>
            </a:pPr>
            <a:endParaRPr lang="pt-BR"/>
          </a:p>
        </p:txBody>
      </p:sp>
      <p:sp>
        <p:nvSpPr>
          <p:cNvPr id="6" name="Espaço Reservado para Número de Slide 22"/>
          <p:cNvSpPr>
            <a:spLocks noGrp="1"/>
          </p:cNvSpPr>
          <p:nvPr>
            <p:ph type="sldNum" sz="quarter" idx="12"/>
          </p:nvPr>
        </p:nvSpPr>
        <p:spPr/>
        <p:txBody>
          <a:bodyPr/>
          <a:lstStyle>
            <a:lvl1pPr>
              <a:defRPr/>
            </a:lvl1pPr>
          </a:lstStyle>
          <a:p>
            <a:pPr>
              <a:defRPr/>
            </a:pPr>
            <a:fld id="{3297B36F-8023-46AD-8549-5939D5B180DA}" type="slidenum">
              <a:rPr lang="pt-BR"/>
              <a:pPr>
                <a:defRPr/>
              </a:pPr>
              <a:t>‹nº›</a:t>
            </a:fld>
            <a:endParaRPr lang="pt-BR"/>
          </a:p>
        </p:txBody>
      </p:sp>
    </p:spTree>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en-US"/>
          </a:p>
        </p:txBody>
      </p:sp>
      <p:sp>
        <p:nvSpPr>
          <p:cNvPr id="3" name="Espaço Reservado para Conteúdo 2"/>
          <p:cNvSpPr>
            <a:spLocks noGrp="1"/>
          </p:cNvSpPr>
          <p:nvPr>
            <p:ph sz="half" idx="1"/>
          </p:nvPr>
        </p:nvSpPr>
        <p:spPr>
          <a:xfrm>
            <a:off x="495300" y="1600204"/>
            <a:ext cx="4375150" cy="4525963"/>
          </a:xfrm>
        </p:spPr>
        <p:txBody>
          <a:bodyPr/>
          <a:lstStyle>
            <a:lvl1pPr>
              <a:defRPr sz="2600"/>
            </a:lvl1pPr>
            <a:lvl2pPr>
              <a:defRPr sz="2400"/>
            </a:lvl2pPr>
            <a:lvl3pPr>
              <a:defRPr sz="2000"/>
            </a:lvl3pPr>
            <a:lvl4pPr>
              <a:defRPr sz="1800"/>
            </a:lvl4pPr>
            <a:lvl5pPr>
              <a:defRPr sz="1800"/>
            </a:lvl5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a:p>
        </p:txBody>
      </p:sp>
      <p:sp>
        <p:nvSpPr>
          <p:cNvPr id="4" name="Espaço Reservado para Conteúdo 3"/>
          <p:cNvSpPr>
            <a:spLocks noGrp="1"/>
          </p:cNvSpPr>
          <p:nvPr>
            <p:ph sz="half" idx="2"/>
          </p:nvPr>
        </p:nvSpPr>
        <p:spPr>
          <a:xfrm>
            <a:off x="5035550" y="1600204"/>
            <a:ext cx="4375150" cy="4525963"/>
          </a:xfrm>
        </p:spPr>
        <p:txBody>
          <a:bodyPr/>
          <a:lstStyle>
            <a:lvl1pPr>
              <a:defRPr sz="2600"/>
            </a:lvl1pPr>
            <a:lvl2pPr>
              <a:defRPr sz="2400"/>
            </a:lvl2pPr>
            <a:lvl3pPr>
              <a:defRPr sz="2000"/>
            </a:lvl3pPr>
            <a:lvl4pPr>
              <a:defRPr sz="1800"/>
            </a:lvl4pPr>
            <a:lvl5pPr>
              <a:defRPr sz="1800"/>
            </a:lvl5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a:p>
        </p:txBody>
      </p:sp>
      <p:sp>
        <p:nvSpPr>
          <p:cNvPr id="5" name="Espaço Reservado para Data 13"/>
          <p:cNvSpPr>
            <a:spLocks noGrp="1"/>
          </p:cNvSpPr>
          <p:nvPr>
            <p:ph type="dt" sz="half" idx="10"/>
          </p:nvPr>
        </p:nvSpPr>
        <p:spPr/>
        <p:txBody>
          <a:bodyPr/>
          <a:lstStyle>
            <a:lvl1pPr>
              <a:defRPr/>
            </a:lvl1pPr>
          </a:lstStyle>
          <a:p>
            <a:pPr>
              <a:defRPr/>
            </a:pPr>
            <a:fld id="{A274D5CD-E999-4892-B53E-495A850C5EAF}" type="datetimeFigureOut">
              <a:rPr lang="pt-BR"/>
              <a:pPr>
                <a:defRPr/>
              </a:pPr>
              <a:t>17/5/2010</a:t>
            </a:fld>
            <a:endParaRPr lang="pt-BR"/>
          </a:p>
        </p:txBody>
      </p:sp>
      <p:sp>
        <p:nvSpPr>
          <p:cNvPr id="6" name="Espaço Reservado para Rodapé 2"/>
          <p:cNvSpPr>
            <a:spLocks noGrp="1"/>
          </p:cNvSpPr>
          <p:nvPr>
            <p:ph type="ftr" sz="quarter" idx="11"/>
          </p:nvPr>
        </p:nvSpPr>
        <p:spPr/>
        <p:txBody>
          <a:bodyPr/>
          <a:lstStyle>
            <a:lvl1pPr>
              <a:defRPr/>
            </a:lvl1pPr>
          </a:lstStyle>
          <a:p>
            <a:pPr>
              <a:defRPr/>
            </a:pPr>
            <a:endParaRPr lang="pt-BR"/>
          </a:p>
        </p:txBody>
      </p:sp>
      <p:sp>
        <p:nvSpPr>
          <p:cNvPr id="7" name="Espaço Reservado para Número de Slide 22"/>
          <p:cNvSpPr>
            <a:spLocks noGrp="1"/>
          </p:cNvSpPr>
          <p:nvPr>
            <p:ph type="sldNum" sz="quarter" idx="12"/>
          </p:nvPr>
        </p:nvSpPr>
        <p:spPr/>
        <p:txBody>
          <a:bodyPr/>
          <a:lstStyle>
            <a:lvl1pPr>
              <a:defRPr/>
            </a:lvl1pPr>
          </a:lstStyle>
          <a:p>
            <a:pPr>
              <a:defRPr/>
            </a:pPr>
            <a:fld id="{3711E4DB-ED73-44F7-B7CF-296F1FEE0984}" type="slidenum">
              <a:rPr lang="pt-BR"/>
              <a:pPr>
                <a:defRPr/>
              </a:pPr>
              <a:t>‹nº›</a:t>
            </a:fld>
            <a:endParaRPr lang="pt-BR"/>
          </a:p>
        </p:txBody>
      </p:sp>
    </p:spTree>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495300" y="273050"/>
            <a:ext cx="8915400" cy="1143000"/>
          </a:xfrm>
        </p:spPr>
        <p:txBody>
          <a:bodyPr/>
          <a:lstStyle>
            <a:lvl1pPr>
              <a:defRPr/>
            </a:lvl1pPr>
          </a:lstStyle>
          <a:p>
            <a:r>
              <a:rPr lang="pt-BR" smtClean="0"/>
              <a:t>Clique para editar o estilo do título mestre</a:t>
            </a:r>
            <a:endParaRPr lang="en-US"/>
          </a:p>
        </p:txBody>
      </p:sp>
      <p:sp>
        <p:nvSpPr>
          <p:cNvPr id="3" name="Espaço Reservado para Texto 2"/>
          <p:cNvSpPr>
            <a:spLocks noGrp="1"/>
          </p:cNvSpPr>
          <p:nvPr>
            <p:ph type="body" idx="1"/>
          </p:nvPr>
        </p:nvSpPr>
        <p:spPr>
          <a:xfrm>
            <a:off x="495300" y="1535113"/>
            <a:ext cx="4376870"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a:r>
              <a:rPr lang="pt-BR" smtClean="0"/>
              <a:t>Clique para editar os estilos do texto mestre</a:t>
            </a:r>
          </a:p>
        </p:txBody>
      </p:sp>
      <p:sp>
        <p:nvSpPr>
          <p:cNvPr id="4" name="Espaço Reservado para Texto 3"/>
          <p:cNvSpPr>
            <a:spLocks noGrp="1"/>
          </p:cNvSpPr>
          <p:nvPr>
            <p:ph type="body" sz="half" idx="3"/>
          </p:nvPr>
        </p:nvSpPr>
        <p:spPr>
          <a:xfrm>
            <a:off x="5032115" y="1535113"/>
            <a:ext cx="4378590"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a:r>
              <a:rPr lang="pt-BR" smtClean="0"/>
              <a:t>Clique para editar os estilos do texto mestre</a:t>
            </a:r>
          </a:p>
        </p:txBody>
      </p:sp>
      <p:sp>
        <p:nvSpPr>
          <p:cNvPr id="5" name="Espaço Reservado para Conteúdo 4"/>
          <p:cNvSpPr>
            <a:spLocks noGrp="1"/>
          </p:cNvSpPr>
          <p:nvPr>
            <p:ph sz="quarter" idx="2"/>
          </p:nvPr>
        </p:nvSpPr>
        <p:spPr>
          <a:xfrm>
            <a:off x="495300" y="2362208"/>
            <a:ext cx="4376870" cy="3763963"/>
          </a:xfrm>
        </p:spPr>
        <p:txBody>
          <a:bodyPr/>
          <a:lstStyle>
            <a:lvl1pPr>
              <a:defRPr sz="2400"/>
            </a:lvl1pPr>
            <a:lvl2pPr>
              <a:defRPr sz="2000"/>
            </a:lvl2pPr>
            <a:lvl3pPr>
              <a:defRPr sz="1800"/>
            </a:lvl3pPr>
            <a:lvl4pPr>
              <a:defRPr sz="1600"/>
            </a:lvl4pPr>
            <a:lvl5pPr>
              <a:defRPr sz="1600"/>
            </a:lvl5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a:p>
        </p:txBody>
      </p:sp>
      <p:sp>
        <p:nvSpPr>
          <p:cNvPr id="6" name="Espaço Reservado para Conteúdo 5"/>
          <p:cNvSpPr>
            <a:spLocks noGrp="1"/>
          </p:cNvSpPr>
          <p:nvPr>
            <p:ph sz="quarter" idx="4"/>
          </p:nvPr>
        </p:nvSpPr>
        <p:spPr>
          <a:xfrm>
            <a:off x="5032115" y="2362208"/>
            <a:ext cx="4378590" cy="3763963"/>
          </a:xfrm>
        </p:spPr>
        <p:txBody>
          <a:bodyPr/>
          <a:lstStyle>
            <a:lvl1pPr>
              <a:defRPr sz="2400"/>
            </a:lvl1pPr>
            <a:lvl2pPr>
              <a:defRPr sz="2000"/>
            </a:lvl2pPr>
            <a:lvl3pPr>
              <a:defRPr sz="1800"/>
            </a:lvl3pPr>
            <a:lvl4pPr>
              <a:defRPr sz="1600"/>
            </a:lvl4pPr>
            <a:lvl5pPr>
              <a:defRPr sz="1600"/>
            </a:lvl5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a:p>
        </p:txBody>
      </p:sp>
      <p:sp>
        <p:nvSpPr>
          <p:cNvPr id="7" name="Espaço Reservado para Data 13"/>
          <p:cNvSpPr>
            <a:spLocks noGrp="1"/>
          </p:cNvSpPr>
          <p:nvPr>
            <p:ph type="dt" sz="half" idx="10"/>
          </p:nvPr>
        </p:nvSpPr>
        <p:spPr/>
        <p:txBody>
          <a:bodyPr/>
          <a:lstStyle>
            <a:lvl1pPr>
              <a:defRPr/>
            </a:lvl1pPr>
          </a:lstStyle>
          <a:p>
            <a:pPr>
              <a:defRPr/>
            </a:pPr>
            <a:fld id="{2F0B0368-4188-4F38-A99C-6F47367A343C}" type="datetimeFigureOut">
              <a:rPr lang="pt-BR"/>
              <a:pPr>
                <a:defRPr/>
              </a:pPr>
              <a:t>17/5/2010</a:t>
            </a:fld>
            <a:endParaRPr lang="pt-BR"/>
          </a:p>
        </p:txBody>
      </p:sp>
      <p:sp>
        <p:nvSpPr>
          <p:cNvPr id="8" name="Espaço Reservado para Rodapé 2"/>
          <p:cNvSpPr>
            <a:spLocks noGrp="1"/>
          </p:cNvSpPr>
          <p:nvPr>
            <p:ph type="ftr" sz="quarter" idx="11"/>
          </p:nvPr>
        </p:nvSpPr>
        <p:spPr/>
        <p:txBody>
          <a:bodyPr/>
          <a:lstStyle>
            <a:lvl1pPr>
              <a:defRPr/>
            </a:lvl1pPr>
          </a:lstStyle>
          <a:p>
            <a:pPr>
              <a:defRPr/>
            </a:pPr>
            <a:endParaRPr lang="pt-BR"/>
          </a:p>
        </p:txBody>
      </p:sp>
      <p:sp>
        <p:nvSpPr>
          <p:cNvPr id="9" name="Espaço Reservado para Número de Slide 22"/>
          <p:cNvSpPr>
            <a:spLocks noGrp="1"/>
          </p:cNvSpPr>
          <p:nvPr>
            <p:ph type="sldNum" sz="quarter" idx="12"/>
          </p:nvPr>
        </p:nvSpPr>
        <p:spPr/>
        <p:txBody>
          <a:bodyPr/>
          <a:lstStyle>
            <a:lvl1pPr>
              <a:defRPr/>
            </a:lvl1pPr>
          </a:lstStyle>
          <a:p>
            <a:pPr>
              <a:defRPr/>
            </a:pPr>
            <a:fld id="{20BAE430-BF49-4C77-8DA5-88E0B8D1CFC0}" type="slidenum">
              <a:rPr lang="pt-BR"/>
              <a:pPr>
                <a:defRPr/>
              </a:pPr>
              <a:t>‹nº›</a:t>
            </a:fld>
            <a:endParaRPr lang="pt-BR"/>
          </a:p>
        </p:txBody>
      </p:sp>
    </p:spTree>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en-US"/>
          </a:p>
        </p:txBody>
      </p:sp>
      <p:sp>
        <p:nvSpPr>
          <p:cNvPr id="3" name="Espaço Reservado para Data 13"/>
          <p:cNvSpPr>
            <a:spLocks noGrp="1"/>
          </p:cNvSpPr>
          <p:nvPr>
            <p:ph type="dt" sz="half" idx="10"/>
          </p:nvPr>
        </p:nvSpPr>
        <p:spPr/>
        <p:txBody>
          <a:bodyPr/>
          <a:lstStyle>
            <a:lvl1pPr>
              <a:defRPr/>
            </a:lvl1pPr>
          </a:lstStyle>
          <a:p>
            <a:pPr>
              <a:defRPr/>
            </a:pPr>
            <a:fld id="{E64E3CDA-69AC-40DA-BA1C-ACC1DA09C4E1}" type="datetimeFigureOut">
              <a:rPr lang="pt-BR"/>
              <a:pPr>
                <a:defRPr/>
              </a:pPr>
              <a:t>17/5/2010</a:t>
            </a:fld>
            <a:endParaRPr lang="pt-BR"/>
          </a:p>
        </p:txBody>
      </p:sp>
      <p:sp>
        <p:nvSpPr>
          <p:cNvPr id="4" name="Espaço Reservado para Rodapé 2"/>
          <p:cNvSpPr>
            <a:spLocks noGrp="1"/>
          </p:cNvSpPr>
          <p:nvPr>
            <p:ph type="ftr" sz="quarter" idx="11"/>
          </p:nvPr>
        </p:nvSpPr>
        <p:spPr/>
        <p:txBody>
          <a:bodyPr/>
          <a:lstStyle>
            <a:lvl1pPr>
              <a:defRPr/>
            </a:lvl1pPr>
          </a:lstStyle>
          <a:p>
            <a:pPr>
              <a:defRPr/>
            </a:pPr>
            <a:endParaRPr lang="pt-BR"/>
          </a:p>
        </p:txBody>
      </p:sp>
      <p:sp>
        <p:nvSpPr>
          <p:cNvPr id="5" name="Espaço Reservado para Número de Slide 22"/>
          <p:cNvSpPr>
            <a:spLocks noGrp="1"/>
          </p:cNvSpPr>
          <p:nvPr>
            <p:ph type="sldNum" sz="quarter" idx="12"/>
          </p:nvPr>
        </p:nvSpPr>
        <p:spPr/>
        <p:txBody>
          <a:bodyPr/>
          <a:lstStyle>
            <a:lvl1pPr>
              <a:defRPr/>
            </a:lvl1pPr>
          </a:lstStyle>
          <a:p>
            <a:pPr>
              <a:defRPr/>
            </a:pPr>
            <a:fld id="{72FF3776-E49A-4D6C-8D25-2220A262A4A4}" type="slidenum">
              <a:rPr lang="pt-BR"/>
              <a:pPr>
                <a:defRPr/>
              </a:pPr>
              <a:t>‹nº›</a:t>
            </a:fld>
            <a:endParaRPr lang="pt-BR"/>
          </a:p>
        </p:txBody>
      </p:sp>
    </p:spTree>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3"/>
          <p:cNvSpPr>
            <a:spLocks noGrp="1"/>
          </p:cNvSpPr>
          <p:nvPr>
            <p:ph type="dt" sz="half" idx="10"/>
          </p:nvPr>
        </p:nvSpPr>
        <p:spPr/>
        <p:txBody>
          <a:bodyPr/>
          <a:lstStyle>
            <a:lvl1pPr>
              <a:defRPr/>
            </a:lvl1pPr>
          </a:lstStyle>
          <a:p>
            <a:pPr>
              <a:defRPr/>
            </a:pPr>
            <a:fld id="{F1A3191E-488E-4F73-8900-ABF1DEEA7330}" type="datetimeFigureOut">
              <a:rPr lang="pt-BR"/>
              <a:pPr>
                <a:defRPr/>
              </a:pPr>
              <a:t>17/5/2010</a:t>
            </a:fld>
            <a:endParaRPr lang="pt-BR"/>
          </a:p>
        </p:txBody>
      </p:sp>
      <p:sp>
        <p:nvSpPr>
          <p:cNvPr id="3" name="Espaço Reservado para Rodapé 2"/>
          <p:cNvSpPr>
            <a:spLocks noGrp="1"/>
          </p:cNvSpPr>
          <p:nvPr>
            <p:ph type="ftr" sz="quarter" idx="11"/>
          </p:nvPr>
        </p:nvSpPr>
        <p:spPr/>
        <p:txBody>
          <a:bodyPr/>
          <a:lstStyle>
            <a:lvl1pPr>
              <a:defRPr/>
            </a:lvl1pPr>
          </a:lstStyle>
          <a:p>
            <a:pPr>
              <a:defRPr/>
            </a:pPr>
            <a:endParaRPr lang="pt-BR"/>
          </a:p>
        </p:txBody>
      </p:sp>
      <p:sp>
        <p:nvSpPr>
          <p:cNvPr id="4" name="Espaço Reservado para Número de Slide 22"/>
          <p:cNvSpPr>
            <a:spLocks noGrp="1"/>
          </p:cNvSpPr>
          <p:nvPr>
            <p:ph type="sldNum" sz="quarter" idx="12"/>
          </p:nvPr>
        </p:nvSpPr>
        <p:spPr/>
        <p:txBody>
          <a:bodyPr/>
          <a:lstStyle>
            <a:lvl1pPr>
              <a:defRPr/>
            </a:lvl1pPr>
          </a:lstStyle>
          <a:p>
            <a:pPr>
              <a:defRPr/>
            </a:pPr>
            <a:fld id="{A058024D-A61D-4FE8-B970-FF3D1EEE8891}" type="slidenum">
              <a:rPr lang="pt-BR"/>
              <a:pPr>
                <a:defRPr/>
              </a:pPr>
              <a:t>‹nº›</a:t>
            </a:fld>
            <a:endParaRPr lang="pt-BR"/>
          </a:p>
        </p:txBody>
      </p:sp>
    </p:spTree>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95300" y="273050"/>
            <a:ext cx="3259006" cy="1162050"/>
          </a:xfrm>
        </p:spPr>
        <p:txBody>
          <a:bodyPr anchor="b">
            <a:sp3d prstMaterial="softEdge"/>
          </a:bodyPr>
          <a:lstStyle>
            <a:lvl1pPr algn="l">
              <a:buNone/>
              <a:defRPr sz="2200" b="0">
                <a:ln w="6350">
                  <a:noFill/>
                </a:ln>
                <a:solidFill>
                  <a:schemeClr val="accent1">
                    <a:tint val="73000"/>
                    <a:satMod val="180000"/>
                  </a:schemeClr>
                </a:solidFill>
              </a:defRPr>
            </a:lvl1pPr>
          </a:lstStyle>
          <a:p>
            <a:r>
              <a:rPr lang="pt-BR" smtClean="0"/>
              <a:t>Clique para editar o estilo do título mestre</a:t>
            </a:r>
            <a:endParaRPr lang="en-US"/>
          </a:p>
        </p:txBody>
      </p:sp>
      <p:sp>
        <p:nvSpPr>
          <p:cNvPr id="3" name="Espaço Reservado para Texto 2"/>
          <p:cNvSpPr>
            <a:spLocks noGrp="1"/>
          </p:cNvSpPr>
          <p:nvPr>
            <p:ph type="body" idx="2"/>
          </p:nvPr>
        </p:nvSpPr>
        <p:spPr>
          <a:xfrm>
            <a:off x="495300" y="1524006"/>
            <a:ext cx="3259006"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a:r>
              <a:rPr lang="pt-BR" smtClean="0"/>
              <a:t>Clique para editar os estilos do texto mestre</a:t>
            </a:r>
          </a:p>
        </p:txBody>
      </p:sp>
      <p:sp>
        <p:nvSpPr>
          <p:cNvPr id="4" name="Espaço Reservado para Conteúdo 3"/>
          <p:cNvSpPr>
            <a:spLocks noGrp="1"/>
          </p:cNvSpPr>
          <p:nvPr>
            <p:ph sz="half" idx="1"/>
          </p:nvPr>
        </p:nvSpPr>
        <p:spPr>
          <a:xfrm>
            <a:off x="3872972" y="273052"/>
            <a:ext cx="5537729" cy="5853113"/>
          </a:xfrm>
        </p:spPr>
        <p:txBody>
          <a:bodyPr/>
          <a:lstStyle>
            <a:lvl1pPr>
              <a:defRPr sz="2600"/>
            </a:lvl1pPr>
            <a:lvl2pPr>
              <a:defRPr sz="2400"/>
            </a:lvl2pPr>
            <a:lvl3pPr>
              <a:defRPr sz="2200"/>
            </a:lvl3pPr>
            <a:lvl4pPr>
              <a:defRPr sz="2000"/>
            </a:lvl4pPr>
            <a:lvl5pPr>
              <a:defRPr sz="1800"/>
            </a:lvl5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a:p>
        </p:txBody>
      </p:sp>
      <p:sp>
        <p:nvSpPr>
          <p:cNvPr id="5" name="Espaço Reservado para Data 13"/>
          <p:cNvSpPr>
            <a:spLocks noGrp="1"/>
          </p:cNvSpPr>
          <p:nvPr>
            <p:ph type="dt" sz="half" idx="10"/>
          </p:nvPr>
        </p:nvSpPr>
        <p:spPr/>
        <p:txBody>
          <a:bodyPr/>
          <a:lstStyle>
            <a:lvl1pPr>
              <a:defRPr/>
            </a:lvl1pPr>
          </a:lstStyle>
          <a:p>
            <a:pPr>
              <a:defRPr/>
            </a:pPr>
            <a:fld id="{74E57F7E-6D5E-46F5-8D93-F807E1D45459}" type="datetimeFigureOut">
              <a:rPr lang="pt-BR"/>
              <a:pPr>
                <a:defRPr/>
              </a:pPr>
              <a:t>17/5/2010</a:t>
            </a:fld>
            <a:endParaRPr lang="pt-BR"/>
          </a:p>
        </p:txBody>
      </p:sp>
      <p:sp>
        <p:nvSpPr>
          <p:cNvPr id="6" name="Espaço Reservado para Rodapé 2"/>
          <p:cNvSpPr>
            <a:spLocks noGrp="1"/>
          </p:cNvSpPr>
          <p:nvPr>
            <p:ph type="ftr" sz="quarter" idx="11"/>
          </p:nvPr>
        </p:nvSpPr>
        <p:spPr/>
        <p:txBody>
          <a:bodyPr/>
          <a:lstStyle>
            <a:lvl1pPr>
              <a:defRPr/>
            </a:lvl1pPr>
          </a:lstStyle>
          <a:p>
            <a:pPr>
              <a:defRPr/>
            </a:pPr>
            <a:endParaRPr lang="pt-BR"/>
          </a:p>
        </p:txBody>
      </p:sp>
      <p:sp>
        <p:nvSpPr>
          <p:cNvPr id="7" name="Espaço Reservado para Número de Slide 22"/>
          <p:cNvSpPr>
            <a:spLocks noGrp="1"/>
          </p:cNvSpPr>
          <p:nvPr>
            <p:ph type="sldNum" sz="quarter" idx="12"/>
          </p:nvPr>
        </p:nvSpPr>
        <p:spPr/>
        <p:txBody>
          <a:bodyPr/>
          <a:lstStyle>
            <a:lvl1pPr>
              <a:defRPr/>
            </a:lvl1pPr>
          </a:lstStyle>
          <a:p>
            <a:pPr>
              <a:defRPr/>
            </a:pPr>
            <a:fld id="{30724554-05B3-4862-B5B8-3DE738BBC30E}" type="slidenum">
              <a:rPr lang="pt-BR"/>
              <a:pPr>
                <a:defRPr/>
              </a:pPr>
              <a:t>‹nº›</a:t>
            </a:fld>
            <a:endParaRPr lang="pt-BR"/>
          </a:p>
        </p:txBody>
      </p:sp>
    </p:spTree>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981200" y="609600"/>
            <a:ext cx="5943600" cy="522288"/>
          </a:xfrm>
        </p:spPr>
        <p:txBody>
          <a:bodyPr lIns="45720" rIns="45720" bIns="0" anchor="b">
            <a:sp3d prstMaterial="softEdge"/>
          </a:bodyPr>
          <a:lstStyle>
            <a:lvl1pPr algn="ctr">
              <a:buNone/>
              <a:defRPr sz="2000" b="1"/>
            </a:lvl1pPr>
          </a:lstStyle>
          <a:p>
            <a:r>
              <a:rPr lang="pt-BR" smtClean="0"/>
              <a:t>Clique para editar o estilo do título mestre</a:t>
            </a:r>
            <a:endParaRPr lang="en-US"/>
          </a:p>
        </p:txBody>
      </p:sp>
      <p:sp>
        <p:nvSpPr>
          <p:cNvPr id="3" name="Espaço Reservado para Imagem 2"/>
          <p:cNvSpPr>
            <a:spLocks noGrp="1"/>
          </p:cNvSpPr>
          <p:nvPr>
            <p:ph type="pic" idx="1"/>
          </p:nvPr>
        </p:nvSpPr>
        <p:spPr>
          <a:xfrm>
            <a:off x="1981200" y="1831975"/>
            <a:ext cx="59436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ormAutofit/>
          </a:bodyPr>
          <a:lstStyle>
            <a:lvl1pPr indent="0">
              <a:buNone/>
              <a:defRPr sz="3200"/>
            </a:lvl1pPr>
          </a:lstStyle>
          <a:p>
            <a:pPr lvl="0"/>
            <a:r>
              <a:rPr lang="pt-BR" noProof="0" smtClean="0"/>
              <a:t>Clique no ícone para adicionar uma imagem</a:t>
            </a:r>
            <a:endParaRPr lang="en-US" noProof="0" dirty="0"/>
          </a:p>
        </p:txBody>
      </p:sp>
      <p:sp>
        <p:nvSpPr>
          <p:cNvPr id="4" name="Espaço Reservado para Texto 3"/>
          <p:cNvSpPr>
            <a:spLocks noGrp="1"/>
          </p:cNvSpPr>
          <p:nvPr>
            <p:ph type="body" sz="half" idx="2"/>
          </p:nvPr>
        </p:nvSpPr>
        <p:spPr>
          <a:xfrm>
            <a:off x="1981200" y="1166787"/>
            <a:ext cx="5943600" cy="530352"/>
          </a:xfrm>
        </p:spPr>
        <p:txBody>
          <a:bodyPr lIns="45720" rIns="45720"/>
          <a:lstStyle>
            <a:lvl1pPr marL="0" indent="0" algn="ctr">
              <a:buNone/>
              <a:defRPr sz="1400"/>
            </a:lvl1pPr>
            <a:lvl2pPr>
              <a:defRPr sz="1200"/>
            </a:lvl2pPr>
            <a:lvl3pPr>
              <a:defRPr sz="1000"/>
            </a:lvl3pPr>
            <a:lvl4pPr>
              <a:defRPr sz="900"/>
            </a:lvl4pPr>
            <a:lvl5pPr>
              <a:defRPr sz="900"/>
            </a:lvl5pPr>
          </a:lstStyle>
          <a:p>
            <a:pPr lvl="0"/>
            <a:r>
              <a:rPr lang="pt-BR" smtClean="0"/>
              <a:t>Clique para editar os estilos do texto mestre</a:t>
            </a:r>
          </a:p>
        </p:txBody>
      </p:sp>
      <p:sp>
        <p:nvSpPr>
          <p:cNvPr id="5" name="Espaço Reservado para Data 13"/>
          <p:cNvSpPr>
            <a:spLocks noGrp="1"/>
          </p:cNvSpPr>
          <p:nvPr>
            <p:ph type="dt" sz="half" idx="10"/>
          </p:nvPr>
        </p:nvSpPr>
        <p:spPr/>
        <p:txBody>
          <a:bodyPr/>
          <a:lstStyle>
            <a:lvl1pPr>
              <a:defRPr/>
            </a:lvl1pPr>
          </a:lstStyle>
          <a:p>
            <a:pPr>
              <a:defRPr/>
            </a:pPr>
            <a:fld id="{AC54725C-AF09-4AE4-8172-3A322C5CC141}" type="datetimeFigureOut">
              <a:rPr lang="pt-BR"/>
              <a:pPr>
                <a:defRPr/>
              </a:pPr>
              <a:t>17/5/2010</a:t>
            </a:fld>
            <a:endParaRPr lang="pt-BR"/>
          </a:p>
        </p:txBody>
      </p:sp>
      <p:sp>
        <p:nvSpPr>
          <p:cNvPr id="6" name="Espaço Reservado para Rodapé 2"/>
          <p:cNvSpPr>
            <a:spLocks noGrp="1"/>
          </p:cNvSpPr>
          <p:nvPr>
            <p:ph type="ftr" sz="quarter" idx="11"/>
          </p:nvPr>
        </p:nvSpPr>
        <p:spPr/>
        <p:txBody>
          <a:bodyPr/>
          <a:lstStyle>
            <a:lvl1pPr>
              <a:defRPr/>
            </a:lvl1pPr>
          </a:lstStyle>
          <a:p>
            <a:pPr>
              <a:defRPr/>
            </a:pPr>
            <a:endParaRPr lang="pt-BR"/>
          </a:p>
        </p:txBody>
      </p:sp>
      <p:sp>
        <p:nvSpPr>
          <p:cNvPr id="7" name="Espaço Reservado para Número de Slide 22"/>
          <p:cNvSpPr>
            <a:spLocks noGrp="1"/>
          </p:cNvSpPr>
          <p:nvPr>
            <p:ph type="sldNum" sz="quarter" idx="12"/>
          </p:nvPr>
        </p:nvSpPr>
        <p:spPr/>
        <p:txBody>
          <a:bodyPr/>
          <a:lstStyle>
            <a:lvl1pPr>
              <a:defRPr/>
            </a:lvl1pPr>
          </a:lstStyle>
          <a:p>
            <a:pPr>
              <a:defRPr/>
            </a:pPr>
            <a:fld id="{851A9CB4-310A-4BC5-8D71-67ED427EF5F6}" type="slidenum">
              <a:rPr lang="pt-BR"/>
              <a:pPr>
                <a:defRPr/>
              </a:pPr>
              <a:t>‹nº›</a:t>
            </a:fld>
            <a:endParaRPr lang="pt-BR"/>
          </a:p>
        </p:txBody>
      </p:sp>
    </p:spTree>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en-US"/>
          </a:p>
        </p:txBody>
      </p:sp>
      <p:sp>
        <p:nvSpPr>
          <p:cNvPr id="3" name="Espaço Reservado para Texto Vertical 2"/>
          <p:cNvSpPr>
            <a:spLocks noGrp="1"/>
          </p:cNvSpPr>
          <p:nvPr>
            <p:ph type="body" orient="vert" idx="1"/>
          </p:nvPr>
        </p:nvSpPr>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a:p>
        </p:txBody>
      </p:sp>
      <p:sp>
        <p:nvSpPr>
          <p:cNvPr id="4" name="Espaço Reservado para Data 13"/>
          <p:cNvSpPr>
            <a:spLocks noGrp="1"/>
          </p:cNvSpPr>
          <p:nvPr>
            <p:ph type="dt" sz="half" idx="10"/>
          </p:nvPr>
        </p:nvSpPr>
        <p:spPr/>
        <p:txBody>
          <a:bodyPr/>
          <a:lstStyle>
            <a:lvl1pPr>
              <a:defRPr/>
            </a:lvl1pPr>
          </a:lstStyle>
          <a:p>
            <a:pPr>
              <a:defRPr/>
            </a:pPr>
            <a:fld id="{F871B98F-422C-46AA-A7D7-2506B5231010}" type="datetimeFigureOut">
              <a:rPr lang="pt-BR"/>
              <a:pPr>
                <a:defRPr/>
              </a:pPr>
              <a:t>17/5/2010</a:t>
            </a:fld>
            <a:endParaRPr lang="pt-BR"/>
          </a:p>
        </p:txBody>
      </p:sp>
      <p:sp>
        <p:nvSpPr>
          <p:cNvPr id="5" name="Espaço Reservado para Rodapé 2"/>
          <p:cNvSpPr>
            <a:spLocks noGrp="1"/>
          </p:cNvSpPr>
          <p:nvPr>
            <p:ph type="ftr" sz="quarter" idx="11"/>
          </p:nvPr>
        </p:nvSpPr>
        <p:spPr/>
        <p:txBody>
          <a:bodyPr/>
          <a:lstStyle>
            <a:lvl1pPr>
              <a:defRPr/>
            </a:lvl1pPr>
          </a:lstStyle>
          <a:p>
            <a:pPr>
              <a:defRPr/>
            </a:pPr>
            <a:endParaRPr lang="pt-BR"/>
          </a:p>
        </p:txBody>
      </p:sp>
      <p:sp>
        <p:nvSpPr>
          <p:cNvPr id="6" name="Espaço Reservado para Número de Slide 22"/>
          <p:cNvSpPr>
            <a:spLocks noGrp="1"/>
          </p:cNvSpPr>
          <p:nvPr>
            <p:ph type="sldNum" sz="quarter" idx="12"/>
          </p:nvPr>
        </p:nvSpPr>
        <p:spPr/>
        <p:txBody>
          <a:bodyPr/>
          <a:lstStyle>
            <a:lvl1pPr>
              <a:defRPr/>
            </a:lvl1pPr>
          </a:lstStyle>
          <a:p>
            <a:pPr>
              <a:defRPr/>
            </a:pPr>
            <a:fld id="{12232DE0-FDC2-464B-9F3F-9D91C8DADA8A}" type="slidenum">
              <a:rPr lang="pt-BR"/>
              <a:pPr>
                <a:defRPr/>
              </a:pPr>
              <a:t>‹nº›</a:t>
            </a:fld>
            <a:endParaRPr lang="pt-BR"/>
          </a:p>
        </p:txBody>
      </p:sp>
    </p:spTree>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7181850" y="274639"/>
            <a:ext cx="2228850" cy="5851525"/>
          </a:xfrm>
        </p:spPr>
        <p:txBody>
          <a:bodyPr vert="eaVert"/>
          <a:lstStyle/>
          <a:p>
            <a:r>
              <a:rPr lang="pt-BR" smtClean="0"/>
              <a:t>Clique para editar o estilo do título mestre</a:t>
            </a:r>
            <a:endParaRPr lang="en-US"/>
          </a:p>
        </p:txBody>
      </p:sp>
      <p:sp>
        <p:nvSpPr>
          <p:cNvPr id="3" name="Espaço Reservado para Texto Vertical 2"/>
          <p:cNvSpPr>
            <a:spLocks noGrp="1"/>
          </p:cNvSpPr>
          <p:nvPr>
            <p:ph type="body" orient="vert" idx="1"/>
          </p:nvPr>
        </p:nvSpPr>
        <p:spPr>
          <a:xfrm>
            <a:off x="495300" y="274639"/>
            <a:ext cx="6521450" cy="5851525"/>
          </a:xfrm>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a:p>
        </p:txBody>
      </p:sp>
      <p:sp>
        <p:nvSpPr>
          <p:cNvPr id="4" name="Espaço Reservado para Data 13"/>
          <p:cNvSpPr>
            <a:spLocks noGrp="1"/>
          </p:cNvSpPr>
          <p:nvPr>
            <p:ph type="dt" sz="half" idx="10"/>
          </p:nvPr>
        </p:nvSpPr>
        <p:spPr/>
        <p:txBody>
          <a:bodyPr/>
          <a:lstStyle>
            <a:lvl1pPr>
              <a:defRPr/>
            </a:lvl1pPr>
          </a:lstStyle>
          <a:p>
            <a:pPr>
              <a:defRPr/>
            </a:pPr>
            <a:fld id="{66C6B17F-4611-488C-A55B-0DD79CEF4085}" type="datetimeFigureOut">
              <a:rPr lang="pt-BR"/>
              <a:pPr>
                <a:defRPr/>
              </a:pPr>
              <a:t>17/5/2010</a:t>
            </a:fld>
            <a:endParaRPr lang="pt-BR"/>
          </a:p>
        </p:txBody>
      </p:sp>
      <p:sp>
        <p:nvSpPr>
          <p:cNvPr id="5" name="Espaço Reservado para Rodapé 2"/>
          <p:cNvSpPr>
            <a:spLocks noGrp="1"/>
          </p:cNvSpPr>
          <p:nvPr>
            <p:ph type="ftr" sz="quarter" idx="11"/>
          </p:nvPr>
        </p:nvSpPr>
        <p:spPr/>
        <p:txBody>
          <a:bodyPr/>
          <a:lstStyle>
            <a:lvl1pPr>
              <a:defRPr/>
            </a:lvl1pPr>
          </a:lstStyle>
          <a:p>
            <a:pPr>
              <a:defRPr/>
            </a:pPr>
            <a:endParaRPr lang="pt-BR"/>
          </a:p>
        </p:txBody>
      </p:sp>
      <p:sp>
        <p:nvSpPr>
          <p:cNvPr id="6" name="Espaço Reservado para Número de Slide 22"/>
          <p:cNvSpPr>
            <a:spLocks noGrp="1"/>
          </p:cNvSpPr>
          <p:nvPr>
            <p:ph type="sldNum" sz="quarter" idx="12"/>
          </p:nvPr>
        </p:nvSpPr>
        <p:spPr/>
        <p:txBody>
          <a:bodyPr/>
          <a:lstStyle>
            <a:lvl1pPr>
              <a:defRPr/>
            </a:lvl1pPr>
          </a:lstStyle>
          <a:p>
            <a:pPr>
              <a:defRPr/>
            </a:pPr>
            <a:fld id="{EF34F092-7B2B-4C50-868B-E2E0E9B8ADC3}" type="slidenum">
              <a:rPr lang="pt-BR"/>
              <a:pPr>
                <a:defRPr/>
              </a:pPr>
              <a:t>‹nº›</a:t>
            </a:fld>
            <a:endParaRPr lang="pt-BR"/>
          </a:p>
        </p:txBody>
      </p:sp>
    </p:spTree>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42950" y="2130478"/>
            <a:ext cx="8420100" cy="1470025"/>
          </a:xfrm>
          <a:prstGeom prst="rect">
            <a:avLst/>
          </a:prstGeom>
        </p:spPr>
        <p:txBody>
          <a:bodyPr/>
          <a:lstStyle/>
          <a:p>
            <a:r>
              <a:rPr lang="en-US" smtClean="0"/>
              <a:t>Click to edit Master title style</a:t>
            </a:r>
            <a:endParaRPr lang="pt-BR"/>
          </a:p>
        </p:txBody>
      </p:sp>
      <p:sp>
        <p:nvSpPr>
          <p:cNvPr id="3" name="Subtitle 2"/>
          <p:cNvSpPr>
            <a:spLocks noGrp="1"/>
          </p:cNvSpPr>
          <p:nvPr>
            <p:ph type="subTitle" idx="1"/>
          </p:nvPr>
        </p:nvSpPr>
        <p:spPr>
          <a:xfrm>
            <a:off x="1485900" y="3886200"/>
            <a:ext cx="69342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pt-B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645" y="4800600"/>
            <a:ext cx="5943600" cy="566738"/>
          </a:xfrm>
        </p:spPr>
        <p:txBody>
          <a:bodyPr anchor="b"/>
          <a:lstStyle>
            <a:lvl1pPr algn="l">
              <a:defRPr sz="2000" b="1"/>
            </a:lvl1pPr>
          </a:lstStyle>
          <a:p>
            <a:r>
              <a:rPr lang="en-US" smtClean="0"/>
              <a:t>Click to edit Master title style</a:t>
            </a:r>
            <a:endParaRPr lang="pt-BR"/>
          </a:p>
        </p:txBody>
      </p:sp>
      <p:sp>
        <p:nvSpPr>
          <p:cNvPr id="3" name="Picture Placeholder 2"/>
          <p:cNvSpPr>
            <a:spLocks noGrp="1"/>
          </p:cNvSpPr>
          <p:nvPr>
            <p:ph type="pic" idx="1"/>
          </p:nvPr>
        </p:nvSpPr>
        <p:spPr>
          <a:xfrm>
            <a:off x="1941645"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t-BR" noProof="0" smtClean="0"/>
          </a:p>
        </p:txBody>
      </p:sp>
      <p:sp>
        <p:nvSpPr>
          <p:cNvPr id="4" name="Text Placeholder 3"/>
          <p:cNvSpPr>
            <a:spLocks noGrp="1"/>
          </p:cNvSpPr>
          <p:nvPr>
            <p:ph type="body" sz="half" idx="2"/>
          </p:nvPr>
        </p:nvSpPr>
        <p:spPr>
          <a:xfrm>
            <a:off x="1941645"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
          <p:cNvSpPr>
            <a:spLocks noGrp="1" noChangeArrowheads="1"/>
          </p:cNvSpPr>
          <p:nvPr>
            <p:ph type="dt" sz="half" idx="10"/>
          </p:nvPr>
        </p:nvSpPr>
        <p:spPr/>
        <p:txBody>
          <a:bodyPr/>
          <a:lstStyle>
            <a:lvl1pPr algn="ctr">
              <a:defRPr>
                <a:cs typeface="Arial" charset="0"/>
              </a:defRPr>
            </a:lvl1pPr>
          </a:lstStyle>
          <a:p>
            <a:pPr>
              <a:defRPr/>
            </a:pPr>
            <a:endParaRPr lang="en-US"/>
          </a:p>
        </p:txBody>
      </p:sp>
      <p:sp>
        <p:nvSpPr>
          <p:cNvPr id="6" name="Rectangle 11"/>
          <p:cNvSpPr>
            <a:spLocks noGrp="1" noChangeArrowheads="1"/>
          </p:cNvSpPr>
          <p:nvPr>
            <p:ph type="ftr" sz="quarter" idx="11"/>
          </p:nvPr>
        </p:nvSpPr>
        <p:spPr/>
        <p:txBody>
          <a:bodyPr/>
          <a:lstStyle>
            <a:lvl1pPr>
              <a:defRPr>
                <a:cs typeface="Arial" charset="0"/>
              </a:defRPr>
            </a:lvl1pPr>
          </a:lstStyle>
          <a:p>
            <a:pPr>
              <a:defRPr/>
            </a:pPr>
            <a:endParaRPr lang="en-US"/>
          </a:p>
        </p:txBody>
      </p:sp>
      <p:sp>
        <p:nvSpPr>
          <p:cNvPr id="7" name="Rectangle 12"/>
          <p:cNvSpPr>
            <a:spLocks noGrp="1" noChangeArrowheads="1"/>
          </p:cNvSpPr>
          <p:nvPr>
            <p:ph type="sldNum" sz="quarter" idx="12"/>
          </p:nvPr>
        </p:nvSpPr>
        <p:spPr/>
        <p:txBody>
          <a:bodyPr/>
          <a:lstStyle>
            <a:lvl1pPr>
              <a:defRPr>
                <a:cs typeface="Arial" charset="0"/>
              </a:defRPr>
            </a:lvl1pPr>
          </a:lstStyle>
          <a:p>
            <a:pPr>
              <a:defRPr/>
            </a:pPr>
            <a:fld id="{5CB7A38E-74CF-4AF9-A37C-60C460F3C4CB}" type="slidenum">
              <a:rPr lang="en-US"/>
              <a:pPr>
                <a:defRPr/>
              </a:pPr>
              <a:t>‹nº›</a:t>
            </a:fld>
            <a:endParaRPr lang="en-US"/>
          </a:p>
        </p:txBody>
      </p:sp>
    </p:spTree>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95300" y="274638"/>
            <a:ext cx="8915400" cy="1143000"/>
          </a:xfrm>
          <a:prstGeom prst="rect">
            <a:avLst/>
          </a:prstGeom>
        </p:spPr>
        <p:txBody>
          <a:bodyPr/>
          <a:lstStyle/>
          <a:p>
            <a:r>
              <a:rPr lang="en-US" smtClean="0"/>
              <a:t>Click to edit Master title style</a:t>
            </a:r>
            <a:endParaRPr lang="pt-B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Tree>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82506" y="4406953"/>
            <a:ext cx="8420100" cy="1362075"/>
          </a:xfrm>
          <a:prstGeom prst="rect">
            <a:avLst/>
          </a:prstGeom>
        </p:spPr>
        <p:txBody>
          <a:bodyPr anchor="t"/>
          <a:lstStyle>
            <a:lvl1pPr algn="l">
              <a:defRPr sz="4000" b="1" cap="all"/>
            </a:lvl1pPr>
          </a:lstStyle>
          <a:p>
            <a:r>
              <a:rPr lang="en-US" smtClean="0"/>
              <a:t>Click to edit Master title style</a:t>
            </a:r>
            <a:endParaRPr lang="pt-BR"/>
          </a:p>
        </p:txBody>
      </p:sp>
      <p:sp>
        <p:nvSpPr>
          <p:cNvPr id="3" name="Text Placeholder 2"/>
          <p:cNvSpPr>
            <a:spLocks noGrp="1"/>
          </p:cNvSpPr>
          <p:nvPr>
            <p:ph type="body" idx="1"/>
          </p:nvPr>
        </p:nvSpPr>
        <p:spPr>
          <a:xfrm>
            <a:off x="782506"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95300" y="274638"/>
            <a:ext cx="8915400" cy="1143000"/>
          </a:xfrm>
          <a:prstGeom prst="rect">
            <a:avLst/>
          </a:prstGeom>
        </p:spPr>
        <p:txBody>
          <a:bodyPr/>
          <a:lstStyle/>
          <a:p>
            <a:r>
              <a:rPr lang="en-US" smtClean="0"/>
              <a:t>Click to edit Master title style</a:t>
            </a:r>
            <a:endParaRPr lang="pt-BR"/>
          </a:p>
        </p:txBody>
      </p:sp>
      <p:sp>
        <p:nvSpPr>
          <p:cNvPr id="3" name="Content Placeholder 2"/>
          <p:cNvSpPr>
            <a:spLocks noGrp="1"/>
          </p:cNvSpPr>
          <p:nvPr>
            <p:ph sz="half" idx="1"/>
          </p:nvPr>
        </p:nvSpPr>
        <p:spPr>
          <a:xfrm>
            <a:off x="495300" y="1600206"/>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4" name="Content Placeholder 3"/>
          <p:cNvSpPr>
            <a:spLocks noGrp="1"/>
          </p:cNvSpPr>
          <p:nvPr>
            <p:ph sz="half" idx="2"/>
          </p:nvPr>
        </p:nvSpPr>
        <p:spPr>
          <a:xfrm>
            <a:off x="5035550" y="1600206"/>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Tree>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95300" y="274638"/>
            <a:ext cx="8915400" cy="1143000"/>
          </a:xfrm>
          <a:prstGeom prst="rect">
            <a:avLst/>
          </a:prstGeom>
        </p:spPr>
        <p:txBody>
          <a:bodyPr/>
          <a:lstStyle>
            <a:lvl1pPr>
              <a:defRPr/>
            </a:lvl1pPr>
          </a:lstStyle>
          <a:p>
            <a:r>
              <a:rPr lang="en-US" smtClean="0"/>
              <a:t>Click to edit Master title style</a:t>
            </a:r>
            <a:endParaRPr lang="pt-BR"/>
          </a:p>
        </p:txBody>
      </p:sp>
      <p:sp>
        <p:nvSpPr>
          <p:cNvPr id="3" name="Text Placeholder 2"/>
          <p:cNvSpPr>
            <a:spLocks noGrp="1"/>
          </p:cNvSpPr>
          <p:nvPr>
            <p:ph type="body" idx="1"/>
          </p:nvPr>
        </p:nvSpPr>
        <p:spPr>
          <a:xfrm>
            <a:off x="495300" y="1535113"/>
            <a:ext cx="437687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95300"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5" name="Text Placeholder 4"/>
          <p:cNvSpPr>
            <a:spLocks noGrp="1"/>
          </p:cNvSpPr>
          <p:nvPr>
            <p:ph type="body" sz="quarter" idx="3"/>
          </p:nvPr>
        </p:nvSpPr>
        <p:spPr>
          <a:xfrm>
            <a:off x="5032115" y="1535113"/>
            <a:ext cx="437859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32115"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Tree>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95300" y="274638"/>
            <a:ext cx="8915400" cy="1143000"/>
          </a:xfrm>
          <a:prstGeom prst="rect">
            <a:avLst/>
          </a:prstGeom>
        </p:spPr>
        <p:txBody>
          <a:bodyPr/>
          <a:lstStyle/>
          <a:p>
            <a:r>
              <a:rPr lang="en-US" smtClean="0"/>
              <a:t>Click to edit Master title style</a:t>
            </a:r>
            <a:endParaRPr lang="pt-BR"/>
          </a:p>
        </p:txBody>
      </p:sp>
    </p:spTree>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5300" y="273050"/>
            <a:ext cx="3259006" cy="1162050"/>
          </a:xfrm>
          <a:prstGeom prst="rect">
            <a:avLst/>
          </a:prstGeom>
        </p:spPr>
        <p:txBody>
          <a:bodyPr anchor="b"/>
          <a:lstStyle>
            <a:lvl1pPr algn="l">
              <a:defRPr sz="2000" b="1"/>
            </a:lvl1pPr>
          </a:lstStyle>
          <a:p>
            <a:r>
              <a:rPr lang="en-US" smtClean="0"/>
              <a:t>Click to edit Master title style</a:t>
            </a:r>
            <a:endParaRPr lang="pt-BR"/>
          </a:p>
        </p:txBody>
      </p:sp>
      <p:sp>
        <p:nvSpPr>
          <p:cNvPr id="3" name="Content Placeholder 2"/>
          <p:cNvSpPr>
            <a:spLocks noGrp="1"/>
          </p:cNvSpPr>
          <p:nvPr>
            <p:ph idx="1"/>
          </p:nvPr>
        </p:nvSpPr>
        <p:spPr>
          <a:xfrm>
            <a:off x="3872972" y="273077"/>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4" name="Text Placeholder 3"/>
          <p:cNvSpPr>
            <a:spLocks noGrp="1"/>
          </p:cNvSpPr>
          <p:nvPr>
            <p:ph type="body" sz="half" idx="2"/>
          </p:nvPr>
        </p:nvSpPr>
        <p:spPr>
          <a:xfrm>
            <a:off x="495300" y="1435103"/>
            <a:ext cx="325900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645" y="4800600"/>
            <a:ext cx="5943600" cy="566738"/>
          </a:xfrm>
          <a:prstGeom prst="rect">
            <a:avLst/>
          </a:prstGeom>
        </p:spPr>
        <p:txBody>
          <a:bodyPr anchor="b"/>
          <a:lstStyle>
            <a:lvl1pPr algn="l">
              <a:defRPr sz="2000" b="1"/>
            </a:lvl1pPr>
          </a:lstStyle>
          <a:p>
            <a:r>
              <a:rPr lang="en-US" smtClean="0"/>
              <a:t>Click to edit Master title style</a:t>
            </a:r>
            <a:endParaRPr lang="pt-BR"/>
          </a:p>
        </p:txBody>
      </p:sp>
      <p:sp>
        <p:nvSpPr>
          <p:cNvPr id="3" name="Picture Placeholder 2"/>
          <p:cNvSpPr>
            <a:spLocks noGrp="1"/>
          </p:cNvSpPr>
          <p:nvPr>
            <p:ph type="pic" idx="1"/>
          </p:nvPr>
        </p:nvSpPr>
        <p:spPr>
          <a:xfrm>
            <a:off x="1941645"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t-BR" noProof="0" smtClean="0"/>
          </a:p>
        </p:txBody>
      </p:sp>
      <p:sp>
        <p:nvSpPr>
          <p:cNvPr id="4" name="Text Placeholder 3"/>
          <p:cNvSpPr>
            <a:spLocks noGrp="1"/>
          </p:cNvSpPr>
          <p:nvPr>
            <p:ph type="body" sz="half" idx="2"/>
          </p:nvPr>
        </p:nvSpPr>
        <p:spPr>
          <a:xfrm>
            <a:off x="1941645"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95300" y="274638"/>
            <a:ext cx="8915400" cy="1143000"/>
          </a:xfrm>
          <a:prstGeom prst="rect">
            <a:avLst/>
          </a:prstGeom>
        </p:spPr>
        <p:txBody>
          <a:bodyPr/>
          <a:lstStyle/>
          <a:p>
            <a:r>
              <a:rPr lang="en-US" smtClean="0"/>
              <a:t>Click to edit Master title style</a:t>
            </a:r>
            <a:endParaRPr lang="pt-B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Tree>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81850" y="274664"/>
            <a:ext cx="2228850" cy="5851525"/>
          </a:xfrm>
          <a:prstGeom prst="rect">
            <a:avLst/>
          </a:prstGeom>
        </p:spPr>
        <p:txBody>
          <a:bodyPr vert="eaVert"/>
          <a:lstStyle/>
          <a:p>
            <a:r>
              <a:rPr lang="en-US" smtClean="0"/>
              <a:t>Click to edit Master title style</a:t>
            </a:r>
            <a:endParaRPr lang="pt-BR"/>
          </a:p>
        </p:txBody>
      </p:sp>
      <p:sp>
        <p:nvSpPr>
          <p:cNvPr id="3" name="Vertical Text Placeholder 2"/>
          <p:cNvSpPr>
            <a:spLocks noGrp="1"/>
          </p:cNvSpPr>
          <p:nvPr>
            <p:ph type="body" orient="vert" idx="1"/>
          </p:nvPr>
        </p:nvSpPr>
        <p:spPr>
          <a:xfrm>
            <a:off x="495300" y="274664"/>
            <a:ext cx="652145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pt-B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4" name="Rectangle 4"/>
          <p:cNvSpPr>
            <a:spLocks noGrp="1" noChangeArrowheads="1"/>
          </p:cNvSpPr>
          <p:nvPr>
            <p:ph type="dt" sz="half" idx="10"/>
          </p:nvPr>
        </p:nvSpPr>
        <p:spPr/>
        <p:txBody>
          <a:bodyPr/>
          <a:lstStyle>
            <a:lvl1pPr algn="ctr">
              <a:defRPr>
                <a:cs typeface="Arial"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cs typeface="Arial"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cs typeface="Arial" charset="0"/>
              </a:defRPr>
            </a:lvl1pPr>
          </a:lstStyle>
          <a:p>
            <a:pPr>
              <a:defRPr/>
            </a:pPr>
            <a:fld id="{24AA6BBC-D21C-47D6-8CCB-C3F2AE654913}" type="slidenum">
              <a:rPr lang="en-US"/>
              <a:pPr>
                <a:defRPr/>
              </a:pPr>
              <a:t>‹nº›</a:t>
            </a:fld>
            <a:endParaRPr lang="en-US"/>
          </a:p>
        </p:txBody>
      </p:sp>
    </p:spTree>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95300" y="274664"/>
            <a:ext cx="89154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Tree>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95300" y="274638"/>
            <a:ext cx="8915400" cy="1143000"/>
          </a:xfrm>
          <a:prstGeom prst="rect">
            <a:avLst/>
          </a:prstGeom>
        </p:spPr>
        <p:txBody>
          <a:bodyPr/>
          <a:lstStyle/>
          <a:p>
            <a:r>
              <a:rPr lang="en-US" smtClean="0"/>
              <a:t>Click to edit Master title style</a:t>
            </a:r>
            <a:endParaRPr lang="pt-BR"/>
          </a:p>
        </p:txBody>
      </p:sp>
      <p:sp>
        <p:nvSpPr>
          <p:cNvPr id="3" name="Table Placeholder 2"/>
          <p:cNvSpPr>
            <a:spLocks noGrp="1"/>
          </p:cNvSpPr>
          <p:nvPr>
            <p:ph type="tbl" idx="1"/>
          </p:nvPr>
        </p:nvSpPr>
        <p:spPr>
          <a:xfrm>
            <a:off x="495300" y="1600206"/>
            <a:ext cx="8915400" cy="4525963"/>
          </a:xfrm>
        </p:spPr>
        <p:txBody>
          <a:bodyPr/>
          <a:lstStyle/>
          <a:p>
            <a:pPr lvl="0"/>
            <a:endParaRPr lang="pt-BR" noProof="0" smtClean="0"/>
          </a:p>
        </p:txBody>
      </p:sp>
    </p:spTree>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42950" y="2130451"/>
            <a:ext cx="8420100" cy="1470025"/>
          </a:xfrm>
        </p:spPr>
        <p:txBody>
          <a:bodyPr/>
          <a:lstStyle/>
          <a:p>
            <a:r>
              <a:rPr lang="en-US" smtClean="0"/>
              <a:t>Click to edit Master title style</a:t>
            </a:r>
            <a:endParaRPr lang="pt-BR"/>
          </a:p>
        </p:txBody>
      </p:sp>
      <p:sp>
        <p:nvSpPr>
          <p:cNvPr id="3" name="Subtitle 2"/>
          <p:cNvSpPr>
            <a:spLocks noGrp="1"/>
          </p:cNvSpPr>
          <p:nvPr>
            <p:ph type="subTitle" idx="1"/>
          </p:nvPr>
        </p:nvSpPr>
        <p:spPr>
          <a:xfrm>
            <a:off x="1485900" y="3886200"/>
            <a:ext cx="69342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pt-BR"/>
          </a:p>
        </p:txBody>
      </p:sp>
      <p:sp>
        <p:nvSpPr>
          <p:cNvPr id="4" name="Rectangle 4"/>
          <p:cNvSpPr>
            <a:spLocks noGrp="1" noChangeArrowheads="1"/>
          </p:cNvSpPr>
          <p:nvPr>
            <p:ph type="dt" sz="half" idx="10"/>
          </p:nvPr>
        </p:nvSpPr>
        <p:spPr/>
        <p:txBody>
          <a:bodyPr/>
          <a:lstStyle>
            <a:lvl1pPr algn="ctr" eaLnBrk="1" hangingPunct="1">
              <a:defRPr>
                <a:latin typeface="Arial" charset="0"/>
                <a:cs typeface="Arial" charset="0"/>
              </a:defRPr>
            </a:lvl1pPr>
          </a:lstStyle>
          <a:p>
            <a:pPr>
              <a:defRPr/>
            </a:pPr>
            <a:endParaRPr lang="pt-BR"/>
          </a:p>
        </p:txBody>
      </p:sp>
      <p:sp>
        <p:nvSpPr>
          <p:cNvPr id="5" name="Rectangle 5"/>
          <p:cNvSpPr>
            <a:spLocks noGrp="1" noChangeArrowheads="1"/>
          </p:cNvSpPr>
          <p:nvPr>
            <p:ph type="ftr" sz="quarter" idx="11"/>
          </p:nvPr>
        </p:nvSpPr>
        <p:spPr/>
        <p:txBody>
          <a:bodyPr/>
          <a:lstStyle>
            <a:lvl1pPr eaLnBrk="1" hangingPunct="1">
              <a:defRPr>
                <a:latin typeface="Arial" charset="0"/>
                <a:cs typeface="Arial" charset="0"/>
              </a:defRPr>
            </a:lvl1pPr>
          </a:lstStyle>
          <a:p>
            <a:pPr>
              <a:defRPr/>
            </a:pPr>
            <a:endParaRPr lang="pt-BR"/>
          </a:p>
        </p:txBody>
      </p:sp>
      <p:sp>
        <p:nvSpPr>
          <p:cNvPr id="6" name="Rectangle 6"/>
          <p:cNvSpPr>
            <a:spLocks noGrp="1" noChangeArrowheads="1"/>
          </p:cNvSpPr>
          <p:nvPr>
            <p:ph type="sldNum" sz="quarter" idx="12"/>
          </p:nvPr>
        </p:nvSpPr>
        <p:spPr/>
        <p:txBody>
          <a:bodyPr/>
          <a:lstStyle>
            <a:lvl1pPr eaLnBrk="1" hangingPunct="1">
              <a:defRPr>
                <a:latin typeface="Arial" charset="0"/>
                <a:cs typeface="Arial" charset="0"/>
              </a:defRPr>
            </a:lvl1pPr>
          </a:lstStyle>
          <a:p>
            <a:pPr>
              <a:defRPr/>
            </a:pPr>
            <a:fld id="{3FCB4DDD-8FBC-49D9-A352-CB396D6BDBFC}" type="slidenum">
              <a:rPr lang="pt-BR"/>
              <a:pPr>
                <a:defRPr/>
              </a:pPr>
              <a:t>‹nº›</a:t>
            </a:fld>
            <a:endParaRPr lang="pt-BR"/>
          </a:p>
        </p:txBody>
      </p:sp>
    </p:spTree>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pt-B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4" name="Rectangle 4"/>
          <p:cNvSpPr>
            <a:spLocks noGrp="1" noChangeArrowheads="1"/>
          </p:cNvSpPr>
          <p:nvPr>
            <p:ph type="dt" sz="half" idx="10"/>
          </p:nvPr>
        </p:nvSpPr>
        <p:spPr/>
        <p:txBody>
          <a:bodyPr/>
          <a:lstStyle>
            <a:lvl1pPr algn="ctr" eaLnBrk="1" hangingPunct="1">
              <a:defRPr>
                <a:latin typeface="Arial" charset="0"/>
                <a:cs typeface="Arial" charset="0"/>
              </a:defRPr>
            </a:lvl1pPr>
          </a:lstStyle>
          <a:p>
            <a:pPr>
              <a:defRPr/>
            </a:pPr>
            <a:endParaRPr lang="pt-BR"/>
          </a:p>
        </p:txBody>
      </p:sp>
      <p:sp>
        <p:nvSpPr>
          <p:cNvPr id="5" name="Rectangle 5"/>
          <p:cNvSpPr>
            <a:spLocks noGrp="1" noChangeArrowheads="1"/>
          </p:cNvSpPr>
          <p:nvPr>
            <p:ph type="ftr" sz="quarter" idx="11"/>
          </p:nvPr>
        </p:nvSpPr>
        <p:spPr/>
        <p:txBody>
          <a:bodyPr/>
          <a:lstStyle>
            <a:lvl1pPr eaLnBrk="1" hangingPunct="1">
              <a:defRPr>
                <a:latin typeface="Arial" charset="0"/>
                <a:cs typeface="Arial" charset="0"/>
              </a:defRPr>
            </a:lvl1pPr>
          </a:lstStyle>
          <a:p>
            <a:pPr>
              <a:defRPr/>
            </a:pPr>
            <a:endParaRPr lang="pt-BR"/>
          </a:p>
        </p:txBody>
      </p:sp>
      <p:sp>
        <p:nvSpPr>
          <p:cNvPr id="6" name="Rectangle 6"/>
          <p:cNvSpPr>
            <a:spLocks noGrp="1" noChangeArrowheads="1"/>
          </p:cNvSpPr>
          <p:nvPr>
            <p:ph type="sldNum" sz="quarter" idx="12"/>
          </p:nvPr>
        </p:nvSpPr>
        <p:spPr/>
        <p:txBody>
          <a:bodyPr/>
          <a:lstStyle>
            <a:lvl1pPr eaLnBrk="1" hangingPunct="1">
              <a:defRPr>
                <a:latin typeface="Arial" charset="0"/>
                <a:cs typeface="Arial" charset="0"/>
              </a:defRPr>
            </a:lvl1pPr>
          </a:lstStyle>
          <a:p>
            <a:pPr>
              <a:defRPr/>
            </a:pPr>
            <a:fld id="{39378310-3986-4E5A-AB6E-37A6EABE9CB0}" type="slidenum">
              <a:rPr lang="pt-BR"/>
              <a:pPr>
                <a:defRPr/>
              </a:pPr>
              <a:t>‹nº›</a:t>
            </a:fld>
            <a:endParaRPr lang="pt-BR"/>
          </a:p>
        </p:txBody>
      </p:sp>
    </p:spTree>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82638" y="4406926"/>
            <a:ext cx="8420100" cy="1362075"/>
          </a:xfrm>
        </p:spPr>
        <p:txBody>
          <a:bodyPr anchor="t"/>
          <a:lstStyle>
            <a:lvl1pPr algn="l">
              <a:defRPr sz="4000" b="1" cap="all"/>
            </a:lvl1pPr>
          </a:lstStyle>
          <a:p>
            <a:r>
              <a:rPr lang="en-US" smtClean="0"/>
              <a:t>Click to edit Master title style</a:t>
            </a:r>
            <a:endParaRPr lang="pt-BR"/>
          </a:p>
        </p:txBody>
      </p:sp>
      <p:sp>
        <p:nvSpPr>
          <p:cNvPr id="3" name="Text Placeholder 2"/>
          <p:cNvSpPr>
            <a:spLocks noGrp="1"/>
          </p:cNvSpPr>
          <p:nvPr>
            <p:ph type="body" idx="1"/>
          </p:nvPr>
        </p:nvSpPr>
        <p:spPr>
          <a:xfrm>
            <a:off x="782638"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lgn="ctr" eaLnBrk="1" hangingPunct="1">
              <a:defRPr>
                <a:latin typeface="Arial" charset="0"/>
                <a:cs typeface="Arial" charset="0"/>
              </a:defRPr>
            </a:lvl1pPr>
          </a:lstStyle>
          <a:p>
            <a:pPr>
              <a:defRPr/>
            </a:pPr>
            <a:endParaRPr lang="pt-BR"/>
          </a:p>
        </p:txBody>
      </p:sp>
      <p:sp>
        <p:nvSpPr>
          <p:cNvPr id="5" name="Rectangle 5"/>
          <p:cNvSpPr>
            <a:spLocks noGrp="1" noChangeArrowheads="1"/>
          </p:cNvSpPr>
          <p:nvPr>
            <p:ph type="ftr" sz="quarter" idx="11"/>
          </p:nvPr>
        </p:nvSpPr>
        <p:spPr/>
        <p:txBody>
          <a:bodyPr/>
          <a:lstStyle>
            <a:lvl1pPr eaLnBrk="1" hangingPunct="1">
              <a:defRPr>
                <a:latin typeface="Arial" charset="0"/>
                <a:cs typeface="Arial" charset="0"/>
              </a:defRPr>
            </a:lvl1pPr>
          </a:lstStyle>
          <a:p>
            <a:pPr>
              <a:defRPr/>
            </a:pPr>
            <a:endParaRPr lang="pt-BR"/>
          </a:p>
        </p:txBody>
      </p:sp>
      <p:sp>
        <p:nvSpPr>
          <p:cNvPr id="6" name="Rectangle 6"/>
          <p:cNvSpPr>
            <a:spLocks noGrp="1" noChangeArrowheads="1"/>
          </p:cNvSpPr>
          <p:nvPr>
            <p:ph type="sldNum" sz="quarter" idx="12"/>
          </p:nvPr>
        </p:nvSpPr>
        <p:spPr/>
        <p:txBody>
          <a:bodyPr/>
          <a:lstStyle>
            <a:lvl1pPr eaLnBrk="1" hangingPunct="1">
              <a:defRPr>
                <a:latin typeface="Arial" charset="0"/>
                <a:cs typeface="Arial" charset="0"/>
              </a:defRPr>
            </a:lvl1pPr>
          </a:lstStyle>
          <a:p>
            <a:pPr>
              <a:defRPr/>
            </a:pPr>
            <a:fld id="{FAB10B16-BB8C-471B-83BE-F7AC3C0BBA13}" type="slidenum">
              <a:rPr lang="pt-BR"/>
              <a:pPr>
                <a:defRPr/>
              </a:pPr>
              <a:t>‹nº›</a:t>
            </a:fld>
            <a:endParaRPr lang="pt-BR"/>
          </a:p>
        </p:txBody>
      </p:sp>
    </p:spTree>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pt-BR"/>
          </a:p>
        </p:txBody>
      </p:sp>
      <p:sp>
        <p:nvSpPr>
          <p:cNvPr id="3" name="Content Placeholder 2"/>
          <p:cNvSpPr>
            <a:spLocks noGrp="1"/>
          </p:cNvSpPr>
          <p:nvPr>
            <p:ph sz="half" idx="1"/>
          </p:nvPr>
        </p:nvSpPr>
        <p:spPr>
          <a:xfrm>
            <a:off x="742953" y="1981200"/>
            <a:ext cx="4133851"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4" name="Content Placeholder 3"/>
          <p:cNvSpPr>
            <a:spLocks noGrp="1"/>
          </p:cNvSpPr>
          <p:nvPr>
            <p:ph sz="half" idx="2"/>
          </p:nvPr>
        </p:nvSpPr>
        <p:spPr>
          <a:xfrm>
            <a:off x="5029199" y="1981200"/>
            <a:ext cx="4133851"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5" name="Rectangle 6"/>
          <p:cNvSpPr>
            <a:spLocks noGrp="1" noChangeArrowheads="1"/>
          </p:cNvSpPr>
          <p:nvPr>
            <p:ph type="dt" sz="half" idx="10"/>
          </p:nvPr>
        </p:nvSpPr>
        <p:spPr/>
        <p:txBody>
          <a:bodyPr/>
          <a:lstStyle>
            <a:lvl1pPr algn="ctr" eaLnBrk="1" hangingPunct="1">
              <a:defRPr>
                <a:latin typeface="Arial" charset="0"/>
                <a:cs typeface="Arial" charset="0"/>
              </a:defRPr>
            </a:lvl1pPr>
          </a:lstStyle>
          <a:p>
            <a:pPr>
              <a:defRPr/>
            </a:pPr>
            <a:endParaRPr lang="pt-BR"/>
          </a:p>
        </p:txBody>
      </p:sp>
      <p:sp>
        <p:nvSpPr>
          <p:cNvPr id="6" name="Rectangle 7"/>
          <p:cNvSpPr>
            <a:spLocks noGrp="1" noChangeArrowheads="1"/>
          </p:cNvSpPr>
          <p:nvPr>
            <p:ph type="ftr" sz="quarter" idx="11"/>
          </p:nvPr>
        </p:nvSpPr>
        <p:spPr/>
        <p:txBody>
          <a:bodyPr/>
          <a:lstStyle>
            <a:lvl1pPr eaLnBrk="1" hangingPunct="1">
              <a:defRPr>
                <a:latin typeface="Arial" charset="0"/>
                <a:cs typeface="Arial" charset="0"/>
              </a:defRPr>
            </a:lvl1pPr>
          </a:lstStyle>
          <a:p>
            <a:pPr>
              <a:defRPr/>
            </a:pPr>
            <a:endParaRPr lang="pt-BR"/>
          </a:p>
        </p:txBody>
      </p:sp>
      <p:sp>
        <p:nvSpPr>
          <p:cNvPr id="7" name="Rectangle 8"/>
          <p:cNvSpPr>
            <a:spLocks noGrp="1" noChangeArrowheads="1"/>
          </p:cNvSpPr>
          <p:nvPr>
            <p:ph type="sldNum" sz="quarter" idx="12"/>
          </p:nvPr>
        </p:nvSpPr>
        <p:spPr/>
        <p:txBody>
          <a:bodyPr/>
          <a:lstStyle>
            <a:lvl1pPr eaLnBrk="1" hangingPunct="1">
              <a:defRPr>
                <a:latin typeface="Arial" charset="0"/>
                <a:cs typeface="Arial" charset="0"/>
              </a:defRPr>
            </a:lvl1pPr>
          </a:lstStyle>
          <a:p>
            <a:pPr>
              <a:defRPr/>
            </a:pPr>
            <a:fld id="{37B3A2DE-D56E-4D79-88D9-26D022DE83C7}" type="slidenum">
              <a:rPr lang="pt-BR"/>
              <a:pPr>
                <a:defRPr/>
              </a:pPr>
              <a:t>‹nº›</a:t>
            </a:fld>
            <a:endParaRPr lang="pt-BR"/>
          </a:p>
        </p:txBody>
      </p:sp>
    </p:spTree>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95300" y="274638"/>
            <a:ext cx="8915400" cy="1143000"/>
          </a:xfrm>
        </p:spPr>
        <p:txBody>
          <a:bodyPr/>
          <a:lstStyle>
            <a:lvl1pPr>
              <a:defRPr/>
            </a:lvl1pPr>
          </a:lstStyle>
          <a:p>
            <a:r>
              <a:rPr lang="en-US" smtClean="0"/>
              <a:t>Click to edit Master title style</a:t>
            </a:r>
            <a:endParaRPr lang="pt-BR"/>
          </a:p>
        </p:txBody>
      </p:sp>
      <p:sp>
        <p:nvSpPr>
          <p:cNvPr id="3" name="Text Placeholder 2"/>
          <p:cNvSpPr>
            <a:spLocks noGrp="1"/>
          </p:cNvSpPr>
          <p:nvPr>
            <p:ph type="body" idx="1"/>
          </p:nvPr>
        </p:nvSpPr>
        <p:spPr>
          <a:xfrm>
            <a:off x="495300" y="1535113"/>
            <a:ext cx="437673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95300" y="2174875"/>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5" name="Text Placeholder 4"/>
          <p:cNvSpPr>
            <a:spLocks noGrp="1"/>
          </p:cNvSpPr>
          <p:nvPr>
            <p:ph type="body" sz="quarter" idx="3"/>
          </p:nvPr>
        </p:nvSpPr>
        <p:spPr>
          <a:xfrm>
            <a:off x="5032390" y="1535113"/>
            <a:ext cx="437832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32390"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7" name="Rectangle 4"/>
          <p:cNvSpPr>
            <a:spLocks noGrp="1" noChangeArrowheads="1"/>
          </p:cNvSpPr>
          <p:nvPr>
            <p:ph type="dt" sz="half" idx="10"/>
          </p:nvPr>
        </p:nvSpPr>
        <p:spPr/>
        <p:txBody>
          <a:bodyPr/>
          <a:lstStyle>
            <a:lvl1pPr algn="ctr" eaLnBrk="1" hangingPunct="1">
              <a:defRPr>
                <a:latin typeface="Arial" charset="0"/>
                <a:cs typeface="Arial" charset="0"/>
              </a:defRPr>
            </a:lvl1pPr>
          </a:lstStyle>
          <a:p>
            <a:pPr>
              <a:defRPr/>
            </a:pPr>
            <a:endParaRPr lang="pt-BR"/>
          </a:p>
        </p:txBody>
      </p:sp>
      <p:sp>
        <p:nvSpPr>
          <p:cNvPr id="8" name="Rectangle 5"/>
          <p:cNvSpPr>
            <a:spLocks noGrp="1" noChangeArrowheads="1"/>
          </p:cNvSpPr>
          <p:nvPr>
            <p:ph type="ftr" sz="quarter" idx="11"/>
          </p:nvPr>
        </p:nvSpPr>
        <p:spPr/>
        <p:txBody>
          <a:bodyPr/>
          <a:lstStyle>
            <a:lvl1pPr eaLnBrk="1" hangingPunct="1">
              <a:defRPr>
                <a:latin typeface="Arial" charset="0"/>
                <a:cs typeface="Arial" charset="0"/>
              </a:defRPr>
            </a:lvl1pPr>
          </a:lstStyle>
          <a:p>
            <a:pPr>
              <a:defRPr/>
            </a:pPr>
            <a:endParaRPr lang="pt-BR"/>
          </a:p>
        </p:txBody>
      </p:sp>
      <p:sp>
        <p:nvSpPr>
          <p:cNvPr id="9" name="Rectangle 6"/>
          <p:cNvSpPr>
            <a:spLocks noGrp="1" noChangeArrowheads="1"/>
          </p:cNvSpPr>
          <p:nvPr>
            <p:ph type="sldNum" sz="quarter" idx="12"/>
          </p:nvPr>
        </p:nvSpPr>
        <p:spPr/>
        <p:txBody>
          <a:bodyPr/>
          <a:lstStyle>
            <a:lvl1pPr eaLnBrk="1" hangingPunct="1">
              <a:defRPr>
                <a:latin typeface="Arial" charset="0"/>
                <a:cs typeface="Arial" charset="0"/>
              </a:defRPr>
            </a:lvl1pPr>
          </a:lstStyle>
          <a:p>
            <a:pPr>
              <a:defRPr/>
            </a:pPr>
            <a:fld id="{B8B3561A-F74C-4630-A5B6-B8982E413CBF}" type="slidenum">
              <a:rPr lang="pt-BR"/>
              <a:pPr>
                <a:defRPr/>
              </a:pPr>
              <a:t>‹nº›</a:t>
            </a:fld>
            <a:endParaRPr lang="pt-BR"/>
          </a:p>
        </p:txBody>
      </p:sp>
    </p:spTree>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pt-BR"/>
          </a:p>
        </p:txBody>
      </p:sp>
      <p:sp>
        <p:nvSpPr>
          <p:cNvPr id="3" name="Rectangle 4"/>
          <p:cNvSpPr>
            <a:spLocks noGrp="1" noChangeArrowheads="1"/>
          </p:cNvSpPr>
          <p:nvPr>
            <p:ph type="dt" sz="half" idx="10"/>
          </p:nvPr>
        </p:nvSpPr>
        <p:spPr/>
        <p:txBody>
          <a:bodyPr/>
          <a:lstStyle>
            <a:lvl1pPr algn="ctr" eaLnBrk="1" hangingPunct="1">
              <a:defRPr>
                <a:latin typeface="Arial" charset="0"/>
                <a:cs typeface="Arial" charset="0"/>
              </a:defRPr>
            </a:lvl1pPr>
          </a:lstStyle>
          <a:p>
            <a:pPr>
              <a:defRPr/>
            </a:pPr>
            <a:endParaRPr lang="pt-BR"/>
          </a:p>
        </p:txBody>
      </p:sp>
      <p:sp>
        <p:nvSpPr>
          <p:cNvPr id="4" name="Rectangle 5"/>
          <p:cNvSpPr>
            <a:spLocks noGrp="1" noChangeArrowheads="1"/>
          </p:cNvSpPr>
          <p:nvPr>
            <p:ph type="ftr" sz="quarter" idx="11"/>
          </p:nvPr>
        </p:nvSpPr>
        <p:spPr/>
        <p:txBody>
          <a:bodyPr/>
          <a:lstStyle>
            <a:lvl1pPr eaLnBrk="1" hangingPunct="1">
              <a:defRPr>
                <a:latin typeface="Arial" charset="0"/>
                <a:cs typeface="Arial" charset="0"/>
              </a:defRPr>
            </a:lvl1pPr>
          </a:lstStyle>
          <a:p>
            <a:pPr>
              <a:defRPr/>
            </a:pPr>
            <a:endParaRPr lang="pt-BR"/>
          </a:p>
        </p:txBody>
      </p:sp>
      <p:sp>
        <p:nvSpPr>
          <p:cNvPr id="5" name="Rectangle 6"/>
          <p:cNvSpPr>
            <a:spLocks noGrp="1" noChangeArrowheads="1"/>
          </p:cNvSpPr>
          <p:nvPr>
            <p:ph type="sldNum" sz="quarter" idx="12"/>
          </p:nvPr>
        </p:nvSpPr>
        <p:spPr/>
        <p:txBody>
          <a:bodyPr/>
          <a:lstStyle>
            <a:lvl1pPr eaLnBrk="1" hangingPunct="1">
              <a:defRPr>
                <a:latin typeface="Arial" charset="0"/>
                <a:cs typeface="Arial" charset="0"/>
              </a:defRPr>
            </a:lvl1pPr>
          </a:lstStyle>
          <a:p>
            <a:pPr>
              <a:defRPr/>
            </a:pPr>
            <a:fld id="{F97615FB-D062-4C0F-912B-56FECD625FB5}" type="slidenum">
              <a:rPr lang="pt-BR"/>
              <a:pPr>
                <a:defRPr/>
              </a:pPr>
              <a:t>‹nº›</a:t>
            </a:fld>
            <a:endParaRPr lang="pt-BR"/>
          </a:p>
        </p:txBody>
      </p:sp>
    </p:spTree>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atin typeface="Arial" charset="0"/>
                <a:cs typeface="Arial" charset="0"/>
              </a:defRPr>
            </a:lvl1pPr>
          </a:lstStyle>
          <a:p>
            <a:pPr>
              <a:defRPr/>
            </a:pPr>
            <a:endParaRPr lang="pt-BR"/>
          </a:p>
        </p:txBody>
      </p:sp>
      <p:sp>
        <p:nvSpPr>
          <p:cNvPr id="3" name="Rectangle 5"/>
          <p:cNvSpPr>
            <a:spLocks noGrp="1" noChangeArrowheads="1"/>
          </p:cNvSpPr>
          <p:nvPr>
            <p:ph type="ftr" sz="quarter" idx="11"/>
          </p:nvPr>
        </p:nvSpPr>
        <p:spPr/>
        <p:txBody>
          <a:bodyPr/>
          <a:lstStyle>
            <a:lvl1pPr eaLnBrk="1" hangingPunct="1">
              <a:defRPr>
                <a:latin typeface="Arial" charset="0"/>
                <a:cs typeface="Arial" charset="0"/>
              </a:defRPr>
            </a:lvl1pPr>
          </a:lstStyle>
          <a:p>
            <a:pPr>
              <a:defRPr/>
            </a:pPr>
            <a:endParaRPr lang="pt-BR"/>
          </a:p>
        </p:txBody>
      </p:sp>
      <p:sp>
        <p:nvSpPr>
          <p:cNvPr id="4" name="Rectangle 6"/>
          <p:cNvSpPr>
            <a:spLocks noGrp="1" noChangeArrowheads="1"/>
          </p:cNvSpPr>
          <p:nvPr>
            <p:ph type="sldNum" sz="quarter" idx="12"/>
          </p:nvPr>
        </p:nvSpPr>
        <p:spPr/>
        <p:txBody>
          <a:bodyPr/>
          <a:lstStyle>
            <a:lvl1pPr eaLnBrk="1" hangingPunct="1">
              <a:defRPr>
                <a:latin typeface="Arial" charset="0"/>
                <a:cs typeface="Arial" charset="0"/>
              </a:defRPr>
            </a:lvl1pPr>
          </a:lstStyle>
          <a:p>
            <a:pPr>
              <a:defRPr/>
            </a:pPr>
            <a:fld id="{B351F047-C4A9-4EEA-A6B1-82062010C9AF}" type="slidenum">
              <a:rPr lang="pt-BR"/>
              <a:pPr>
                <a:defRPr/>
              </a:pPr>
              <a:t>‹nº›</a:t>
            </a:fld>
            <a:endParaRPr lang="pt-BR"/>
          </a:p>
        </p:txBody>
      </p:sp>
    </p:spTree>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5300" y="273050"/>
            <a:ext cx="3259138" cy="1162050"/>
          </a:xfrm>
        </p:spPr>
        <p:txBody>
          <a:bodyPr anchor="b"/>
          <a:lstStyle>
            <a:lvl1pPr algn="l">
              <a:defRPr sz="2000" b="1"/>
            </a:lvl1pPr>
          </a:lstStyle>
          <a:p>
            <a:r>
              <a:rPr lang="en-US" smtClean="0"/>
              <a:t>Click to edit Master title style</a:t>
            </a:r>
            <a:endParaRPr lang="pt-BR"/>
          </a:p>
        </p:txBody>
      </p:sp>
      <p:sp>
        <p:nvSpPr>
          <p:cNvPr id="3" name="Content Placeholder 2"/>
          <p:cNvSpPr>
            <a:spLocks noGrp="1"/>
          </p:cNvSpPr>
          <p:nvPr>
            <p:ph idx="1"/>
          </p:nvPr>
        </p:nvSpPr>
        <p:spPr>
          <a:xfrm>
            <a:off x="3873499" y="273052"/>
            <a:ext cx="553720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4" name="Text Placeholder 3"/>
          <p:cNvSpPr>
            <a:spLocks noGrp="1"/>
          </p:cNvSpPr>
          <p:nvPr>
            <p:ph type="body" sz="half" idx="2"/>
          </p:nvPr>
        </p:nvSpPr>
        <p:spPr>
          <a:xfrm>
            <a:off x="495300" y="1435102"/>
            <a:ext cx="3259138"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dt" sz="half" idx="10"/>
          </p:nvPr>
        </p:nvSpPr>
        <p:spPr/>
        <p:txBody>
          <a:bodyPr/>
          <a:lstStyle>
            <a:lvl1pPr algn="ctr" eaLnBrk="1" hangingPunct="1">
              <a:defRPr>
                <a:latin typeface="Arial" charset="0"/>
                <a:cs typeface="Arial" charset="0"/>
              </a:defRPr>
            </a:lvl1pPr>
          </a:lstStyle>
          <a:p>
            <a:pPr>
              <a:defRPr/>
            </a:pPr>
            <a:endParaRPr lang="pt-BR"/>
          </a:p>
        </p:txBody>
      </p:sp>
      <p:sp>
        <p:nvSpPr>
          <p:cNvPr id="6" name="Rectangle 7"/>
          <p:cNvSpPr>
            <a:spLocks noGrp="1" noChangeArrowheads="1"/>
          </p:cNvSpPr>
          <p:nvPr>
            <p:ph type="ftr" sz="quarter" idx="11"/>
          </p:nvPr>
        </p:nvSpPr>
        <p:spPr/>
        <p:txBody>
          <a:bodyPr/>
          <a:lstStyle>
            <a:lvl1pPr eaLnBrk="1" hangingPunct="1">
              <a:defRPr>
                <a:latin typeface="Arial" charset="0"/>
                <a:cs typeface="Arial" charset="0"/>
              </a:defRPr>
            </a:lvl1pPr>
          </a:lstStyle>
          <a:p>
            <a:pPr>
              <a:defRPr/>
            </a:pPr>
            <a:endParaRPr lang="pt-BR"/>
          </a:p>
        </p:txBody>
      </p:sp>
      <p:sp>
        <p:nvSpPr>
          <p:cNvPr id="7" name="Rectangle 8"/>
          <p:cNvSpPr>
            <a:spLocks noGrp="1" noChangeArrowheads="1"/>
          </p:cNvSpPr>
          <p:nvPr>
            <p:ph type="sldNum" sz="quarter" idx="12"/>
          </p:nvPr>
        </p:nvSpPr>
        <p:spPr/>
        <p:txBody>
          <a:bodyPr/>
          <a:lstStyle>
            <a:lvl1pPr eaLnBrk="1" hangingPunct="1">
              <a:defRPr>
                <a:latin typeface="Arial" charset="0"/>
                <a:cs typeface="Arial" charset="0"/>
              </a:defRPr>
            </a:lvl1pPr>
          </a:lstStyle>
          <a:p>
            <a:pPr>
              <a:defRPr/>
            </a:pPr>
            <a:fld id="{200B8415-1E47-498F-8BD2-B583891E8B64}" type="slidenum">
              <a:rPr lang="pt-BR"/>
              <a:pPr>
                <a:defRPr/>
              </a:pPr>
              <a:t>‹nº›</a:t>
            </a:fld>
            <a:endParaRPr lang="pt-B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58025" y="609600"/>
            <a:ext cx="2105025" cy="5486400"/>
          </a:xfrm>
        </p:spPr>
        <p:txBody>
          <a:bodyPr vert="eaVert"/>
          <a:lstStyle/>
          <a:p>
            <a:r>
              <a:rPr lang="en-US" smtClean="0"/>
              <a:t>Click to edit Master title style</a:t>
            </a:r>
            <a:endParaRPr lang="pt-BR"/>
          </a:p>
        </p:txBody>
      </p:sp>
      <p:sp>
        <p:nvSpPr>
          <p:cNvPr id="3" name="Vertical Text Placeholder 2"/>
          <p:cNvSpPr>
            <a:spLocks noGrp="1"/>
          </p:cNvSpPr>
          <p:nvPr>
            <p:ph type="body" orient="vert" idx="1"/>
          </p:nvPr>
        </p:nvSpPr>
        <p:spPr>
          <a:xfrm>
            <a:off x="742950" y="609600"/>
            <a:ext cx="6149975"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4" name="Rectangle 4"/>
          <p:cNvSpPr>
            <a:spLocks noGrp="1" noChangeArrowheads="1"/>
          </p:cNvSpPr>
          <p:nvPr>
            <p:ph type="dt" sz="half" idx="10"/>
          </p:nvPr>
        </p:nvSpPr>
        <p:spPr/>
        <p:txBody>
          <a:bodyPr/>
          <a:lstStyle>
            <a:lvl1pPr algn="ctr">
              <a:defRPr>
                <a:cs typeface="Arial"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cs typeface="Arial"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cs typeface="Arial" charset="0"/>
              </a:defRPr>
            </a:lvl1pPr>
          </a:lstStyle>
          <a:p>
            <a:pPr>
              <a:defRPr/>
            </a:pPr>
            <a:fld id="{56D354DC-8C13-4043-AAC2-47DFB55B6DAD}" type="slidenum">
              <a:rPr lang="en-US"/>
              <a:pPr>
                <a:defRPr/>
              </a:pPr>
              <a:t>‹nº›</a:t>
            </a:fld>
            <a:endParaRPr lang="en-US"/>
          </a:p>
        </p:txBody>
      </p:sp>
    </p:spTree>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513" y="4800600"/>
            <a:ext cx="5943600" cy="566738"/>
          </a:xfrm>
        </p:spPr>
        <p:txBody>
          <a:bodyPr anchor="b"/>
          <a:lstStyle>
            <a:lvl1pPr algn="l">
              <a:defRPr sz="2000" b="1"/>
            </a:lvl1pPr>
          </a:lstStyle>
          <a:p>
            <a:r>
              <a:rPr lang="en-US" smtClean="0"/>
              <a:t>Click to edit Master title style</a:t>
            </a:r>
            <a:endParaRPr lang="pt-BR"/>
          </a:p>
        </p:txBody>
      </p:sp>
      <p:sp>
        <p:nvSpPr>
          <p:cNvPr id="3" name="Picture Placeholder 2"/>
          <p:cNvSpPr>
            <a:spLocks noGrp="1"/>
          </p:cNvSpPr>
          <p:nvPr>
            <p:ph type="pic" idx="1"/>
          </p:nvPr>
        </p:nvSpPr>
        <p:spPr>
          <a:xfrm>
            <a:off x="1941513"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t-BR" noProof="0" smtClean="0"/>
          </a:p>
        </p:txBody>
      </p:sp>
      <p:sp>
        <p:nvSpPr>
          <p:cNvPr id="4" name="Text Placeholder 3"/>
          <p:cNvSpPr>
            <a:spLocks noGrp="1"/>
          </p:cNvSpPr>
          <p:nvPr>
            <p:ph type="body" sz="half" idx="2"/>
          </p:nvPr>
        </p:nvSpPr>
        <p:spPr>
          <a:xfrm>
            <a:off x="1941513"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dt" sz="half" idx="10"/>
          </p:nvPr>
        </p:nvSpPr>
        <p:spPr/>
        <p:txBody>
          <a:bodyPr/>
          <a:lstStyle>
            <a:lvl1pPr algn="ctr" eaLnBrk="1" hangingPunct="1">
              <a:defRPr>
                <a:latin typeface="Arial" charset="0"/>
                <a:cs typeface="Arial" charset="0"/>
              </a:defRPr>
            </a:lvl1pPr>
          </a:lstStyle>
          <a:p>
            <a:pPr>
              <a:defRPr/>
            </a:pPr>
            <a:endParaRPr lang="pt-BR"/>
          </a:p>
        </p:txBody>
      </p:sp>
      <p:sp>
        <p:nvSpPr>
          <p:cNvPr id="6" name="Rectangle 7"/>
          <p:cNvSpPr>
            <a:spLocks noGrp="1" noChangeArrowheads="1"/>
          </p:cNvSpPr>
          <p:nvPr>
            <p:ph type="ftr" sz="quarter" idx="11"/>
          </p:nvPr>
        </p:nvSpPr>
        <p:spPr/>
        <p:txBody>
          <a:bodyPr/>
          <a:lstStyle>
            <a:lvl1pPr eaLnBrk="1" hangingPunct="1">
              <a:defRPr>
                <a:latin typeface="Arial" charset="0"/>
                <a:cs typeface="Arial" charset="0"/>
              </a:defRPr>
            </a:lvl1pPr>
          </a:lstStyle>
          <a:p>
            <a:pPr>
              <a:defRPr/>
            </a:pPr>
            <a:endParaRPr lang="pt-BR"/>
          </a:p>
        </p:txBody>
      </p:sp>
      <p:sp>
        <p:nvSpPr>
          <p:cNvPr id="7" name="Rectangle 8"/>
          <p:cNvSpPr>
            <a:spLocks noGrp="1" noChangeArrowheads="1"/>
          </p:cNvSpPr>
          <p:nvPr>
            <p:ph type="sldNum" sz="quarter" idx="12"/>
          </p:nvPr>
        </p:nvSpPr>
        <p:spPr/>
        <p:txBody>
          <a:bodyPr/>
          <a:lstStyle>
            <a:lvl1pPr eaLnBrk="1" hangingPunct="1">
              <a:defRPr>
                <a:latin typeface="Arial" charset="0"/>
                <a:cs typeface="Arial" charset="0"/>
              </a:defRPr>
            </a:lvl1pPr>
          </a:lstStyle>
          <a:p>
            <a:pPr>
              <a:defRPr/>
            </a:pPr>
            <a:fld id="{835D070F-381A-45C6-B6DD-5D1287059032}" type="slidenum">
              <a:rPr lang="pt-BR"/>
              <a:pPr>
                <a:defRPr/>
              </a:pPr>
              <a:t>‹nº›</a:t>
            </a:fld>
            <a:endParaRPr lang="pt-BR"/>
          </a:p>
        </p:txBody>
      </p:sp>
    </p:spTree>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pt-B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4" name="Rectangle 4"/>
          <p:cNvSpPr>
            <a:spLocks noGrp="1" noChangeArrowheads="1"/>
          </p:cNvSpPr>
          <p:nvPr>
            <p:ph type="dt" sz="half" idx="10"/>
          </p:nvPr>
        </p:nvSpPr>
        <p:spPr/>
        <p:txBody>
          <a:bodyPr/>
          <a:lstStyle>
            <a:lvl1pPr algn="ctr" eaLnBrk="1" hangingPunct="1">
              <a:defRPr>
                <a:latin typeface="Arial" charset="0"/>
                <a:cs typeface="Arial" charset="0"/>
              </a:defRPr>
            </a:lvl1pPr>
          </a:lstStyle>
          <a:p>
            <a:pPr>
              <a:defRPr/>
            </a:pPr>
            <a:endParaRPr lang="pt-BR"/>
          </a:p>
        </p:txBody>
      </p:sp>
      <p:sp>
        <p:nvSpPr>
          <p:cNvPr id="5" name="Rectangle 5"/>
          <p:cNvSpPr>
            <a:spLocks noGrp="1" noChangeArrowheads="1"/>
          </p:cNvSpPr>
          <p:nvPr>
            <p:ph type="ftr" sz="quarter" idx="11"/>
          </p:nvPr>
        </p:nvSpPr>
        <p:spPr/>
        <p:txBody>
          <a:bodyPr/>
          <a:lstStyle>
            <a:lvl1pPr eaLnBrk="1" hangingPunct="1">
              <a:defRPr>
                <a:latin typeface="Arial" charset="0"/>
                <a:cs typeface="Arial" charset="0"/>
              </a:defRPr>
            </a:lvl1pPr>
          </a:lstStyle>
          <a:p>
            <a:pPr>
              <a:defRPr/>
            </a:pPr>
            <a:endParaRPr lang="pt-BR"/>
          </a:p>
        </p:txBody>
      </p:sp>
      <p:sp>
        <p:nvSpPr>
          <p:cNvPr id="6" name="Rectangle 6"/>
          <p:cNvSpPr>
            <a:spLocks noGrp="1" noChangeArrowheads="1"/>
          </p:cNvSpPr>
          <p:nvPr>
            <p:ph type="sldNum" sz="quarter" idx="12"/>
          </p:nvPr>
        </p:nvSpPr>
        <p:spPr/>
        <p:txBody>
          <a:bodyPr/>
          <a:lstStyle>
            <a:lvl1pPr eaLnBrk="1" hangingPunct="1">
              <a:defRPr>
                <a:latin typeface="Arial" charset="0"/>
                <a:cs typeface="Arial" charset="0"/>
              </a:defRPr>
            </a:lvl1pPr>
          </a:lstStyle>
          <a:p>
            <a:pPr>
              <a:defRPr/>
            </a:pPr>
            <a:fld id="{73B16A7E-6F93-4DF2-89A8-FE7A2ED82968}" type="slidenum">
              <a:rPr lang="pt-BR"/>
              <a:pPr>
                <a:defRPr/>
              </a:pPr>
              <a:t>‹nº›</a:t>
            </a:fld>
            <a:endParaRPr lang="pt-BR"/>
          </a:p>
        </p:txBody>
      </p:sp>
    </p:spTree>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58025" y="609600"/>
            <a:ext cx="2105025" cy="5486400"/>
          </a:xfrm>
        </p:spPr>
        <p:txBody>
          <a:bodyPr vert="eaVert"/>
          <a:lstStyle/>
          <a:p>
            <a:r>
              <a:rPr lang="en-US" smtClean="0"/>
              <a:t>Click to edit Master title style</a:t>
            </a:r>
            <a:endParaRPr lang="pt-BR"/>
          </a:p>
        </p:txBody>
      </p:sp>
      <p:sp>
        <p:nvSpPr>
          <p:cNvPr id="3" name="Vertical Text Placeholder 2"/>
          <p:cNvSpPr>
            <a:spLocks noGrp="1"/>
          </p:cNvSpPr>
          <p:nvPr>
            <p:ph type="body" orient="vert" idx="1"/>
          </p:nvPr>
        </p:nvSpPr>
        <p:spPr>
          <a:xfrm>
            <a:off x="742950" y="609600"/>
            <a:ext cx="6162675"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4" name="Rectangle 4"/>
          <p:cNvSpPr>
            <a:spLocks noGrp="1" noChangeArrowheads="1"/>
          </p:cNvSpPr>
          <p:nvPr>
            <p:ph type="dt" sz="half" idx="10"/>
          </p:nvPr>
        </p:nvSpPr>
        <p:spPr/>
        <p:txBody>
          <a:bodyPr/>
          <a:lstStyle>
            <a:lvl1pPr algn="ctr" eaLnBrk="1" hangingPunct="1">
              <a:defRPr>
                <a:latin typeface="Arial" charset="0"/>
                <a:cs typeface="Arial" charset="0"/>
              </a:defRPr>
            </a:lvl1pPr>
          </a:lstStyle>
          <a:p>
            <a:pPr>
              <a:defRPr/>
            </a:pPr>
            <a:endParaRPr lang="pt-BR"/>
          </a:p>
        </p:txBody>
      </p:sp>
      <p:sp>
        <p:nvSpPr>
          <p:cNvPr id="5" name="Rectangle 5"/>
          <p:cNvSpPr>
            <a:spLocks noGrp="1" noChangeArrowheads="1"/>
          </p:cNvSpPr>
          <p:nvPr>
            <p:ph type="ftr" sz="quarter" idx="11"/>
          </p:nvPr>
        </p:nvSpPr>
        <p:spPr/>
        <p:txBody>
          <a:bodyPr/>
          <a:lstStyle>
            <a:lvl1pPr eaLnBrk="1" hangingPunct="1">
              <a:defRPr>
                <a:latin typeface="Arial" charset="0"/>
                <a:cs typeface="Arial" charset="0"/>
              </a:defRPr>
            </a:lvl1pPr>
          </a:lstStyle>
          <a:p>
            <a:pPr>
              <a:defRPr/>
            </a:pPr>
            <a:endParaRPr lang="pt-BR"/>
          </a:p>
        </p:txBody>
      </p:sp>
      <p:sp>
        <p:nvSpPr>
          <p:cNvPr id="6" name="Rectangle 6"/>
          <p:cNvSpPr>
            <a:spLocks noGrp="1" noChangeArrowheads="1"/>
          </p:cNvSpPr>
          <p:nvPr>
            <p:ph type="sldNum" sz="quarter" idx="12"/>
          </p:nvPr>
        </p:nvSpPr>
        <p:spPr/>
        <p:txBody>
          <a:bodyPr/>
          <a:lstStyle>
            <a:lvl1pPr eaLnBrk="1" hangingPunct="1">
              <a:defRPr>
                <a:latin typeface="Arial" charset="0"/>
                <a:cs typeface="Arial" charset="0"/>
              </a:defRPr>
            </a:lvl1pPr>
          </a:lstStyle>
          <a:p>
            <a:pPr>
              <a:defRPr/>
            </a:pPr>
            <a:fld id="{9E3B10E8-2543-46ED-AA7D-981A10EE7DF6}" type="slidenum">
              <a:rPr lang="pt-BR"/>
              <a:pPr>
                <a:defRPr/>
              </a:pPr>
              <a:t>‹nº›</a:t>
            </a:fld>
            <a:endParaRPr lang="pt-BR"/>
          </a:p>
        </p:txBody>
      </p:sp>
    </p:spTree>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42950" y="2130466"/>
            <a:ext cx="8420100" cy="1470025"/>
          </a:xfrm>
          <a:prstGeom prst="rect">
            <a:avLst/>
          </a:prstGeom>
        </p:spPr>
        <p:txBody>
          <a:bodyPr/>
          <a:lstStyle/>
          <a:p>
            <a:r>
              <a:rPr lang="en-US" smtClean="0"/>
              <a:t>Click to edit Master title style</a:t>
            </a:r>
            <a:endParaRPr lang="pt-BR"/>
          </a:p>
        </p:txBody>
      </p:sp>
      <p:sp>
        <p:nvSpPr>
          <p:cNvPr id="3" name="Subtitle 2"/>
          <p:cNvSpPr>
            <a:spLocks noGrp="1"/>
          </p:cNvSpPr>
          <p:nvPr>
            <p:ph type="subTitle" idx="1"/>
          </p:nvPr>
        </p:nvSpPr>
        <p:spPr>
          <a:xfrm>
            <a:off x="1485900" y="3886200"/>
            <a:ext cx="69342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pt-BR"/>
          </a:p>
        </p:txBody>
      </p:sp>
    </p:spTree>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95300" y="274638"/>
            <a:ext cx="8915400" cy="1143000"/>
          </a:xfrm>
          <a:prstGeom prst="rect">
            <a:avLst/>
          </a:prstGeom>
        </p:spPr>
        <p:txBody>
          <a:bodyPr/>
          <a:lstStyle/>
          <a:p>
            <a:r>
              <a:rPr lang="en-US" smtClean="0"/>
              <a:t>Click to edit Master title style</a:t>
            </a:r>
            <a:endParaRPr lang="pt-B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Tree>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82506" y="4406941"/>
            <a:ext cx="8420100" cy="1362075"/>
          </a:xfrm>
          <a:prstGeom prst="rect">
            <a:avLst/>
          </a:prstGeom>
        </p:spPr>
        <p:txBody>
          <a:bodyPr anchor="t"/>
          <a:lstStyle>
            <a:lvl1pPr algn="l">
              <a:defRPr sz="4000" b="1" cap="all"/>
            </a:lvl1pPr>
          </a:lstStyle>
          <a:p>
            <a:r>
              <a:rPr lang="en-US" smtClean="0"/>
              <a:t>Click to edit Master title style</a:t>
            </a:r>
            <a:endParaRPr lang="pt-BR"/>
          </a:p>
        </p:txBody>
      </p:sp>
      <p:sp>
        <p:nvSpPr>
          <p:cNvPr id="3" name="Text Placeholder 2"/>
          <p:cNvSpPr>
            <a:spLocks noGrp="1"/>
          </p:cNvSpPr>
          <p:nvPr>
            <p:ph type="body" idx="1"/>
          </p:nvPr>
        </p:nvSpPr>
        <p:spPr>
          <a:xfrm>
            <a:off x="782506"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95300" y="274638"/>
            <a:ext cx="8915400" cy="1143000"/>
          </a:xfrm>
          <a:prstGeom prst="rect">
            <a:avLst/>
          </a:prstGeom>
        </p:spPr>
        <p:txBody>
          <a:bodyPr/>
          <a:lstStyle/>
          <a:p>
            <a:r>
              <a:rPr lang="en-US" smtClean="0"/>
              <a:t>Click to edit Master title style</a:t>
            </a:r>
            <a:endParaRPr lang="pt-BR"/>
          </a:p>
        </p:txBody>
      </p:sp>
      <p:sp>
        <p:nvSpPr>
          <p:cNvPr id="3" name="Content Placeholder 2"/>
          <p:cNvSpPr>
            <a:spLocks noGrp="1"/>
          </p:cNvSpPr>
          <p:nvPr>
            <p:ph sz="half" idx="1"/>
          </p:nvPr>
        </p:nvSpPr>
        <p:spPr>
          <a:xfrm>
            <a:off x="495300" y="1600206"/>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4" name="Content Placeholder 3"/>
          <p:cNvSpPr>
            <a:spLocks noGrp="1"/>
          </p:cNvSpPr>
          <p:nvPr>
            <p:ph sz="half" idx="2"/>
          </p:nvPr>
        </p:nvSpPr>
        <p:spPr>
          <a:xfrm>
            <a:off x="5035550" y="1600206"/>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Tree>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95300" y="274638"/>
            <a:ext cx="8915400" cy="1143000"/>
          </a:xfrm>
          <a:prstGeom prst="rect">
            <a:avLst/>
          </a:prstGeom>
        </p:spPr>
        <p:txBody>
          <a:bodyPr/>
          <a:lstStyle>
            <a:lvl1pPr>
              <a:defRPr/>
            </a:lvl1pPr>
          </a:lstStyle>
          <a:p>
            <a:r>
              <a:rPr lang="en-US" smtClean="0"/>
              <a:t>Click to edit Master title style</a:t>
            </a:r>
            <a:endParaRPr lang="pt-BR"/>
          </a:p>
        </p:txBody>
      </p:sp>
      <p:sp>
        <p:nvSpPr>
          <p:cNvPr id="3" name="Text Placeholder 2"/>
          <p:cNvSpPr>
            <a:spLocks noGrp="1"/>
          </p:cNvSpPr>
          <p:nvPr>
            <p:ph type="body" idx="1"/>
          </p:nvPr>
        </p:nvSpPr>
        <p:spPr>
          <a:xfrm>
            <a:off x="495300" y="1535113"/>
            <a:ext cx="437687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95300"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5" name="Text Placeholder 4"/>
          <p:cNvSpPr>
            <a:spLocks noGrp="1"/>
          </p:cNvSpPr>
          <p:nvPr>
            <p:ph type="body" sz="quarter" idx="3"/>
          </p:nvPr>
        </p:nvSpPr>
        <p:spPr>
          <a:xfrm>
            <a:off x="5032115" y="1535113"/>
            <a:ext cx="437859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32115"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Tree>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95300" y="274638"/>
            <a:ext cx="8915400" cy="1143000"/>
          </a:xfrm>
          <a:prstGeom prst="rect">
            <a:avLst/>
          </a:prstGeom>
        </p:spPr>
        <p:txBody>
          <a:bodyPr/>
          <a:lstStyle/>
          <a:p>
            <a:r>
              <a:rPr lang="en-US" smtClean="0"/>
              <a:t>Click to edit Master title style</a:t>
            </a:r>
            <a:endParaRPr lang="pt-BR"/>
          </a:p>
        </p:txBody>
      </p:sp>
    </p:spTree>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42950" y="2130606"/>
            <a:ext cx="8420100" cy="1470025"/>
          </a:xfrm>
        </p:spPr>
        <p:txBody>
          <a:bodyPr/>
          <a:lstStyle/>
          <a:p>
            <a:r>
              <a:rPr lang="en-US" smtClean="0"/>
              <a:t>Click to edit Master title style</a:t>
            </a:r>
            <a:endParaRPr lang="pt-BR"/>
          </a:p>
        </p:txBody>
      </p:sp>
      <p:sp>
        <p:nvSpPr>
          <p:cNvPr id="3" name="Subtitle 2"/>
          <p:cNvSpPr>
            <a:spLocks noGrp="1"/>
          </p:cNvSpPr>
          <p:nvPr>
            <p:ph type="subTitle" idx="1"/>
          </p:nvPr>
        </p:nvSpPr>
        <p:spPr>
          <a:xfrm>
            <a:off x="1485900" y="3886200"/>
            <a:ext cx="69342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pt-BR"/>
          </a:p>
        </p:txBody>
      </p:sp>
      <p:sp>
        <p:nvSpPr>
          <p:cNvPr id="4" name="Rectangle 4"/>
          <p:cNvSpPr>
            <a:spLocks noGrp="1" noChangeArrowheads="1"/>
          </p:cNvSpPr>
          <p:nvPr>
            <p:ph type="dt" sz="half" idx="10"/>
          </p:nvPr>
        </p:nvSpPr>
        <p:spPr/>
        <p:txBody>
          <a:bodyPr/>
          <a:lstStyle>
            <a:lvl1pPr algn="ctr">
              <a:defRPr/>
            </a:lvl1pPr>
          </a:lstStyle>
          <a:p>
            <a:pPr>
              <a:defRPr/>
            </a:pPr>
            <a:endParaRPr lang="pt-BR"/>
          </a:p>
        </p:txBody>
      </p:sp>
      <p:sp>
        <p:nvSpPr>
          <p:cNvPr id="5" name="Rectangle 5"/>
          <p:cNvSpPr>
            <a:spLocks noGrp="1" noChangeArrowheads="1"/>
          </p:cNvSpPr>
          <p:nvPr>
            <p:ph type="ftr" sz="quarter" idx="11"/>
          </p:nvPr>
        </p:nvSpPr>
        <p:spPr/>
        <p:txBody>
          <a:bodyPr/>
          <a:lstStyle>
            <a:lvl1pPr>
              <a:defRPr/>
            </a:lvl1pPr>
          </a:lstStyle>
          <a:p>
            <a:pPr>
              <a:defRPr/>
            </a:pPr>
            <a:endParaRPr lang="pt-BR"/>
          </a:p>
        </p:txBody>
      </p:sp>
      <p:sp>
        <p:nvSpPr>
          <p:cNvPr id="6" name="Rectangle 6"/>
          <p:cNvSpPr>
            <a:spLocks noGrp="1" noChangeArrowheads="1"/>
          </p:cNvSpPr>
          <p:nvPr>
            <p:ph type="sldNum" sz="quarter" idx="12"/>
          </p:nvPr>
        </p:nvSpPr>
        <p:spPr/>
        <p:txBody>
          <a:bodyPr/>
          <a:lstStyle>
            <a:lvl1pPr>
              <a:defRPr/>
            </a:lvl1pPr>
          </a:lstStyle>
          <a:p>
            <a:pPr>
              <a:defRPr/>
            </a:pPr>
            <a:fld id="{DDB9406C-CD96-4D37-B61B-F92A1006B838}" type="slidenum">
              <a:rPr lang="pt-BR"/>
              <a:pPr>
                <a:defRPr/>
              </a:pPr>
              <a:t>‹nº›</a:t>
            </a:fld>
            <a:endParaRPr lang="pt-BR"/>
          </a:p>
        </p:txBody>
      </p:sp>
    </p:spTree>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5300" y="273050"/>
            <a:ext cx="3259006" cy="1162050"/>
          </a:xfrm>
          <a:prstGeom prst="rect">
            <a:avLst/>
          </a:prstGeom>
        </p:spPr>
        <p:txBody>
          <a:bodyPr anchor="b"/>
          <a:lstStyle>
            <a:lvl1pPr algn="l">
              <a:defRPr sz="2000" b="1"/>
            </a:lvl1pPr>
          </a:lstStyle>
          <a:p>
            <a:r>
              <a:rPr lang="en-US" smtClean="0"/>
              <a:t>Click to edit Master title style</a:t>
            </a:r>
            <a:endParaRPr lang="pt-BR"/>
          </a:p>
        </p:txBody>
      </p:sp>
      <p:sp>
        <p:nvSpPr>
          <p:cNvPr id="3" name="Content Placeholder 2"/>
          <p:cNvSpPr>
            <a:spLocks noGrp="1"/>
          </p:cNvSpPr>
          <p:nvPr>
            <p:ph idx="1"/>
          </p:nvPr>
        </p:nvSpPr>
        <p:spPr>
          <a:xfrm>
            <a:off x="3872972" y="273077"/>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4" name="Text Placeholder 3"/>
          <p:cNvSpPr>
            <a:spLocks noGrp="1"/>
          </p:cNvSpPr>
          <p:nvPr>
            <p:ph type="body" sz="half" idx="2"/>
          </p:nvPr>
        </p:nvSpPr>
        <p:spPr>
          <a:xfrm>
            <a:off x="495300" y="1435103"/>
            <a:ext cx="325900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645" y="4800600"/>
            <a:ext cx="5943600" cy="566738"/>
          </a:xfrm>
          <a:prstGeom prst="rect">
            <a:avLst/>
          </a:prstGeom>
        </p:spPr>
        <p:txBody>
          <a:bodyPr anchor="b"/>
          <a:lstStyle>
            <a:lvl1pPr algn="l">
              <a:defRPr sz="2000" b="1"/>
            </a:lvl1pPr>
          </a:lstStyle>
          <a:p>
            <a:r>
              <a:rPr lang="en-US" smtClean="0"/>
              <a:t>Click to edit Master title style</a:t>
            </a:r>
            <a:endParaRPr lang="pt-BR"/>
          </a:p>
        </p:txBody>
      </p:sp>
      <p:sp>
        <p:nvSpPr>
          <p:cNvPr id="3" name="Picture Placeholder 2"/>
          <p:cNvSpPr>
            <a:spLocks noGrp="1"/>
          </p:cNvSpPr>
          <p:nvPr>
            <p:ph type="pic" idx="1"/>
          </p:nvPr>
        </p:nvSpPr>
        <p:spPr>
          <a:xfrm>
            <a:off x="1941645"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t-BR" noProof="0" smtClean="0"/>
          </a:p>
        </p:txBody>
      </p:sp>
      <p:sp>
        <p:nvSpPr>
          <p:cNvPr id="4" name="Text Placeholder 3"/>
          <p:cNvSpPr>
            <a:spLocks noGrp="1"/>
          </p:cNvSpPr>
          <p:nvPr>
            <p:ph type="body" sz="half" idx="2"/>
          </p:nvPr>
        </p:nvSpPr>
        <p:spPr>
          <a:xfrm>
            <a:off x="1941645"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95300" y="274638"/>
            <a:ext cx="8915400" cy="1143000"/>
          </a:xfrm>
          <a:prstGeom prst="rect">
            <a:avLst/>
          </a:prstGeom>
        </p:spPr>
        <p:txBody>
          <a:bodyPr/>
          <a:lstStyle/>
          <a:p>
            <a:r>
              <a:rPr lang="en-US" smtClean="0"/>
              <a:t>Click to edit Master title style</a:t>
            </a:r>
            <a:endParaRPr lang="pt-B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Tree>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81850" y="274664"/>
            <a:ext cx="2228850" cy="5851525"/>
          </a:xfrm>
          <a:prstGeom prst="rect">
            <a:avLst/>
          </a:prstGeom>
        </p:spPr>
        <p:txBody>
          <a:bodyPr vert="eaVert"/>
          <a:lstStyle/>
          <a:p>
            <a:r>
              <a:rPr lang="en-US" smtClean="0"/>
              <a:t>Click to edit Master title style</a:t>
            </a:r>
            <a:endParaRPr lang="pt-BR"/>
          </a:p>
        </p:txBody>
      </p:sp>
      <p:sp>
        <p:nvSpPr>
          <p:cNvPr id="3" name="Vertical Text Placeholder 2"/>
          <p:cNvSpPr>
            <a:spLocks noGrp="1"/>
          </p:cNvSpPr>
          <p:nvPr>
            <p:ph type="body" orient="vert" idx="1"/>
          </p:nvPr>
        </p:nvSpPr>
        <p:spPr>
          <a:xfrm>
            <a:off x="495300" y="274664"/>
            <a:ext cx="652145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Tree>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95300" y="274664"/>
            <a:ext cx="89154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Tree>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95300" y="274638"/>
            <a:ext cx="8915400" cy="1143000"/>
          </a:xfrm>
          <a:prstGeom prst="rect">
            <a:avLst/>
          </a:prstGeom>
        </p:spPr>
        <p:txBody>
          <a:bodyPr/>
          <a:lstStyle/>
          <a:p>
            <a:r>
              <a:rPr lang="en-US" smtClean="0"/>
              <a:t>Click to edit Master title style</a:t>
            </a:r>
            <a:endParaRPr lang="pt-BR"/>
          </a:p>
        </p:txBody>
      </p:sp>
      <p:sp>
        <p:nvSpPr>
          <p:cNvPr id="3" name="Table Placeholder 2"/>
          <p:cNvSpPr>
            <a:spLocks noGrp="1"/>
          </p:cNvSpPr>
          <p:nvPr>
            <p:ph type="tbl" idx="1"/>
          </p:nvPr>
        </p:nvSpPr>
        <p:spPr>
          <a:xfrm>
            <a:off x="495300" y="1600206"/>
            <a:ext cx="8915400" cy="4525963"/>
          </a:xfrm>
        </p:spPr>
        <p:txBody>
          <a:bodyPr/>
          <a:lstStyle/>
          <a:p>
            <a:pPr lvl="0"/>
            <a:endParaRPr lang="pt-BR" noProof="0" smtClean="0"/>
          </a:p>
        </p:txBody>
      </p:sp>
    </p:spTree>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42950" y="2130426"/>
            <a:ext cx="8420100" cy="1470025"/>
          </a:xfrm>
        </p:spPr>
        <p:txBody>
          <a:bodyPr/>
          <a:lstStyle/>
          <a:p>
            <a:r>
              <a:rPr lang="en-US" smtClean="0"/>
              <a:t>Click to edit Master title style</a:t>
            </a:r>
            <a:endParaRPr lang="pt-BR"/>
          </a:p>
        </p:txBody>
      </p:sp>
      <p:sp>
        <p:nvSpPr>
          <p:cNvPr id="3" name="Subtitle 2"/>
          <p:cNvSpPr>
            <a:spLocks noGrp="1"/>
          </p:cNvSpPr>
          <p:nvPr>
            <p:ph type="subTitle" idx="1"/>
          </p:nvPr>
        </p:nvSpPr>
        <p:spPr>
          <a:xfrm>
            <a:off x="1485900" y="3886200"/>
            <a:ext cx="69342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pt-BR"/>
          </a:p>
        </p:txBody>
      </p:sp>
      <p:sp>
        <p:nvSpPr>
          <p:cNvPr id="4" name="Date Placeholder 3"/>
          <p:cNvSpPr>
            <a:spLocks noGrp="1"/>
          </p:cNvSpPr>
          <p:nvPr>
            <p:ph type="dt" sz="half" idx="10"/>
          </p:nvPr>
        </p:nvSpPr>
        <p:spPr/>
        <p:txBody>
          <a:bodyPr/>
          <a:lstStyle>
            <a:lvl1pPr>
              <a:defRPr/>
            </a:lvl1pPr>
          </a:lstStyle>
          <a:p>
            <a:pPr>
              <a:defRPr/>
            </a:pPr>
            <a:fld id="{4DAA5933-9ABE-474E-AEFA-6634A420BE23}" type="datetimeFigureOut">
              <a:rPr lang="pt-BR"/>
              <a:pPr>
                <a:defRPr/>
              </a:pPr>
              <a:t>17/5/2010</a:t>
            </a:fld>
            <a:endParaRPr lang="pt-BR"/>
          </a:p>
        </p:txBody>
      </p:sp>
      <p:sp>
        <p:nvSpPr>
          <p:cNvPr id="5" name="Footer Placeholder 4"/>
          <p:cNvSpPr>
            <a:spLocks noGrp="1"/>
          </p:cNvSpPr>
          <p:nvPr>
            <p:ph type="ftr" sz="quarter" idx="11"/>
          </p:nvPr>
        </p:nvSpPr>
        <p:spPr/>
        <p:txBody>
          <a:bodyPr/>
          <a:lstStyle>
            <a:lvl1pPr>
              <a:defRPr/>
            </a:lvl1pPr>
          </a:lstStyle>
          <a:p>
            <a:pPr>
              <a:defRPr/>
            </a:pPr>
            <a:endParaRPr lang="pt-BR"/>
          </a:p>
        </p:txBody>
      </p:sp>
      <p:sp>
        <p:nvSpPr>
          <p:cNvPr id="6" name="Slide Number Placeholder 5"/>
          <p:cNvSpPr>
            <a:spLocks noGrp="1"/>
          </p:cNvSpPr>
          <p:nvPr>
            <p:ph type="sldNum" sz="quarter" idx="12"/>
          </p:nvPr>
        </p:nvSpPr>
        <p:spPr/>
        <p:txBody>
          <a:bodyPr/>
          <a:lstStyle>
            <a:lvl1pPr>
              <a:defRPr/>
            </a:lvl1pPr>
          </a:lstStyle>
          <a:p>
            <a:pPr>
              <a:defRPr/>
            </a:pPr>
            <a:fld id="{9BC11C7C-7237-4BF1-AB0D-FC3FD7E35349}" type="slidenum">
              <a:rPr lang="pt-BR"/>
              <a:pPr>
                <a:defRPr/>
              </a:pPr>
              <a:t>‹nº›</a:t>
            </a:fld>
            <a:endParaRPr lang="pt-BR"/>
          </a:p>
        </p:txBody>
      </p:sp>
    </p:spTree>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pt-B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4" name="Date Placeholder 3"/>
          <p:cNvSpPr>
            <a:spLocks noGrp="1"/>
          </p:cNvSpPr>
          <p:nvPr>
            <p:ph type="dt" sz="half" idx="10"/>
          </p:nvPr>
        </p:nvSpPr>
        <p:spPr/>
        <p:txBody>
          <a:bodyPr/>
          <a:lstStyle>
            <a:lvl1pPr>
              <a:defRPr/>
            </a:lvl1pPr>
          </a:lstStyle>
          <a:p>
            <a:pPr>
              <a:defRPr/>
            </a:pPr>
            <a:fld id="{A953E588-4D5F-4EEF-9575-428069EE1C72}" type="datetimeFigureOut">
              <a:rPr lang="pt-BR"/>
              <a:pPr>
                <a:defRPr/>
              </a:pPr>
              <a:t>17/5/2010</a:t>
            </a:fld>
            <a:endParaRPr lang="pt-BR"/>
          </a:p>
        </p:txBody>
      </p:sp>
      <p:sp>
        <p:nvSpPr>
          <p:cNvPr id="5" name="Footer Placeholder 4"/>
          <p:cNvSpPr>
            <a:spLocks noGrp="1"/>
          </p:cNvSpPr>
          <p:nvPr>
            <p:ph type="ftr" sz="quarter" idx="11"/>
          </p:nvPr>
        </p:nvSpPr>
        <p:spPr/>
        <p:txBody>
          <a:bodyPr/>
          <a:lstStyle>
            <a:lvl1pPr>
              <a:defRPr/>
            </a:lvl1pPr>
          </a:lstStyle>
          <a:p>
            <a:pPr>
              <a:defRPr/>
            </a:pPr>
            <a:endParaRPr lang="pt-BR"/>
          </a:p>
        </p:txBody>
      </p:sp>
      <p:sp>
        <p:nvSpPr>
          <p:cNvPr id="6" name="Slide Number Placeholder 5"/>
          <p:cNvSpPr>
            <a:spLocks noGrp="1"/>
          </p:cNvSpPr>
          <p:nvPr>
            <p:ph type="sldNum" sz="quarter" idx="12"/>
          </p:nvPr>
        </p:nvSpPr>
        <p:spPr/>
        <p:txBody>
          <a:bodyPr/>
          <a:lstStyle>
            <a:lvl1pPr>
              <a:defRPr/>
            </a:lvl1pPr>
          </a:lstStyle>
          <a:p>
            <a:pPr>
              <a:defRPr/>
            </a:pPr>
            <a:fld id="{4F0E23EA-75A5-4040-9F6D-CE691DAED701}" type="slidenum">
              <a:rPr lang="pt-BR"/>
              <a:pPr>
                <a:defRPr/>
              </a:pPr>
              <a:t>‹nº›</a:t>
            </a:fld>
            <a:endParaRPr lang="pt-BR"/>
          </a:p>
        </p:txBody>
      </p:sp>
    </p:spTree>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82506" y="4406901"/>
            <a:ext cx="8420100" cy="1362075"/>
          </a:xfrm>
        </p:spPr>
        <p:txBody>
          <a:bodyPr anchor="t"/>
          <a:lstStyle>
            <a:lvl1pPr algn="l">
              <a:defRPr sz="4000" b="1" cap="all"/>
            </a:lvl1pPr>
          </a:lstStyle>
          <a:p>
            <a:r>
              <a:rPr lang="en-US" smtClean="0"/>
              <a:t>Click to edit Master title style</a:t>
            </a:r>
            <a:endParaRPr lang="pt-BR"/>
          </a:p>
        </p:txBody>
      </p:sp>
      <p:sp>
        <p:nvSpPr>
          <p:cNvPr id="3" name="Text Placeholder 2"/>
          <p:cNvSpPr>
            <a:spLocks noGrp="1"/>
          </p:cNvSpPr>
          <p:nvPr>
            <p:ph type="body" idx="1"/>
          </p:nvPr>
        </p:nvSpPr>
        <p:spPr>
          <a:xfrm>
            <a:off x="782506" y="2906713"/>
            <a:ext cx="84201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E07C00D1-E397-43A1-B514-F46744B36F5B}" type="datetimeFigureOut">
              <a:rPr lang="pt-BR"/>
              <a:pPr>
                <a:defRPr/>
              </a:pPr>
              <a:t>17/5/2010</a:t>
            </a:fld>
            <a:endParaRPr lang="pt-BR"/>
          </a:p>
        </p:txBody>
      </p:sp>
      <p:sp>
        <p:nvSpPr>
          <p:cNvPr id="5" name="Footer Placeholder 4"/>
          <p:cNvSpPr>
            <a:spLocks noGrp="1"/>
          </p:cNvSpPr>
          <p:nvPr>
            <p:ph type="ftr" sz="quarter" idx="11"/>
          </p:nvPr>
        </p:nvSpPr>
        <p:spPr/>
        <p:txBody>
          <a:bodyPr/>
          <a:lstStyle>
            <a:lvl1pPr>
              <a:defRPr/>
            </a:lvl1pPr>
          </a:lstStyle>
          <a:p>
            <a:pPr>
              <a:defRPr/>
            </a:pPr>
            <a:endParaRPr lang="pt-BR"/>
          </a:p>
        </p:txBody>
      </p:sp>
      <p:sp>
        <p:nvSpPr>
          <p:cNvPr id="6" name="Slide Number Placeholder 5"/>
          <p:cNvSpPr>
            <a:spLocks noGrp="1"/>
          </p:cNvSpPr>
          <p:nvPr>
            <p:ph type="sldNum" sz="quarter" idx="12"/>
          </p:nvPr>
        </p:nvSpPr>
        <p:spPr/>
        <p:txBody>
          <a:bodyPr/>
          <a:lstStyle>
            <a:lvl1pPr>
              <a:defRPr/>
            </a:lvl1pPr>
          </a:lstStyle>
          <a:p>
            <a:pPr>
              <a:defRPr/>
            </a:pPr>
            <a:fld id="{7ECD2BAE-C405-42F0-9D4A-F1731F45FD6D}" type="slidenum">
              <a:rPr lang="pt-BR"/>
              <a:pPr>
                <a:defRPr/>
              </a:pPr>
              <a:t>‹nº›</a:t>
            </a:fld>
            <a:endParaRPr lang="pt-BR"/>
          </a:p>
        </p:txBody>
      </p:sp>
    </p:spTree>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pt-BR"/>
          </a:p>
        </p:txBody>
      </p:sp>
      <p:sp>
        <p:nvSpPr>
          <p:cNvPr id="3" name="Content Placeholder 2"/>
          <p:cNvSpPr>
            <a:spLocks noGrp="1"/>
          </p:cNvSpPr>
          <p:nvPr>
            <p:ph sz="half" idx="1"/>
          </p:nvPr>
        </p:nvSpPr>
        <p:spPr>
          <a:xfrm>
            <a:off x="495300" y="1600201"/>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4" name="Content Placeholder 3"/>
          <p:cNvSpPr>
            <a:spLocks noGrp="1"/>
          </p:cNvSpPr>
          <p:nvPr>
            <p:ph sz="half" idx="2"/>
          </p:nvPr>
        </p:nvSpPr>
        <p:spPr>
          <a:xfrm>
            <a:off x="5035550" y="1600201"/>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5" name="Date Placeholder 3"/>
          <p:cNvSpPr>
            <a:spLocks noGrp="1"/>
          </p:cNvSpPr>
          <p:nvPr>
            <p:ph type="dt" sz="half" idx="10"/>
          </p:nvPr>
        </p:nvSpPr>
        <p:spPr/>
        <p:txBody>
          <a:bodyPr/>
          <a:lstStyle>
            <a:lvl1pPr>
              <a:defRPr/>
            </a:lvl1pPr>
          </a:lstStyle>
          <a:p>
            <a:pPr>
              <a:defRPr/>
            </a:pPr>
            <a:fld id="{957B30E0-B22A-4B30-8FF9-2A9966E896A7}" type="datetimeFigureOut">
              <a:rPr lang="pt-BR"/>
              <a:pPr>
                <a:defRPr/>
              </a:pPr>
              <a:t>17/5/2010</a:t>
            </a:fld>
            <a:endParaRPr lang="pt-BR"/>
          </a:p>
        </p:txBody>
      </p:sp>
      <p:sp>
        <p:nvSpPr>
          <p:cNvPr id="6" name="Footer Placeholder 4"/>
          <p:cNvSpPr>
            <a:spLocks noGrp="1"/>
          </p:cNvSpPr>
          <p:nvPr>
            <p:ph type="ftr" sz="quarter" idx="11"/>
          </p:nvPr>
        </p:nvSpPr>
        <p:spPr/>
        <p:txBody>
          <a:bodyPr/>
          <a:lstStyle>
            <a:lvl1pPr>
              <a:defRPr/>
            </a:lvl1pPr>
          </a:lstStyle>
          <a:p>
            <a:pPr>
              <a:defRPr/>
            </a:pPr>
            <a:endParaRPr lang="pt-BR"/>
          </a:p>
        </p:txBody>
      </p:sp>
      <p:sp>
        <p:nvSpPr>
          <p:cNvPr id="7" name="Slide Number Placeholder 5"/>
          <p:cNvSpPr>
            <a:spLocks noGrp="1"/>
          </p:cNvSpPr>
          <p:nvPr>
            <p:ph type="sldNum" sz="quarter" idx="12"/>
          </p:nvPr>
        </p:nvSpPr>
        <p:spPr/>
        <p:txBody>
          <a:bodyPr/>
          <a:lstStyle>
            <a:lvl1pPr>
              <a:defRPr/>
            </a:lvl1pPr>
          </a:lstStyle>
          <a:p>
            <a:pPr>
              <a:defRPr/>
            </a:pPr>
            <a:fld id="{CDAC632D-B355-40E6-AE46-55CB15D2EAD1}" type="slidenum">
              <a:rPr lang="pt-BR"/>
              <a:pPr>
                <a:defRPr/>
              </a:pPr>
              <a:t>‹nº›</a:t>
            </a:fld>
            <a:endParaRPr lang="pt-B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pt-B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4" name="Rectangle 4"/>
          <p:cNvSpPr>
            <a:spLocks noGrp="1" noChangeArrowheads="1"/>
          </p:cNvSpPr>
          <p:nvPr>
            <p:ph type="dt" sz="half" idx="10"/>
          </p:nvPr>
        </p:nvSpPr>
        <p:spPr/>
        <p:txBody>
          <a:bodyPr/>
          <a:lstStyle>
            <a:lvl1pPr algn="ctr">
              <a:defRPr/>
            </a:lvl1pPr>
          </a:lstStyle>
          <a:p>
            <a:pPr>
              <a:defRPr/>
            </a:pPr>
            <a:endParaRPr lang="pt-BR"/>
          </a:p>
        </p:txBody>
      </p:sp>
      <p:sp>
        <p:nvSpPr>
          <p:cNvPr id="5" name="Rectangle 5"/>
          <p:cNvSpPr>
            <a:spLocks noGrp="1" noChangeArrowheads="1"/>
          </p:cNvSpPr>
          <p:nvPr>
            <p:ph type="ftr" sz="quarter" idx="11"/>
          </p:nvPr>
        </p:nvSpPr>
        <p:spPr/>
        <p:txBody>
          <a:bodyPr/>
          <a:lstStyle>
            <a:lvl1pPr>
              <a:defRPr/>
            </a:lvl1pPr>
          </a:lstStyle>
          <a:p>
            <a:pPr>
              <a:defRPr/>
            </a:pPr>
            <a:endParaRPr lang="pt-BR"/>
          </a:p>
        </p:txBody>
      </p:sp>
      <p:sp>
        <p:nvSpPr>
          <p:cNvPr id="6" name="Rectangle 6"/>
          <p:cNvSpPr>
            <a:spLocks noGrp="1" noChangeArrowheads="1"/>
          </p:cNvSpPr>
          <p:nvPr>
            <p:ph type="sldNum" sz="quarter" idx="12"/>
          </p:nvPr>
        </p:nvSpPr>
        <p:spPr/>
        <p:txBody>
          <a:bodyPr/>
          <a:lstStyle>
            <a:lvl1pPr>
              <a:defRPr/>
            </a:lvl1pPr>
          </a:lstStyle>
          <a:p>
            <a:pPr>
              <a:defRPr/>
            </a:pPr>
            <a:fld id="{718C1BB6-9ABC-43D0-B245-DB083183D3F8}" type="slidenum">
              <a:rPr lang="pt-BR"/>
              <a:pPr>
                <a:defRPr/>
              </a:pPr>
              <a:t>‹nº›</a:t>
            </a:fld>
            <a:endParaRPr lang="pt-BR"/>
          </a:p>
        </p:txBody>
      </p:sp>
    </p:spTree>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pt-BR"/>
          </a:p>
        </p:txBody>
      </p:sp>
      <p:sp>
        <p:nvSpPr>
          <p:cNvPr id="3" name="Text Placeholder 2"/>
          <p:cNvSpPr>
            <a:spLocks noGrp="1"/>
          </p:cNvSpPr>
          <p:nvPr>
            <p:ph type="body" idx="1"/>
          </p:nvPr>
        </p:nvSpPr>
        <p:spPr>
          <a:xfrm>
            <a:off x="495300" y="1535113"/>
            <a:ext cx="437687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95300"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5" name="Text Placeholder 4"/>
          <p:cNvSpPr>
            <a:spLocks noGrp="1"/>
          </p:cNvSpPr>
          <p:nvPr>
            <p:ph type="body" sz="quarter" idx="3"/>
          </p:nvPr>
        </p:nvSpPr>
        <p:spPr>
          <a:xfrm>
            <a:off x="5032111" y="1535113"/>
            <a:ext cx="437859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32111"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7" name="Date Placeholder 3"/>
          <p:cNvSpPr>
            <a:spLocks noGrp="1"/>
          </p:cNvSpPr>
          <p:nvPr>
            <p:ph type="dt" sz="half" idx="10"/>
          </p:nvPr>
        </p:nvSpPr>
        <p:spPr/>
        <p:txBody>
          <a:bodyPr/>
          <a:lstStyle>
            <a:lvl1pPr>
              <a:defRPr/>
            </a:lvl1pPr>
          </a:lstStyle>
          <a:p>
            <a:pPr>
              <a:defRPr/>
            </a:pPr>
            <a:fld id="{C1915886-B257-4E66-AACA-A739533D3EFA}" type="datetimeFigureOut">
              <a:rPr lang="pt-BR"/>
              <a:pPr>
                <a:defRPr/>
              </a:pPr>
              <a:t>17/5/2010</a:t>
            </a:fld>
            <a:endParaRPr lang="pt-BR"/>
          </a:p>
        </p:txBody>
      </p:sp>
      <p:sp>
        <p:nvSpPr>
          <p:cNvPr id="8" name="Footer Placeholder 4"/>
          <p:cNvSpPr>
            <a:spLocks noGrp="1"/>
          </p:cNvSpPr>
          <p:nvPr>
            <p:ph type="ftr" sz="quarter" idx="11"/>
          </p:nvPr>
        </p:nvSpPr>
        <p:spPr/>
        <p:txBody>
          <a:bodyPr/>
          <a:lstStyle>
            <a:lvl1pPr>
              <a:defRPr/>
            </a:lvl1pPr>
          </a:lstStyle>
          <a:p>
            <a:pPr>
              <a:defRPr/>
            </a:pPr>
            <a:endParaRPr lang="pt-BR"/>
          </a:p>
        </p:txBody>
      </p:sp>
      <p:sp>
        <p:nvSpPr>
          <p:cNvPr id="9" name="Slide Number Placeholder 5"/>
          <p:cNvSpPr>
            <a:spLocks noGrp="1"/>
          </p:cNvSpPr>
          <p:nvPr>
            <p:ph type="sldNum" sz="quarter" idx="12"/>
          </p:nvPr>
        </p:nvSpPr>
        <p:spPr/>
        <p:txBody>
          <a:bodyPr/>
          <a:lstStyle>
            <a:lvl1pPr>
              <a:defRPr/>
            </a:lvl1pPr>
          </a:lstStyle>
          <a:p>
            <a:pPr>
              <a:defRPr/>
            </a:pPr>
            <a:fld id="{A8E3C120-800E-4CA2-A98C-7C540A96902C}" type="slidenum">
              <a:rPr lang="pt-BR"/>
              <a:pPr>
                <a:defRPr/>
              </a:pPr>
              <a:t>‹nº›</a:t>
            </a:fld>
            <a:endParaRPr lang="pt-BR"/>
          </a:p>
        </p:txBody>
      </p:sp>
    </p:spTree>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pt-BR"/>
          </a:p>
        </p:txBody>
      </p:sp>
      <p:sp>
        <p:nvSpPr>
          <p:cNvPr id="3" name="Date Placeholder 3"/>
          <p:cNvSpPr>
            <a:spLocks noGrp="1"/>
          </p:cNvSpPr>
          <p:nvPr>
            <p:ph type="dt" sz="half" idx="10"/>
          </p:nvPr>
        </p:nvSpPr>
        <p:spPr/>
        <p:txBody>
          <a:bodyPr/>
          <a:lstStyle>
            <a:lvl1pPr>
              <a:defRPr/>
            </a:lvl1pPr>
          </a:lstStyle>
          <a:p>
            <a:pPr>
              <a:defRPr/>
            </a:pPr>
            <a:fld id="{E426D49D-84ED-4F37-92A1-973029F41DF9}" type="datetimeFigureOut">
              <a:rPr lang="pt-BR"/>
              <a:pPr>
                <a:defRPr/>
              </a:pPr>
              <a:t>17/5/2010</a:t>
            </a:fld>
            <a:endParaRPr lang="pt-BR"/>
          </a:p>
        </p:txBody>
      </p:sp>
      <p:sp>
        <p:nvSpPr>
          <p:cNvPr id="4" name="Footer Placeholder 4"/>
          <p:cNvSpPr>
            <a:spLocks noGrp="1"/>
          </p:cNvSpPr>
          <p:nvPr>
            <p:ph type="ftr" sz="quarter" idx="11"/>
          </p:nvPr>
        </p:nvSpPr>
        <p:spPr/>
        <p:txBody>
          <a:bodyPr/>
          <a:lstStyle>
            <a:lvl1pPr>
              <a:defRPr/>
            </a:lvl1pPr>
          </a:lstStyle>
          <a:p>
            <a:pPr>
              <a:defRPr/>
            </a:pPr>
            <a:endParaRPr lang="pt-BR"/>
          </a:p>
        </p:txBody>
      </p:sp>
      <p:sp>
        <p:nvSpPr>
          <p:cNvPr id="5" name="Slide Number Placeholder 5"/>
          <p:cNvSpPr>
            <a:spLocks noGrp="1"/>
          </p:cNvSpPr>
          <p:nvPr>
            <p:ph type="sldNum" sz="quarter" idx="12"/>
          </p:nvPr>
        </p:nvSpPr>
        <p:spPr/>
        <p:txBody>
          <a:bodyPr/>
          <a:lstStyle>
            <a:lvl1pPr>
              <a:defRPr/>
            </a:lvl1pPr>
          </a:lstStyle>
          <a:p>
            <a:pPr>
              <a:defRPr/>
            </a:pPr>
            <a:fld id="{DEE92CD3-BF1C-4963-85E6-1104D29748E8}" type="slidenum">
              <a:rPr lang="pt-BR"/>
              <a:pPr>
                <a:defRPr/>
              </a:pPr>
              <a:t>‹nº›</a:t>
            </a:fld>
            <a:endParaRPr lang="pt-BR"/>
          </a:p>
        </p:txBody>
      </p:sp>
    </p:spTree>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2CBCA896-1F1A-43D8-BFE9-D2741F5012A1}" type="datetimeFigureOut">
              <a:rPr lang="pt-BR"/>
              <a:pPr>
                <a:defRPr/>
              </a:pPr>
              <a:t>17/5/2010</a:t>
            </a:fld>
            <a:endParaRPr lang="pt-BR"/>
          </a:p>
        </p:txBody>
      </p:sp>
      <p:sp>
        <p:nvSpPr>
          <p:cNvPr id="3" name="Footer Placeholder 4"/>
          <p:cNvSpPr>
            <a:spLocks noGrp="1"/>
          </p:cNvSpPr>
          <p:nvPr>
            <p:ph type="ftr" sz="quarter" idx="11"/>
          </p:nvPr>
        </p:nvSpPr>
        <p:spPr/>
        <p:txBody>
          <a:bodyPr/>
          <a:lstStyle>
            <a:lvl1pPr>
              <a:defRPr/>
            </a:lvl1pPr>
          </a:lstStyle>
          <a:p>
            <a:pPr>
              <a:defRPr/>
            </a:pPr>
            <a:endParaRPr lang="pt-BR"/>
          </a:p>
        </p:txBody>
      </p:sp>
      <p:sp>
        <p:nvSpPr>
          <p:cNvPr id="4" name="Slide Number Placeholder 5"/>
          <p:cNvSpPr>
            <a:spLocks noGrp="1"/>
          </p:cNvSpPr>
          <p:nvPr>
            <p:ph type="sldNum" sz="quarter" idx="12"/>
          </p:nvPr>
        </p:nvSpPr>
        <p:spPr/>
        <p:txBody>
          <a:bodyPr/>
          <a:lstStyle>
            <a:lvl1pPr>
              <a:defRPr/>
            </a:lvl1pPr>
          </a:lstStyle>
          <a:p>
            <a:pPr>
              <a:defRPr/>
            </a:pPr>
            <a:fld id="{DD812E7F-B52F-47E7-BD6B-614BF61C40B5}" type="slidenum">
              <a:rPr lang="pt-BR"/>
              <a:pPr>
                <a:defRPr/>
              </a:pPr>
              <a:t>‹nº›</a:t>
            </a:fld>
            <a:endParaRPr lang="pt-BR"/>
          </a:p>
        </p:txBody>
      </p:sp>
    </p:spTree>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5300" y="273050"/>
            <a:ext cx="3259006" cy="1162050"/>
          </a:xfrm>
        </p:spPr>
        <p:txBody>
          <a:bodyPr anchor="b"/>
          <a:lstStyle>
            <a:lvl1pPr algn="l">
              <a:defRPr sz="2000" b="1"/>
            </a:lvl1pPr>
          </a:lstStyle>
          <a:p>
            <a:r>
              <a:rPr lang="en-US" smtClean="0"/>
              <a:t>Click to edit Master title style</a:t>
            </a:r>
            <a:endParaRPr lang="pt-BR"/>
          </a:p>
        </p:txBody>
      </p:sp>
      <p:sp>
        <p:nvSpPr>
          <p:cNvPr id="3" name="Content Placeholder 2"/>
          <p:cNvSpPr>
            <a:spLocks noGrp="1"/>
          </p:cNvSpPr>
          <p:nvPr>
            <p:ph idx="1"/>
          </p:nvPr>
        </p:nvSpPr>
        <p:spPr>
          <a:xfrm>
            <a:off x="3872971" y="273051"/>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4" name="Text Placeholder 3"/>
          <p:cNvSpPr>
            <a:spLocks noGrp="1"/>
          </p:cNvSpPr>
          <p:nvPr>
            <p:ph type="body" sz="half" idx="2"/>
          </p:nvPr>
        </p:nvSpPr>
        <p:spPr>
          <a:xfrm>
            <a:off x="495300" y="1435101"/>
            <a:ext cx="325900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195DB0A0-0151-4478-9236-60356715E0A4}" type="datetimeFigureOut">
              <a:rPr lang="pt-BR"/>
              <a:pPr>
                <a:defRPr/>
              </a:pPr>
              <a:t>17/5/2010</a:t>
            </a:fld>
            <a:endParaRPr lang="pt-BR"/>
          </a:p>
        </p:txBody>
      </p:sp>
      <p:sp>
        <p:nvSpPr>
          <p:cNvPr id="6" name="Footer Placeholder 4"/>
          <p:cNvSpPr>
            <a:spLocks noGrp="1"/>
          </p:cNvSpPr>
          <p:nvPr>
            <p:ph type="ftr" sz="quarter" idx="11"/>
          </p:nvPr>
        </p:nvSpPr>
        <p:spPr/>
        <p:txBody>
          <a:bodyPr/>
          <a:lstStyle>
            <a:lvl1pPr>
              <a:defRPr/>
            </a:lvl1pPr>
          </a:lstStyle>
          <a:p>
            <a:pPr>
              <a:defRPr/>
            </a:pPr>
            <a:endParaRPr lang="pt-BR"/>
          </a:p>
        </p:txBody>
      </p:sp>
      <p:sp>
        <p:nvSpPr>
          <p:cNvPr id="7" name="Slide Number Placeholder 5"/>
          <p:cNvSpPr>
            <a:spLocks noGrp="1"/>
          </p:cNvSpPr>
          <p:nvPr>
            <p:ph type="sldNum" sz="quarter" idx="12"/>
          </p:nvPr>
        </p:nvSpPr>
        <p:spPr/>
        <p:txBody>
          <a:bodyPr/>
          <a:lstStyle>
            <a:lvl1pPr>
              <a:defRPr/>
            </a:lvl1pPr>
          </a:lstStyle>
          <a:p>
            <a:pPr>
              <a:defRPr/>
            </a:pPr>
            <a:fld id="{5D034BB1-19CB-41CD-AD8D-05A75CF27E86}" type="slidenum">
              <a:rPr lang="pt-BR"/>
              <a:pPr>
                <a:defRPr/>
              </a:pPr>
              <a:t>‹nº›</a:t>
            </a:fld>
            <a:endParaRPr lang="pt-BR"/>
          </a:p>
        </p:txBody>
      </p:sp>
    </p:spTree>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645" y="4800600"/>
            <a:ext cx="5943600" cy="566738"/>
          </a:xfrm>
        </p:spPr>
        <p:txBody>
          <a:bodyPr anchor="b"/>
          <a:lstStyle>
            <a:lvl1pPr algn="l">
              <a:defRPr sz="2000" b="1"/>
            </a:lvl1pPr>
          </a:lstStyle>
          <a:p>
            <a:r>
              <a:rPr lang="en-US" smtClean="0"/>
              <a:t>Click to edit Master title style</a:t>
            </a:r>
            <a:endParaRPr lang="pt-BR"/>
          </a:p>
        </p:txBody>
      </p:sp>
      <p:sp>
        <p:nvSpPr>
          <p:cNvPr id="3" name="Picture Placeholder 2"/>
          <p:cNvSpPr>
            <a:spLocks noGrp="1"/>
          </p:cNvSpPr>
          <p:nvPr>
            <p:ph type="pic" idx="1"/>
          </p:nvPr>
        </p:nvSpPr>
        <p:spPr>
          <a:xfrm>
            <a:off x="1941645" y="612775"/>
            <a:ext cx="59436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t-BR" noProof="0" smtClean="0"/>
          </a:p>
        </p:txBody>
      </p:sp>
      <p:sp>
        <p:nvSpPr>
          <p:cNvPr id="4" name="Text Placeholder 3"/>
          <p:cNvSpPr>
            <a:spLocks noGrp="1"/>
          </p:cNvSpPr>
          <p:nvPr>
            <p:ph type="body" sz="half" idx="2"/>
          </p:nvPr>
        </p:nvSpPr>
        <p:spPr>
          <a:xfrm>
            <a:off x="1941645"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0A3BCBF4-7A37-43D6-B2D9-396A3DA18F47}" type="datetimeFigureOut">
              <a:rPr lang="pt-BR"/>
              <a:pPr>
                <a:defRPr/>
              </a:pPr>
              <a:t>17/5/2010</a:t>
            </a:fld>
            <a:endParaRPr lang="pt-BR"/>
          </a:p>
        </p:txBody>
      </p:sp>
      <p:sp>
        <p:nvSpPr>
          <p:cNvPr id="6" name="Footer Placeholder 4"/>
          <p:cNvSpPr>
            <a:spLocks noGrp="1"/>
          </p:cNvSpPr>
          <p:nvPr>
            <p:ph type="ftr" sz="quarter" idx="11"/>
          </p:nvPr>
        </p:nvSpPr>
        <p:spPr/>
        <p:txBody>
          <a:bodyPr/>
          <a:lstStyle>
            <a:lvl1pPr>
              <a:defRPr/>
            </a:lvl1pPr>
          </a:lstStyle>
          <a:p>
            <a:pPr>
              <a:defRPr/>
            </a:pPr>
            <a:endParaRPr lang="pt-BR"/>
          </a:p>
        </p:txBody>
      </p:sp>
      <p:sp>
        <p:nvSpPr>
          <p:cNvPr id="7" name="Slide Number Placeholder 5"/>
          <p:cNvSpPr>
            <a:spLocks noGrp="1"/>
          </p:cNvSpPr>
          <p:nvPr>
            <p:ph type="sldNum" sz="quarter" idx="12"/>
          </p:nvPr>
        </p:nvSpPr>
        <p:spPr/>
        <p:txBody>
          <a:bodyPr/>
          <a:lstStyle>
            <a:lvl1pPr>
              <a:defRPr/>
            </a:lvl1pPr>
          </a:lstStyle>
          <a:p>
            <a:pPr>
              <a:defRPr/>
            </a:pPr>
            <a:fld id="{ED9F44E7-2E4E-47C0-96C5-1B83DB6047A2}" type="slidenum">
              <a:rPr lang="pt-BR"/>
              <a:pPr>
                <a:defRPr/>
              </a:pPr>
              <a:t>‹nº›</a:t>
            </a:fld>
            <a:endParaRPr lang="pt-BR"/>
          </a:p>
        </p:txBody>
      </p:sp>
    </p:spTree>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pt-B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4" name="Date Placeholder 3"/>
          <p:cNvSpPr>
            <a:spLocks noGrp="1"/>
          </p:cNvSpPr>
          <p:nvPr>
            <p:ph type="dt" sz="half" idx="10"/>
          </p:nvPr>
        </p:nvSpPr>
        <p:spPr/>
        <p:txBody>
          <a:bodyPr/>
          <a:lstStyle>
            <a:lvl1pPr>
              <a:defRPr/>
            </a:lvl1pPr>
          </a:lstStyle>
          <a:p>
            <a:pPr>
              <a:defRPr/>
            </a:pPr>
            <a:fld id="{84358D88-631F-4D4D-B3FC-99C792F9287D}" type="datetimeFigureOut">
              <a:rPr lang="pt-BR"/>
              <a:pPr>
                <a:defRPr/>
              </a:pPr>
              <a:t>17/5/2010</a:t>
            </a:fld>
            <a:endParaRPr lang="pt-BR"/>
          </a:p>
        </p:txBody>
      </p:sp>
      <p:sp>
        <p:nvSpPr>
          <p:cNvPr id="5" name="Footer Placeholder 4"/>
          <p:cNvSpPr>
            <a:spLocks noGrp="1"/>
          </p:cNvSpPr>
          <p:nvPr>
            <p:ph type="ftr" sz="quarter" idx="11"/>
          </p:nvPr>
        </p:nvSpPr>
        <p:spPr/>
        <p:txBody>
          <a:bodyPr/>
          <a:lstStyle>
            <a:lvl1pPr>
              <a:defRPr/>
            </a:lvl1pPr>
          </a:lstStyle>
          <a:p>
            <a:pPr>
              <a:defRPr/>
            </a:pPr>
            <a:endParaRPr lang="pt-BR"/>
          </a:p>
        </p:txBody>
      </p:sp>
      <p:sp>
        <p:nvSpPr>
          <p:cNvPr id="6" name="Slide Number Placeholder 5"/>
          <p:cNvSpPr>
            <a:spLocks noGrp="1"/>
          </p:cNvSpPr>
          <p:nvPr>
            <p:ph type="sldNum" sz="quarter" idx="12"/>
          </p:nvPr>
        </p:nvSpPr>
        <p:spPr/>
        <p:txBody>
          <a:bodyPr/>
          <a:lstStyle>
            <a:lvl1pPr>
              <a:defRPr/>
            </a:lvl1pPr>
          </a:lstStyle>
          <a:p>
            <a:pPr>
              <a:defRPr/>
            </a:pPr>
            <a:fld id="{37443538-564B-49A3-AB41-D64EF19F84CA}" type="slidenum">
              <a:rPr lang="pt-BR"/>
              <a:pPr>
                <a:defRPr/>
              </a:pPr>
              <a:t>‹nº›</a:t>
            </a:fld>
            <a:endParaRPr lang="pt-BR"/>
          </a:p>
        </p:txBody>
      </p:sp>
    </p:spTree>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81850" y="274639"/>
            <a:ext cx="2228850" cy="5851525"/>
          </a:xfrm>
        </p:spPr>
        <p:txBody>
          <a:bodyPr vert="eaVert"/>
          <a:lstStyle/>
          <a:p>
            <a:r>
              <a:rPr lang="en-US" smtClean="0"/>
              <a:t>Click to edit Master title style</a:t>
            </a:r>
            <a:endParaRPr lang="pt-BR"/>
          </a:p>
        </p:txBody>
      </p:sp>
      <p:sp>
        <p:nvSpPr>
          <p:cNvPr id="3" name="Vertical Text Placeholder 2"/>
          <p:cNvSpPr>
            <a:spLocks noGrp="1"/>
          </p:cNvSpPr>
          <p:nvPr>
            <p:ph type="body" orient="vert" idx="1"/>
          </p:nvPr>
        </p:nvSpPr>
        <p:spPr>
          <a:xfrm>
            <a:off x="495300" y="274639"/>
            <a:ext cx="652145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4" name="Date Placeholder 3"/>
          <p:cNvSpPr>
            <a:spLocks noGrp="1"/>
          </p:cNvSpPr>
          <p:nvPr>
            <p:ph type="dt" sz="half" idx="10"/>
          </p:nvPr>
        </p:nvSpPr>
        <p:spPr/>
        <p:txBody>
          <a:bodyPr/>
          <a:lstStyle>
            <a:lvl1pPr>
              <a:defRPr/>
            </a:lvl1pPr>
          </a:lstStyle>
          <a:p>
            <a:pPr>
              <a:defRPr/>
            </a:pPr>
            <a:fld id="{6E897CBC-DA3C-4DD1-9351-21EE17111290}" type="datetimeFigureOut">
              <a:rPr lang="pt-BR"/>
              <a:pPr>
                <a:defRPr/>
              </a:pPr>
              <a:t>17/5/2010</a:t>
            </a:fld>
            <a:endParaRPr lang="pt-BR"/>
          </a:p>
        </p:txBody>
      </p:sp>
      <p:sp>
        <p:nvSpPr>
          <p:cNvPr id="5" name="Footer Placeholder 4"/>
          <p:cNvSpPr>
            <a:spLocks noGrp="1"/>
          </p:cNvSpPr>
          <p:nvPr>
            <p:ph type="ftr" sz="quarter" idx="11"/>
          </p:nvPr>
        </p:nvSpPr>
        <p:spPr/>
        <p:txBody>
          <a:bodyPr/>
          <a:lstStyle>
            <a:lvl1pPr>
              <a:defRPr/>
            </a:lvl1pPr>
          </a:lstStyle>
          <a:p>
            <a:pPr>
              <a:defRPr/>
            </a:pPr>
            <a:endParaRPr lang="pt-BR"/>
          </a:p>
        </p:txBody>
      </p:sp>
      <p:sp>
        <p:nvSpPr>
          <p:cNvPr id="6" name="Slide Number Placeholder 5"/>
          <p:cNvSpPr>
            <a:spLocks noGrp="1"/>
          </p:cNvSpPr>
          <p:nvPr>
            <p:ph type="sldNum" sz="quarter" idx="12"/>
          </p:nvPr>
        </p:nvSpPr>
        <p:spPr/>
        <p:txBody>
          <a:bodyPr/>
          <a:lstStyle>
            <a:lvl1pPr>
              <a:defRPr/>
            </a:lvl1pPr>
          </a:lstStyle>
          <a:p>
            <a:pPr>
              <a:defRPr/>
            </a:pPr>
            <a:fld id="{BB2AA13F-C4EC-4376-965A-118DAB105691}" type="slidenum">
              <a:rPr lang="pt-BR"/>
              <a:pPr>
                <a:defRPr/>
              </a:pPr>
              <a:t>‹nº›</a:t>
            </a:fld>
            <a:endParaRPr lang="pt-B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95300" y="274638"/>
            <a:ext cx="8915400" cy="1143000"/>
          </a:xfrm>
        </p:spPr>
        <p:txBody>
          <a:bodyPr/>
          <a:lstStyle>
            <a:lvl1pPr>
              <a:defRPr/>
            </a:lvl1pPr>
          </a:lstStyle>
          <a:p>
            <a:r>
              <a:rPr lang="en-US" smtClean="0"/>
              <a:t>Click to edit Master title style</a:t>
            </a:r>
            <a:endParaRPr lang="pt-BR"/>
          </a:p>
        </p:txBody>
      </p:sp>
      <p:sp>
        <p:nvSpPr>
          <p:cNvPr id="3" name="Text Placeholder 2"/>
          <p:cNvSpPr>
            <a:spLocks noGrp="1"/>
          </p:cNvSpPr>
          <p:nvPr>
            <p:ph type="body" idx="1"/>
          </p:nvPr>
        </p:nvSpPr>
        <p:spPr>
          <a:xfrm>
            <a:off x="495300" y="1535113"/>
            <a:ext cx="437673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95300" y="2174875"/>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5" name="Text Placeholder 4"/>
          <p:cNvSpPr>
            <a:spLocks noGrp="1"/>
          </p:cNvSpPr>
          <p:nvPr>
            <p:ph type="body" sz="quarter" idx="3"/>
          </p:nvPr>
        </p:nvSpPr>
        <p:spPr>
          <a:xfrm>
            <a:off x="5032415" y="1535113"/>
            <a:ext cx="437832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32415"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7" name="Rectangle 4"/>
          <p:cNvSpPr>
            <a:spLocks noGrp="1" noChangeArrowheads="1"/>
          </p:cNvSpPr>
          <p:nvPr>
            <p:ph type="dt" sz="half" idx="10"/>
          </p:nvPr>
        </p:nvSpPr>
        <p:spPr>
          <a:ln/>
        </p:spPr>
        <p:txBody>
          <a:bodyPr/>
          <a:lstStyle>
            <a:lvl1pPr>
              <a:defRPr/>
            </a:lvl1pPr>
          </a:lstStyle>
          <a:p>
            <a:pPr>
              <a:defRPr/>
            </a:pPr>
            <a:endParaRPr lang="pt-BR"/>
          </a:p>
        </p:txBody>
      </p:sp>
      <p:sp>
        <p:nvSpPr>
          <p:cNvPr id="8" name="Rectangle 5"/>
          <p:cNvSpPr>
            <a:spLocks noGrp="1" noChangeArrowheads="1"/>
          </p:cNvSpPr>
          <p:nvPr>
            <p:ph type="ftr" sz="quarter" idx="11"/>
          </p:nvPr>
        </p:nvSpPr>
        <p:spPr>
          <a:ln/>
        </p:spPr>
        <p:txBody>
          <a:bodyPr/>
          <a:lstStyle>
            <a:lvl1pPr>
              <a:defRPr/>
            </a:lvl1pPr>
          </a:lstStyle>
          <a:p>
            <a:pPr>
              <a:defRPr/>
            </a:pPr>
            <a:endParaRPr lang="pt-BR"/>
          </a:p>
        </p:txBody>
      </p:sp>
      <p:sp>
        <p:nvSpPr>
          <p:cNvPr id="9" name="Rectangle 6"/>
          <p:cNvSpPr>
            <a:spLocks noGrp="1" noChangeArrowheads="1"/>
          </p:cNvSpPr>
          <p:nvPr>
            <p:ph type="sldNum" sz="quarter" idx="12"/>
          </p:nvPr>
        </p:nvSpPr>
        <p:spPr>
          <a:ln/>
        </p:spPr>
        <p:txBody>
          <a:bodyPr/>
          <a:lstStyle>
            <a:lvl1pPr>
              <a:defRPr/>
            </a:lvl1pPr>
          </a:lstStyle>
          <a:p>
            <a:pPr>
              <a:defRPr/>
            </a:pPr>
            <a:fld id="{FE863D09-F6FC-4080-B06B-EBE4F6DE8392}" type="slidenum">
              <a:rPr lang="pt-BR"/>
              <a:pPr>
                <a:defRPr/>
              </a:pPr>
              <a:t>‹nº›</a:t>
            </a:fld>
            <a:endParaRPr lang="pt-B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82506" y="4407081"/>
            <a:ext cx="8420100" cy="1362075"/>
          </a:xfrm>
        </p:spPr>
        <p:txBody>
          <a:bodyPr anchor="t"/>
          <a:lstStyle>
            <a:lvl1pPr algn="l">
              <a:defRPr sz="4000" b="1" cap="all"/>
            </a:lvl1pPr>
          </a:lstStyle>
          <a:p>
            <a:r>
              <a:rPr lang="en-US" smtClean="0"/>
              <a:t>Click to edit Master title style</a:t>
            </a:r>
            <a:endParaRPr lang="pt-BR"/>
          </a:p>
        </p:txBody>
      </p:sp>
      <p:sp>
        <p:nvSpPr>
          <p:cNvPr id="3" name="Text Placeholder 2"/>
          <p:cNvSpPr>
            <a:spLocks noGrp="1"/>
          </p:cNvSpPr>
          <p:nvPr>
            <p:ph type="body" idx="1"/>
          </p:nvPr>
        </p:nvSpPr>
        <p:spPr>
          <a:xfrm>
            <a:off x="782506"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pt-BR"/>
          </a:p>
        </p:txBody>
      </p:sp>
      <p:sp>
        <p:nvSpPr>
          <p:cNvPr id="5" name="Rectangle 5"/>
          <p:cNvSpPr>
            <a:spLocks noGrp="1" noChangeArrowheads="1"/>
          </p:cNvSpPr>
          <p:nvPr>
            <p:ph type="ftr" sz="quarter" idx="11"/>
          </p:nvPr>
        </p:nvSpPr>
        <p:spPr/>
        <p:txBody>
          <a:bodyPr/>
          <a:lstStyle>
            <a:lvl1pPr>
              <a:defRPr/>
            </a:lvl1pPr>
          </a:lstStyle>
          <a:p>
            <a:pPr>
              <a:defRPr/>
            </a:pPr>
            <a:endParaRPr lang="pt-BR"/>
          </a:p>
        </p:txBody>
      </p:sp>
      <p:sp>
        <p:nvSpPr>
          <p:cNvPr id="6" name="Rectangle 6"/>
          <p:cNvSpPr>
            <a:spLocks noGrp="1" noChangeArrowheads="1"/>
          </p:cNvSpPr>
          <p:nvPr>
            <p:ph type="sldNum" sz="quarter" idx="12"/>
          </p:nvPr>
        </p:nvSpPr>
        <p:spPr/>
        <p:txBody>
          <a:bodyPr/>
          <a:lstStyle>
            <a:lvl1pPr>
              <a:defRPr/>
            </a:lvl1pPr>
          </a:lstStyle>
          <a:p>
            <a:pPr>
              <a:defRPr/>
            </a:pPr>
            <a:fld id="{806147ED-23BE-4490-889C-1B5B511BC403}" type="slidenum">
              <a:rPr lang="pt-BR"/>
              <a:pPr>
                <a:defRPr/>
              </a:pPr>
              <a:t>‹nº›</a:t>
            </a:fld>
            <a:endParaRPr lang="pt-B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pt-BR"/>
          </a:p>
        </p:txBody>
      </p:sp>
      <p:sp>
        <p:nvSpPr>
          <p:cNvPr id="3" name="Content Placeholder 2"/>
          <p:cNvSpPr>
            <a:spLocks noGrp="1"/>
          </p:cNvSpPr>
          <p:nvPr>
            <p:ph sz="half" idx="1"/>
          </p:nvPr>
        </p:nvSpPr>
        <p:spPr>
          <a:xfrm>
            <a:off x="495300" y="1600206"/>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4" name="Content Placeholder 3"/>
          <p:cNvSpPr>
            <a:spLocks noGrp="1"/>
          </p:cNvSpPr>
          <p:nvPr>
            <p:ph sz="half" idx="2"/>
          </p:nvPr>
        </p:nvSpPr>
        <p:spPr>
          <a:xfrm>
            <a:off x="5035550" y="1600206"/>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5" name="Rectangle 6"/>
          <p:cNvSpPr>
            <a:spLocks noGrp="1" noChangeArrowheads="1"/>
          </p:cNvSpPr>
          <p:nvPr>
            <p:ph type="dt" sz="half" idx="10"/>
          </p:nvPr>
        </p:nvSpPr>
        <p:spPr/>
        <p:txBody>
          <a:bodyPr/>
          <a:lstStyle>
            <a:lvl1pPr algn="ctr">
              <a:defRPr/>
            </a:lvl1pPr>
          </a:lstStyle>
          <a:p>
            <a:pPr>
              <a:defRPr/>
            </a:pPr>
            <a:endParaRPr lang="pt-BR"/>
          </a:p>
        </p:txBody>
      </p:sp>
      <p:sp>
        <p:nvSpPr>
          <p:cNvPr id="6" name="Rectangle 7"/>
          <p:cNvSpPr>
            <a:spLocks noGrp="1" noChangeArrowheads="1"/>
          </p:cNvSpPr>
          <p:nvPr>
            <p:ph type="ftr" sz="quarter" idx="11"/>
          </p:nvPr>
        </p:nvSpPr>
        <p:spPr/>
        <p:txBody>
          <a:bodyPr/>
          <a:lstStyle>
            <a:lvl1pPr>
              <a:defRPr/>
            </a:lvl1pPr>
          </a:lstStyle>
          <a:p>
            <a:pPr>
              <a:defRPr/>
            </a:pPr>
            <a:endParaRPr lang="pt-BR"/>
          </a:p>
        </p:txBody>
      </p:sp>
      <p:sp>
        <p:nvSpPr>
          <p:cNvPr id="7" name="Rectangle 8"/>
          <p:cNvSpPr>
            <a:spLocks noGrp="1" noChangeArrowheads="1"/>
          </p:cNvSpPr>
          <p:nvPr>
            <p:ph type="sldNum" sz="quarter" idx="12"/>
          </p:nvPr>
        </p:nvSpPr>
        <p:spPr/>
        <p:txBody>
          <a:bodyPr/>
          <a:lstStyle>
            <a:lvl1pPr>
              <a:defRPr/>
            </a:lvl1pPr>
          </a:lstStyle>
          <a:p>
            <a:pPr>
              <a:defRPr/>
            </a:pPr>
            <a:fld id="{1D5BEFAC-C10A-4105-AE01-E92994EC7984}" type="slidenum">
              <a:rPr lang="pt-BR"/>
              <a:pPr>
                <a:defRPr/>
              </a:pPr>
              <a:t>‹nº›</a:t>
            </a:fld>
            <a:endParaRPr lang="pt-B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pt-BR"/>
          </a:p>
        </p:txBody>
      </p:sp>
      <p:sp>
        <p:nvSpPr>
          <p:cNvPr id="3" name="Text Placeholder 2"/>
          <p:cNvSpPr>
            <a:spLocks noGrp="1"/>
          </p:cNvSpPr>
          <p:nvPr>
            <p:ph type="body" idx="1"/>
          </p:nvPr>
        </p:nvSpPr>
        <p:spPr>
          <a:xfrm>
            <a:off x="495300" y="1535113"/>
            <a:ext cx="437687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95300"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5" name="Text Placeholder 4"/>
          <p:cNvSpPr>
            <a:spLocks noGrp="1"/>
          </p:cNvSpPr>
          <p:nvPr>
            <p:ph type="body" sz="quarter" idx="3"/>
          </p:nvPr>
        </p:nvSpPr>
        <p:spPr>
          <a:xfrm>
            <a:off x="5032115" y="1535113"/>
            <a:ext cx="437859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32115"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7" name="Rectangle 4"/>
          <p:cNvSpPr>
            <a:spLocks noGrp="1" noChangeArrowheads="1"/>
          </p:cNvSpPr>
          <p:nvPr>
            <p:ph type="dt" sz="half" idx="10"/>
          </p:nvPr>
        </p:nvSpPr>
        <p:spPr/>
        <p:txBody>
          <a:bodyPr/>
          <a:lstStyle>
            <a:lvl1pPr algn="ctr">
              <a:defRPr/>
            </a:lvl1pPr>
          </a:lstStyle>
          <a:p>
            <a:pPr>
              <a:defRPr/>
            </a:pPr>
            <a:endParaRPr lang="pt-BR"/>
          </a:p>
        </p:txBody>
      </p:sp>
      <p:sp>
        <p:nvSpPr>
          <p:cNvPr id="8" name="Rectangle 5"/>
          <p:cNvSpPr>
            <a:spLocks noGrp="1" noChangeArrowheads="1"/>
          </p:cNvSpPr>
          <p:nvPr>
            <p:ph type="ftr" sz="quarter" idx="11"/>
          </p:nvPr>
        </p:nvSpPr>
        <p:spPr/>
        <p:txBody>
          <a:bodyPr/>
          <a:lstStyle>
            <a:lvl1pPr>
              <a:defRPr/>
            </a:lvl1pPr>
          </a:lstStyle>
          <a:p>
            <a:pPr>
              <a:defRPr/>
            </a:pPr>
            <a:endParaRPr lang="pt-BR"/>
          </a:p>
        </p:txBody>
      </p:sp>
      <p:sp>
        <p:nvSpPr>
          <p:cNvPr id="9" name="Rectangle 6"/>
          <p:cNvSpPr>
            <a:spLocks noGrp="1" noChangeArrowheads="1"/>
          </p:cNvSpPr>
          <p:nvPr>
            <p:ph type="sldNum" sz="quarter" idx="12"/>
          </p:nvPr>
        </p:nvSpPr>
        <p:spPr/>
        <p:txBody>
          <a:bodyPr/>
          <a:lstStyle>
            <a:lvl1pPr>
              <a:defRPr/>
            </a:lvl1pPr>
          </a:lstStyle>
          <a:p>
            <a:pPr>
              <a:defRPr/>
            </a:pPr>
            <a:fld id="{2063BA8E-673A-4D77-9ADA-402382C35EED}" type="slidenum">
              <a:rPr lang="pt-BR"/>
              <a:pPr>
                <a:defRPr/>
              </a:pPr>
              <a:t>‹nº›</a:t>
            </a:fld>
            <a:endParaRPr lang="pt-B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pt-BR"/>
          </a:p>
        </p:txBody>
      </p:sp>
      <p:sp>
        <p:nvSpPr>
          <p:cNvPr id="3" name="Rectangle 4"/>
          <p:cNvSpPr>
            <a:spLocks noGrp="1" noChangeArrowheads="1"/>
          </p:cNvSpPr>
          <p:nvPr>
            <p:ph type="dt" sz="half" idx="10"/>
          </p:nvPr>
        </p:nvSpPr>
        <p:spPr/>
        <p:txBody>
          <a:bodyPr/>
          <a:lstStyle>
            <a:lvl1pPr algn="ctr">
              <a:defRPr/>
            </a:lvl1pPr>
          </a:lstStyle>
          <a:p>
            <a:pPr>
              <a:defRPr/>
            </a:pPr>
            <a:endParaRPr lang="pt-BR"/>
          </a:p>
        </p:txBody>
      </p:sp>
      <p:sp>
        <p:nvSpPr>
          <p:cNvPr id="4" name="Rectangle 5"/>
          <p:cNvSpPr>
            <a:spLocks noGrp="1" noChangeArrowheads="1"/>
          </p:cNvSpPr>
          <p:nvPr>
            <p:ph type="ftr" sz="quarter" idx="11"/>
          </p:nvPr>
        </p:nvSpPr>
        <p:spPr/>
        <p:txBody>
          <a:bodyPr/>
          <a:lstStyle>
            <a:lvl1pPr>
              <a:defRPr/>
            </a:lvl1pPr>
          </a:lstStyle>
          <a:p>
            <a:pPr>
              <a:defRPr/>
            </a:pPr>
            <a:endParaRPr lang="pt-BR"/>
          </a:p>
        </p:txBody>
      </p:sp>
      <p:sp>
        <p:nvSpPr>
          <p:cNvPr id="5" name="Rectangle 6"/>
          <p:cNvSpPr>
            <a:spLocks noGrp="1" noChangeArrowheads="1"/>
          </p:cNvSpPr>
          <p:nvPr>
            <p:ph type="sldNum" sz="quarter" idx="12"/>
          </p:nvPr>
        </p:nvSpPr>
        <p:spPr/>
        <p:txBody>
          <a:bodyPr/>
          <a:lstStyle>
            <a:lvl1pPr>
              <a:defRPr/>
            </a:lvl1pPr>
          </a:lstStyle>
          <a:p>
            <a:pPr>
              <a:defRPr/>
            </a:pPr>
            <a:fld id="{FA1244CA-D7C5-45E6-8B14-1A7DCE5CE591}" type="slidenum">
              <a:rPr lang="pt-BR"/>
              <a:pPr>
                <a:defRPr/>
              </a:pPr>
              <a:t>‹nº›</a:t>
            </a:fld>
            <a:endParaRPr lang="pt-B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pt-BR"/>
          </a:p>
        </p:txBody>
      </p:sp>
      <p:sp>
        <p:nvSpPr>
          <p:cNvPr id="3" name="Rectangle 5"/>
          <p:cNvSpPr>
            <a:spLocks noGrp="1" noChangeArrowheads="1"/>
          </p:cNvSpPr>
          <p:nvPr>
            <p:ph type="ftr" sz="quarter" idx="11"/>
          </p:nvPr>
        </p:nvSpPr>
        <p:spPr/>
        <p:txBody>
          <a:bodyPr/>
          <a:lstStyle>
            <a:lvl1pPr>
              <a:defRPr/>
            </a:lvl1pPr>
          </a:lstStyle>
          <a:p>
            <a:pPr>
              <a:defRPr/>
            </a:pPr>
            <a:endParaRPr lang="pt-BR"/>
          </a:p>
        </p:txBody>
      </p:sp>
      <p:sp>
        <p:nvSpPr>
          <p:cNvPr id="4" name="Rectangle 6"/>
          <p:cNvSpPr>
            <a:spLocks noGrp="1" noChangeArrowheads="1"/>
          </p:cNvSpPr>
          <p:nvPr>
            <p:ph type="sldNum" sz="quarter" idx="12"/>
          </p:nvPr>
        </p:nvSpPr>
        <p:spPr/>
        <p:txBody>
          <a:bodyPr/>
          <a:lstStyle>
            <a:lvl1pPr>
              <a:defRPr/>
            </a:lvl1pPr>
          </a:lstStyle>
          <a:p>
            <a:pPr>
              <a:defRPr/>
            </a:pPr>
            <a:fld id="{6EA75F82-8DDF-4621-9E57-B67ED3FC9521}" type="slidenum">
              <a:rPr lang="pt-BR"/>
              <a:pPr>
                <a:defRPr/>
              </a:pPr>
              <a:t>‹nº›</a:t>
            </a:fld>
            <a:endParaRPr lang="pt-B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5300" y="273050"/>
            <a:ext cx="3259006" cy="1162050"/>
          </a:xfrm>
        </p:spPr>
        <p:txBody>
          <a:bodyPr anchor="b"/>
          <a:lstStyle>
            <a:lvl1pPr algn="l">
              <a:defRPr sz="2000" b="1"/>
            </a:lvl1pPr>
          </a:lstStyle>
          <a:p>
            <a:r>
              <a:rPr lang="en-US" smtClean="0"/>
              <a:t>Click to edit Master title style</a:t>
            </a:r>
            <a:endParaRPr lang="pt-BR"/>
          </a:p>
        </p:txBody>
      </p:sp>
      <p:sp>
        <p:nvSpPr>
          <p:cNvPr id="3" name="Content Placeholder 2"/>
          <p:cNvSpPr>
            <a:spLocks noGrp="1"/>
          </p:cNvSpPr>
          <p:nvPr>
            <p:ph idx="1"/>
          </p:nvPr>
        </p:nvSpPr>
        <p:spPr>
          <a:xfrm>
            <a:off x="3872972" y="273126"/>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4" name="Text Placeholder 3"/>
          <p:cNvSpPr>
            <a:spLocks noGrp="1"/>
          </p:cNvSpPr>
          <p:nvPr>
            <p:ph type="body" sz="half" idx="2"/>
          </p:nvPr>
        </p:nvSpPr>
        <p:spPr>
          <a:xfrm>
            <a:off x="495300" y="1435103"/>
            <a:ext cx="325900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dt" sz="half" idx="10"/>
          </p:nvPr>
        </p:nvSpPr>
        <p:spPr/>
        <p:txBody>
          <a:bodyPr/>
          <a:lstStyle>
            <a:lvl1pPr algn="ctr">
              <a:defRPr/>
            </a:lvl1pPr>
          </a:lstStyle>
          <a:p>
            <a:pPr>
              <a:defRPr/>
            </a:pPr>
            <a:endParaRPr lang="pt-BR"/>
          </a:p>
        </p:txBody>
      </p:sp>
      <p:sp>
        <p:nvSpPr>
          <p:cNvPr id="6" name="Rectangle 7"/>
          <p:cNvSpPr>
            <a:spLocks noGrp="1" noChangeArrowheads="1"/>
          </p:cNvSpPr>
          <p:nvPr>
            <p:ph type="ftr" sz="quarter" idx="11"/>
          </p:nvPr>
        </p:nvSpPr>
        <p:spPr/>
        <p:txBody>
          <a:bodyPr/>
          <a:lstStyle>
            <a:lvl1pPr>
              <a:defRPr/>
            </a:lvl1pPr>
          </a:lstStyle>
          <a:p>
            <a:pPr>
              <a:defRPr/>
            </a:pPr>
            <a:endParaRPr lang="pt-BR"/>
          </a:p>
        </p:txBody>
      </p:sp>
      <p:sp>
        <p:nvSpPr>
          <p:cNvPr id="7" name="Rectangle 8"/>
          <p:cNvSpPr>
            <a:spLocks noGrp="1" noChangeArrowheads="1"/>
          </p:cNvSpPr>
          <p:nvPr>
            <p:ph type="sldNum" sz="quarter" idx="12"/>
          </p:nvPr>
        </p:nvSpPr>
        <p:spPr/>
        <p:txBody>
          <a:bodyPr/>
          <a:lstStyle>
            <a:lvl1pPr>
              <a:defRPr/>
            </a:lvl1pPr>
          </a:lstStyle>
          <a:p>
            <a:pPr>
              <a:defRPr/>
            </a:pPr>
            <a:fld id="{D92C8523-83C0-4F2F-8B39-1E09B6821D25}" type="slidenum">
              <a:rPr lang="pt-BR"/>
              <a:pPr>
                <a:defRPr/>
              </a:pPr>
              <a:t>‹nº›</a:t>
            </a:fld>
            <a:endParaRPr lang="pt-B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645" y="4800600"/>
            <a:ext cx="5943600" cy="566738"/>
          </a:xfrm>
        </p:spPr>
        <p:txBody>
          <a:bodyPr anchor="b"/>
          <a:lstStyle>
            <a:lvl1pPr algn="l">
              <a:defRPr sz="2000" b="1"/>
            </a:lvl1pPr>
          </a:lstStyle>
          <a:p>
            <a:r>
              <a:rPr lang="en-US" smtClean="0"/>
              <a:t>Click to edit Master title style</a:t>
            </a:r>
            <a:endParaRPr lang="pt-BR"/>
          </a:p>
        </p:txBody>
      </p:sp>
      <p:sp>
        <p:nvSpPr>
          <p:cNvPr id="3" name="Picture Placeholder 2"/>
          <p:cNvSpPr>
            <a:spLocks noGrp="1"/>
          </p:cNvSpPr>
          <p:nvPr>
            <p:ph type="pic" idx="1"/>
          </p:nvPr>
        </p:nvSpPr>
        <p:spPr>
          <a:xfrm>
            <a:off x="1941645"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t-BR" noProof="0" smtClean="0"/>
          </a:p>
        </p:txBody>
      </p:sp>
      <p:sp>
        <p:nvSpPr>
          <p:cNvPr id="4" name="Text Placeholder 3"/>
          <p:cNvSpPr>
            <a:spLocks noGrp="1"/>
          </p:cNvSpPr>
          <p:nvPr>
            <p:ph type="body" sz="half" idx="2"/>
          </p:nvPr>
        </p:nvSpPr>
        <p:spPr>
          <a:xfrm>
            <a:off x="1941645"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dt" sz="half" idx="10"/>
          </p:nvPr>
        </p:nvSpPr>
        <p:spPr/>
        <p:txBody>
          <a:bodyPr/>
          <a:lstStyle>
            <a:lvl1pPr algn="ctr">
              <a:defRPr/>
            </a:lvl1pPr>
          </a:lstStyle>
          <a:p>
            <a:pPr>
              <a:defRPr/>
            </a:pPr>
            <a:endParaRPr lang="pt-BR"/>
          </a:p>
        </p:txBody>
      </p:sp>
      <p:sp>
        <p:nvSpPr>
          <p:cNvPr id="6" name="Rectangle 7"/>
          <p:cNvSpPr>
            <a:spLocks noGrp="1" noChangeArrowheads="1"/>
          </p:cNvSpPr>
          <p:nvPr>
            <p:ph type="ftr" sz="quarter" idx="11"/>
          </p:nvPr>
        </p:nvSpPr>
        <p:spPr/>
        <p:txBody>
          <a:bodyPr/>
          <a:lstStyle>
            <a:lvl1pPr>
              <a:defRPr/>
            </a:lvl1pPr>
          </a:lstStyle>
          <a:p>
            <a:pPr>
              <a:defRPr/>
            </a:pPr>
            <a:endParaRPr lang="pt-BR"/>
          </a:p>
        </p:txBody>
      </p:sp>
      <p:sp>
        <p:nvSpPr>
          <p:cNvPr id="7" name="Rectangle 8"/>
          <p:cNvSpPr>
            <a:spLocks noGrp="1" noChangeArrowheads="1"/>
          </p:cNvSpPr>
          <p:nvPr>
            <p:ph type="sldNum" sz="quarter" idx="12"/>
          </p:nvPr>
        </p:nvSpPr>
        <p:spPr/>
        <p:txBody>
          <a:bodyPr/>
          <a:lstStyle>
            <a:lvl1pPr>
              <a:defRPr/>
            </a:lvl1pPr>
          </a:lstStyle>
          <a:p>
            <a:pPr>
              <a:defRPr/>
            </a:pPr>
            <a:fld id="{14CCECC0-18E9-4840-8FAF-A297B436B3DA}" type="slidenum">
              <a:rPr lang="pt-BR"/>
              <a:pPr>
                <a:defRPr/>
              </a:pPr>
              <a:t>‹nº›</a:t>
            </a:fld>
            <a:endParaRPr lang="pt-B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pt-B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4" name="Rectangle 4"/>
          <p:cNvSpPr>
            <a:spLocks noGrp="1" noChangeArrowheads="1"/>
          </p:cNvSpPr>
          <p:nvPr>
            <p:ph type="dt" sz="half" idx="10"/>
          </p:nvPr>
        </p:nvSpPr>
        <p:spPr/>
        <p:txBody>
          <a:bodyPr/>
          <a:lstStyle>
            <a:lvl1pPr algn="ctr">
              <a:defRPr/>
            </a:lvl1pPr>
          </a:lstStyle>
          <a:p>
            <a:pPr>
              <a:defRPr/>
            </a:pPr>
            <a:endParaRPr lang="pt-BR"/>
          </a:p>
        </p:txBody>
      </p:sp>
      <p:sp>
        <p:nvSpPr>
          <p:cNvPr id="5" name="Rectangle 5"/>
          <p:cNvSpPr>
            <a:spLocks noGrp="1" noChangeArrowheads="1"/>
          </p:cNvSpPr>
          <p:nvPr>
            <p:ph type="ftr" sz="quarter" idx="11"/>
          </p:nvPr>
        </p:nvSpPr>
        <p:spPr/>
        <p:txBody>
          <a:bodyPr/>
          <a:lstStyle>
            <a:lvl1pPr>
              <a:defRPr/>
            </a:lvl1pPr>
          </a:lstStyle>
          <a:p>
            <a:pPr>
              <a:defRPr/>
            </a:pPr>
            <a:endParaRPr lang="pt-BR"/>
          </a:p>
        </p:txBody>
      </p:sp>
      <p:sp>
        <p:nvSpPr>
          <p:cNvPr id="6" name="Rectangle 6"/>
          <p:cNvSpPr>
            <a:spLocks noGrp="1" noChangeArrowheads="1"/>
          </p:cNvSpPr>
          <p:nvPr>
            <p:ph type="sldNum" sz="quarter" idx="12"/>
          </p:nvPr>
        </p:nvSpPr>
        <p:spPr/>
        <p:txBody>
          <a:bodyPr/>
          <a:lstStyle>
            <a:lvl1pPr>
              <a:defRPr/>
            </a:lvl1pPr>
          </a:lstStyle>
          <a:p>
            <a:pPr>
              <a:defRPr/>
            </a:pPr>
            <a:fld id="{22954D70-2490-4C9D-AB78-816FCA0D5D9C}" type="slidenum">
              <a:rPr lang="pt-BR"/>
              <a:pPr>
                <a:defRPr/>
              </a:pPr>
              <a:t>‹nº›</a:t>
            </a:fld>
            <a:endParaRPr lang="pt-B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81850" y="274712"/>
            <a:ext cx="2228850" cy="5851525"/>
          </a:xfrm>
        </p:spPr>
        <p:txBody>
          <a:bodyPr vert="eaVert"/>
          <a:lstStyle/>
          <a:p>
            <a:r>
              <a:rPr lang="en-US" smtClean="0"/>
              <a:t>Click to edit Master title style</a:t>
            </a:r>
            <a:endParaRPr lang="pt-BR"/>
          </a:p>
        </p:txBody>
      </p:sp>
      <p:sp>
        <p:nvSpPr>
          <p:cNvPr id="3" name="Vertical Text Placeholder 2"/>
          <p:cNvSpPr>
            <a:spLocks noGrp="1"/>
          </p:cNvSpPr>
          <p:nvPr>
            <p:ph type="body" orient="vert" idx="1"/>
          </p:nvPr>
        </p:nvSpPr>
        <p:spPr>
          <a:xfrm>
            <a:off x="495300" y="274712"/>
            <a:ext cx="652145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4" name="Rectangle 4"/>
          <p:cNvSpPr>
            <a:spLocks noGrp="1" noChangeArrowheads="1"/>
          </p:cNvSpPr>
          <p:nvPr>
            <p:ph type="dt" sz="half" idx="10"/>
          </p:nvPr>
        </p:nvSpPr>
        <p:spPr/>
        <p:txBody>
          <a:bodyPr/>
          <a:lstStyle>
            <a:lvl1pPr algn="ctr">
              <a:defRPr/>
            </a:lvl1pPr>
          </a:lstStyle>
          <a:p>
            <a:pPr>
              <a:defRPr/>
            </a:pPr>
            <a:endParaRPr lang="pt-BR"/>
          </a:p>
        </p:txBody>
      </p:sp>
      <p:sp>
        <p:nvSpPr>
          <p:cNvPr id="5" name="Rectangle 5"/>
          <p:cNvSpPr>
            <a:spLocks noGrp="1" noChangeArrowheads="1"/>
          </p:cNvSpPr>
          <p:nvPr>
            <p:ph type="ftr" sz="quarter" idx="11"/>
          </p:nvPr>
        </p:nvSpPr>
        <p:spPr/>
        <p:txBody>
          <a:bodyPr/>
          <a:lstStyle>
            <a:lvl1pPr>
              <a:defRPr/>
            </a:lvl1pPr>
          </a:lstStyle>
          <a:p>
            <a:pPr>
              <a:defRPr/>
            </a:pPr>
            <a:endParaRPr lang="pt-BR"/>
          </a:p>
        </p:txBody>
      </p:sp>
      <p:sp>
        <p:nvSpPr>
          <p:cNvPr id="6" name="Rectangle 6"/>
          <p:cNvSpPr>
            <a:spLocks noGrp="1" noChangeArrowheads="1"/>
          </p:cNvSpPr>
          <p:nvPr>
            <p:ph type="sldNum" sz="quarter" idx="12"/>
          </p:nvPr>
        </p:nvSpPr>
        <p:spPr/>
        <p:txBody>
          <a:bodyPr/>
          <a:lstStyle>
            <a:lvl1pPr>
              <a:defRPr/>
            </a:lvl1pPr>
          </a:lstStyle>
          <a:p>
            <a:pPr>
              <a:defRPr/>
            </a:pPr>
            <a:fld id="{3BA9B098-0120-4F3B-B95D-B2DAF7554BFD}" type="slidenum">
              <a:rPr lang="pt-BR"/>
              <a:pPr>
                <a:defRPr/>
              </a:pPr>
              <a:t>‹nº›</a:t>
            </a:fld>
            <a:endParaRPr lang="pt-B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42950" y="2130570"/>
            <a:ext cx="8420100" cy="1470025"/>
          </a:xfrm>
        </p:spPr>
        <p:txBody>
          <a:bodyPr/>
          <a:lstStyle/>
          <a:p>
            <a:r>
              <a:rPr lang="en-US" smtClean="0"/>
              <a:t>Click to edit Master title style</a:t>
            </a:r>
            <a:endParaRPr lang="pt-BR"/>
          </a:p>
        </p:txBody>
      </p:sp>
      <p:sp>
        <p:nvSpPr>
          <p:cNvPr id="3" name="Subtitle 2"/>
          <p:cNvSpPr>
            <a:spLocks noGrp="1"/>
          </p:cNvSpPr>
          <p:nvPr>
            <p:ph type="subTitle" idx="1"/>
          </p:nvPr>
        </p:nvSpPr>
        <p:spPr>
          <a:xfrm>
            <a:off x="1485900" y="3886200"/>
            <a:ext cx="69342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pt-B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D1DC50D-7154-4227-A0FA-4B34A33078E7}" type="slidenum">
              <a:rPr lang="en-US"/>
              <a:pPr>
                <a:defRPr/>
              </a:pPr>
              <a:t>‹nº›</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pt-BR"/>
          </a:p>
        </p:txBody>
      </p:sp>
      <p:sp>
        <p:nvSpPr>
          <p:cNvPr id="3" name="Rectangle 4"/>
          <p:cNvSpPr>
            <a:spLocks noGrp="1" noChangeArrowheads="1"/>
          </p:cNvSpPr>
          <p:nvPr>
            <p:ph type="dt" sz="half" idx="10"/>
          </p:nvPr>
        </p:nvSpPr>
        <p:spPr>
          <a:ln/>
        </p:spPr>
        <p:txBody>
          <a:bodyPr/>
          <a:lstStyle>
            <a:lvl1pPr>
              <a:defRPr/>
            </a:lvl1pPr>
          </a:lstStyle>
          <a:p>
            <a:pPr>
              <a:defRPr/>
            </a:pPr>
            <a:endParaRPr lang="pt-BR"/>
          </a:p>
        </p:txBody>
      </p:sp>
      <p:sp>
        <p:nvSpPr>
          <p:cNvPr id="4" name="Rectangle 5"/>
          <p:cNvSpPr>
            <a:spLocks noGrp="1" noChangeArrowheads="1"/>
          </p:cNvSpPr>
          <p:nvPr>
            <p:ph type="ftr" sz="quarter" idx="11"/>
          </p:nvPr>
        </p:nvSpPr>
        <p:spPr>
          <a:ln/>
        </p:spPr>
        <p:txBody>
          <a:bodyPr/>
          <a:lstStyle>
            <a:lvl1pPr>
              <a:defRPr/>
            </a:lvl1pPr>
          </a:lstStyle>
          <a:p>
            <a:pPr>
              <a:defRPr/>
            </a:pPr>
            <a:endParaRPr lang="pt-BR"/>
          </a:p>
        </p:txBody>
      </p:sp>
      <p:sp>
        <p:nvSpPr>
          <p:cNvPr id="5" name="Rectangle 6"/>
          <p:cNvSpPr>
            <a:spLocks noGrp="1" noChangeArrowheads="1"/>
          </p:cNvSpPr>
          <p:nvPr>
            <p:ph type="sldNum" sz="quarter" idx="12"/>
          </p:nvPr>
        </p:nvSpPr>
        <p:spPr>
          <a:ln/>
        </p:spPr>
        <p:txBody>
          <a:bodyPr/>
          <a:lstStyle>
            <a:lvl1pPr>
              <a:defRPr/>
            </a:lvl1pPr>
          </a:lstStyle>
          <a:p>
            <a:pPr>
              <a:defRPr/>
            </a:pPr>
            <a:fld id="{E1B014ED-6D4D-439A-ADC8-6B9C842E99A3}" type="slidenum">
              <a:rPr lang="pt-BR"/>
              <a:pPr>
                <a:defRPr/>
              </a:pPr>
              <a:t>‹nº›</a:t>
            </a:fld>
            <a:endParaRPr lang="pt-B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pt-B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AEDA80A1-7F5D-4042-BE00-E263C9DDD292}" type="slidenum">
              <a:rPr lang="en-US"/>
              <a:pPr>
                <a:defRPr/>
              </a:pPr>
              <a:t>‹nº›</a:t>
            </a:fld>
            <a:endParaRPr lang="en-US"/>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82506" y="4407045"/>
            <a:ext cx="8420100" cy="1362075"/>
          </a:xfrm>
        </p:spPr>
        <p:txBody>
          <a:bodyPr anchor="t"/>
          <a:lstStyle>
            <a:lvl1pPr algn="l">
              <a:defRPr sz="4000" b="1" cap="all"/>
            </a:lvl1pPr>
          </a:lstStyle>
          <a:p>
            <a:r>
              <a:rPr lang="en-US" smtClean="0"/>
              <a:t>Click to edit Master title style</a:t>
            </a:r>
            <a:endParaRPr lang="pt-BR"/>
          </a:p>
        </p:txBody>
      </p:sp>
      <p:sp>
        <p:nvSpPr>
          <p:cNvPr id="3" name="Text Placeholder 2"/>
          <p:cNvSpPr>
            <a:spLocks noGrp="1"/>
          </p:cNvSpPr>
          <p:nvPr>
            <p:ph type="body" idx="1"/>
          </p:nvPr>
        </p:nvSpPr>
        <p:spPr>
          <a:xfrm>
            <a:off x="782506"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70C73190-AB88-4F01-8A29-ABFDE1D371FB}" type="slidenum">
              <a:rPr lang="en-US"/>
              <a:pPr>
                <a:defRPr/>
              </a:pPr>
              <a:t>‹nº›</a:t>
            </a:fld>
            <a:endParaRPr lang="en-US"/>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pt-BR"/>
          </a:p>
        </p:txBody>
      </p:sp>
      <p:sp>
        <p:nvSpPr>
          <p:cNvPr id="3" name="Content Placeholder 2"/>
          <p:cNvSpPr>
            <a:spLocks noGrp="1"/>
          </p:cNvSpPr>
          <p:nvPr>
            <p:ph sz="half" idx="1"/>
          </p:nvPr>
        </p:nvSpPr>
        <p:spPr>
          <a:xfrm>
            <a:off x="742950" y="1981200"/>
            <a:ext cx="41275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4" name="Content Placeholder 3"/>
          <p:cNvSpPr>
            <a:spLocks noGrp="1"/>
          </p:cNvSpPr>
          <p:nvPr>
            <p:ph sz="half" idx="2"/>
          </p:nvPr>
        </p:nvSpPr>
        <p:spPr>
          <a:xfrm>
            <a:off x="5035550" y="1981200"/>
            <a:ext cx="41275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5" name="Rectangle 10"/>
          <p:cNvSpPr>
            <a:spLocks noGrp="1" noChangeArrowheads="1"/>
          </p:cNvSpPr>
          <p:nvPr>
            <p:ph type="dt" sz="half" idx="10"/>
          </p:nvPr>
        </p:nvSpPr>
        <p:spPr/>
        <p:txBody>
          <a:bodyPr/>
          <a:lstStyle>
            <a:lvl1pPr algn="ctr">
              <a:defRPr/>
            </a:lvl1pPr>
          </a:lstStyle>
          <a:p>
            <a:pPr>
              <a:defRPr/>
            </a:pPr>
            <a:endParaRPr lang="en-US"/>
          </a:p>
        </p:txBody>
      </p:sp>
      <p:sp>
        <p:nvSpPr>
          <p:cNvPr id="6" name="Rectangle 11"/>
          <p:cNvSpPr>
            <a:spLocks noGrp="1" noChangeArrowheads="1"/>
          </p:cNvSpPr>
          <p:nvPr>
            <p:ph type="ftr" sz="quarter" idx="11"/>
          </p:nvPr>
        </p:nvSpPr>
        <p:spPr/>
        <p:txBody>
          <a:bodyPr/>
          <a:lstStyle>
            <a:lvl1pPr>
              <a:defRPr/>
            </a:lvl1pPr>
          </a:lstStyle>
          <a:p>
            <a:pPr>
              <a:defRPr/>
            </a:pPr>
            <a:endParaRPr lang="en-US"/>
          </a:p>
        </p:txBody>
      </p:sp>
      <p:sp>
        <p:nvSpPr>
          <p:cNvPr id="7" name="Rectangle 12"/>
          <p:cNvSpPr>
            <a:spLocks noGrp="1" noChangeArrowheads="1"/>
          </p:cNvSpPr>
          <p:nvPr>
            <p:ph type="sldNum" sz="quarter" idx="12"/>
          </p:nvPr>
        </p:nvSpPr>
        <p:spPr/>
        <p:txBody>
          <a:bodyPr/>
          <a:lstStyle>
            <a:lvl1pPr>
              <a:defRPr/>
            </a:lvl1pPr>
          </a:lstStyle>
          <a:p>
            <a:pPr>
              <a:defRPr/>
            </a:pPr>
            <a:fld id="{6F1BD962-54E1-42DA-A8F6-21CF6774D7F2}" type="slidenum">
              <a:rPr lang="en-US"/>
              <a:pPr>
                <a:defRPr/>
              </a:pPr>
              <a:t>‹nº›</a:t>
            </a:fld>
            <a:endParaRPr lang="en-US"/>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95300" y="274638"/>
            <a:ext cx="8915400" cy="1143000"/>
          </a:xfrm>
        </p:spPr>
        <p:txBody>
          <a:bodyPr/>
          <a:lstStyle>
            <a:lvl1pPr>
              <a:defRPr/>
            </a:lvl1pPr>
          </a:lstStyle>
          <a:p>
            <a:r>
              <a:rPr lang="en-US" smtClean="0"/>
              <a:t>Click to edit Master title style</a:t>
            </a:r>
            <a:endParaRPr lang="pt-BR"/>
          </a:p>
        </p:txBody>
      </p:sp>
      <p:sp>
        <p:nvSpPr>
          <p:cNvPr id="3" name="Text Placeholder 2"/>
          <p:cNvSpPr>
            <a:spLocks noGrp="1"/>
          </p:cNvSpPr>
          <p:nvPr>
            <p:ph type="body" idx="1"/>
          </p:nvPr>
        </p:nvSpPr>
        <p:spPr>
          <a:xfrm>
            <a:off x="495300" y="1535113"/>
            <a:ext cx="437687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95300"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5" name="Text Placeholder 4"/>
          <p:cNvSpPr>
            <a:spLocks noGrp="1"/>
          </p:cNvSpPr>
          <p:nvPr>
            <p:ph type="body" sz="quarter" idx="3"/>
          </p:nvPr>
        </p:nvSpPr>
        <p:spPr>
          <a:xfrm>
            <a:off x="5032115" y="1535113"/>
            <a:ext cx="437859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32115"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F7B26B79-79AE-41AF-BC52-FC1DA15ADCFE}" type="slidenum">
              <a:rPr lang="en-US"/>
              <a:pPr>
                <a:defRPr/>
              </a:pPr>
              <a:t>‹nº›</a:t>
            </a:fld>
            <a:endParaRPr lang="en-US"/>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pt-B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C5A18851-B0B5-4B97-9F52-BBE4DCA56BB3}" type="slidenum">
              <a:rPr lang="en-US"/>
              <a:pPr>
                <a:defRPr/>
              </a:pPr>
              <a:t>‹nº›</a:t>
            </a:fld>
            <a:endParaRPr lang="en-US"/>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FB6197EA-6072-457D-BCB5-E174038375CD}" type="slidenum">
              <a:rPr lang="en-US"/>
              <a:pPr>
                <a:defRPr/>
              </a:pPr>
              <a:t>‹nº›</a:t>
            </a:fld>
            <a:endParaRPr lang="en-US"/>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5300" y="273050"/>
            <a:ext cx="3259006" cy="1162050"/>
          </a:xfrm>
        </p:spPr>
        <p:txBody>
          <a:bodyPr anchor="b"/>
          <a:lstStyle>
            <a:lvl1pPr algn="l">
              <a:defRPr sz="2000" b="1"/>
            </a:lvl1pPr>
          </a:lstStyle>
          <a:p>
            <a:r>
              <a:rPr lang="en-US" smtClean="0"/>
              <a:t>Click to edit Master title style</a:t>
            </a:r>
            <a:endParaRPr lang="pt-BR"/>
          </a:p>
        </p:txBody>
      </p:sp>
      <p:sp>
        <p:nvSpPr>
          <p:cNvPr id="3" name="Content Placeholder 2"/>
          <p:cNvSpPr>
            <a:spLocks noGrp="1"/>
          </p:cNvSpPr>
          <p:nvPr>
            <p:ph idx="1"/>
          </p:nvPr>
        </p:nvSpPr>
        <p:spPr>
          <a:xfrm>
            <a:off x="3872972" y="273087"/>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4" name="Text Placeholder 3"/>
          <p:cNvSpPr>
            <a:spLocks noGrp="1"/>
          </p:cNvSpPr>
          <p:nvPr>
            <p:ph type="body" sz="half" idx="2"/>
          </p:nvPr>
        </p:nvSpPr>
        <p:spPr>
          <a:xfrm>
            <a:off x="495300" y="1435103"/>
            <a:ext cx="325900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
          <p:cNvSpPr>
            <a:spLocks noGrp="1" noChangeArrowheads="1"/>
          </p:cNvSpPr>
          <p:nvPr>
            <p:ph type="dt" sz="half" idx="10"/>
          </p:nvPr>
        </p:nvSpPr>
        <p:spPr/>
        <p:txBody>
          <a:bodyPr/>
          <a:lstStyle>
            <a:lvl1pPr algn="ctr">
              <a:defRPr/>
            </a:lvl1pPr>
          </a:lstStyle>
          <a:p>
            <a:pPr>
              <a:defRPr/>
            </a:pPr>
            <a:endParaRPr lang="en-US"/>
          </a:p>
        </p:txBody>
      </p:sp>
      <p:sp>
        <p:nvSpPr>
          <p:cNvPr id="6" name="Rectangle 11"/>
          <p:cNvSpPr>
            <a:spLocks noGrp="1" noChangeArrowheads="1"/>
          </p:cNvSpPr>
          <p:nvPr>
            <p:ph type="ftr" sz="quarter" idx="11"/>
          </p:nvPr>
        </p:nvSpPr>
        <p:spPr/>
        <p:txBody>
          <a:bodyPr/>
          <a:lstStyle>
            <a:lvl1pPr>
              <a:defRPr/>
            </a:lvl1pPr>
          </a:lstStyle>
          <a:p>
            <a:pPr>
              <a:defRPr/>
            </a:pPr>
            <a:endParaRPr lang="en-US"/>
          </a:p>
        </p:txBody>
      </p:sp>
      <p:sp>
        <p:nvSpPr>
          <p:cNvPr id="7" name="Rectangle 12"/>
          <p:cNvSpPr>
            <a:spLocks noGrp="1" noChangeArrowheads="1"/>
          </p:cNvSpPr>
          <p:nvPr>
            <p:ph type="sldNum" sz="quarter" idx="12"/>
          </p:nvPr>
        </p:nvSpPr>
        <p:spPr/>
        <p:txBody>
          <a:bodyPr/>
          <a:lstStyle>
            <a:lvl1pPr>
              <a:defRPr/>
            </a:lvl1pPr>
          </a:lstStyle>
          <a:p>
            <a:pPr>
              <a:defRPr/>
            </a:pPr>
            <a:fld id="{641F84F6-F612-471C-B3D8-6A1B7A2B21D5}" type="slidenum">
              <a:rPr lang="en-US"/>
              <a:pPr>
                <a:defRPr/>
              </a:pPr>
              <a:t>‹nº›</a:t>
            </a:fld>
            <a:endParaRPr lang="en-US"/>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645" y="4800600"/>
            <a:ext cx="5943600" cy="566738"/>
          </a:xfrm>
        </p:spPr>
        <p:txBody>
          <a:bodyPr anchor="b"/>
          <a:lstStyle>
            <a:lvl1pPr algn="l">
              <a:defRPr sz="2000" b="1"/>
            </a:lvl1pPr>
          </a:lstStyle>
          <a:p>
            <a:r>
              <a:rPr lang="en-US" smtClean="0"/>
              <a:t>Click to edit Master title style</a:t>
            </a:r>
            <a:endParaRPr lang="pt-BR"/>
          </a:p>
        </p:txBody>
      </p:sp>
      <p:sp>
        <p:nvSpPr>
          <p:cNvPr id="3" name="Picture Placeholder 2"/>
          <p:cNvSpPr>
            <a:spLocks noGrp="1"/>
          </p:cNvSpPr>
          <p:nvPr>
            <p:ph type="pic" idx="1"/>
          </p:nvPr>
        </p:nvSpPr>
        <p:spPr>
          <a:xfrm>
            <a:off x="1941645"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t-BR" noProof="0" smtClean="0"/>
          </a:p>
        </p:txBody>
      </p:sp>
      <p:sp>
        <p:nvSpPr>
          <p:cNvPr id="4" name="Text Placeholder 3"/>
          <p:cNvSpPr>
            <a:spLocks noGrp="1"/>
          </p:cNvSpPr>
          <p:nvPr>
            <p:ph type="body" sz="half" idx="2"/>
          </p:nvPr>
        </p:nvSpPr>
        <p:spPr>
          <a:xfrm>
            <a:off x="1941645"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
          <p:cNvSpPr>
            <a:spLocks noGrp="1" noChangeArrowheads="1"/>
          </p:cNvSpPr>
          <p:nvPr>
            <p:ph type="dt" sz="half" idx="10"/>
          </p:nvPr>
        </p:nvSpPr>
        <p:spPr/>
        <p:txBody>
          <a:bodyPr/>
          <a:lstStyle>
            <a:lvl1pPr algn="ctr">
              <a:defRPr/>
            </a:lvl1pPr>
          </a:lstStyle>
          <a:p>
            <a:pPr>
              <a:defRPr/>
            </a:pPr>
            <a:endParaRPr lang="en-US"/>
          </a:p>
        </p:txBody>
      </p:sp>
      <p:sp>
        <p:nvSpPr>
          <p:cNvPr id="6" name="Rectangle 11"/>
          <p:cNvSpPr>
            <a:spLocks noGrp="1" noChangeArrowheads="1"/>
          </p:cNvSpPr>
          <p:nvPr>
            <p:ph type="ftr" sz="quarter" idx="11"/>
          </p:nvPr>
        </p:nvSpPr>
        <p:spPr/>
        <p:txBody>
          <a:bodyPr/>
          <a:lstStyle>
            <a:lvl1pPr>
              <a:defRPr/>
            </a:lvl1pPr>
          </a:lstStyle>
          <a:p>
            <a:pPr>
              <a:defRPr/>
            </a:pPr>
            <a:endParaRPr lang="en-US"/>
          </a:p>
        </p:txBody>
      </p:sp>
      <p:sp>
        <p:nvSpPr>
          <p:cNvPr id="7" name="Rectangle 12"/>
          <p:cNvSpPr>
            <a:spLocks noGrp="1" noChangeArrowheads="1"/>
          </p:cNvSpPr>
          <p:nvPr>
            <p:ph type="sldNum" sz="quarter" idx="12"/>
          </p:nvPr>
        </p:nvSpPr>
        <p:spPr/>
        <p:txBody>
          <a:bodyPr/>
          <a:lstStyle>
            <a:lvl1pPr>
              <a:defRPr/>
            </a:lvl1pPr>
          </a:lstStyle>
          <a:p>
            <a:pPr>
              <a:defRPr/>
            </a:pPr>
            <a:fld id="{30B39A4F-5429-4EE3-B6AC-F2D6F47F6682}" type="slidenum">
              <a:rPr lang="en-US"/>
              <a:pPr>
                <a:defRPr/>
              </a:pPr>
              <a:t>‹nº›</a:t>
            </a:fld>
            <a:endParaRPr lang="en-US"/>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pt-B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6AF0BAB0-26C0-4C80-9D9D-9F437BF8335B}" type="slidenum">
              <a:rPr lang="en-US"/>
              <a:pPr>
                <a:defRPr/>
              </a:pPr>
              <a:t>‹nº›</a:t>
            </a:fld>
            <a:endParaRPr lang="en-US"/>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58025" y="609600"/>
            <a:ext cx="2105025" cy="5486400"/>
          </a:xfrm>
        </p:spPr>
        <p:txBody>
          <a:bodyPr vert="eaVert"/>
          <a:lstStyle/>
          <a:p>
            <a:r>
              <a:rPr lang="en-US" smtClean="0"/>
              <a:t>Click to edit Master title style</a:t>
            </a:r>
            <a:endParaRPr lang="pt-BR"/>
          </a:p>
        </p:txBody>
      </p:sp>
      <p:sp>
        <p:nvSpPr>
          <p:cNvPr id="3" name="Vertical Text Placeholder 2"/>
          <p:cNvSpPr>
            <a:spLocks noGrp="1"/>
          </p:cNvSpPr>
          <p:nvPr>
            <p:ph type="body" orient="vert" idx="1"/>
          </p:nvPr>
        </p:nvSpPr>
        <p:spPr>
          <a:xfrm>
            <a:off x="742950" y="609600"/>
            <a:ext cx="6149975"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797785EF-EFEA-4F2E-B686-2BB53D40F7B3}" type="slidenum">
              <a:rPr lang="en-US"/>
              <a:pPr>
                <a:defRPr/>
              </a:pPr>
              <a:t>‹nº›</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pt-BR"/>
          </a:p>
        </p:txBody>
      </p:sp>
      <p:sp>
        <p:nvSpPr>
          <p:cNvPr id="3" name="Rectangle 5"/>
          <p:cNvSpPr>
            <a:spLocks noGrp="1" noChangeArrowheads="1"/>
          </p:cNvSpPr>
          <p:nvPr>
            <p:ph type="ftr" sz="quarter" idx="11"/>
          </p:nvPr>
        </p:nvSpPr>
        <p:spPr>
          <a:ln/>
        </p:spPr>
        <p:txBody>
          <a:bodyPr/>
          <a:lstStyle>
            <a:lvl1pPr>
              <a:defRPr/>
            </a:lvl1pPr>
          </a:lstStyle>
          <a:p>
            <a:pPr>
              <a:defRPr/>
            </a:pPr>
            <a:endParaRPr lang="pt-BR"/>
          </a:p>
        </p:txBody>
      </p:sp>
      <p:sp>
        <p:nvSpPr>
          <p:cNvPr id="4" name="Rectangle 6"/>
          <p:cNvSpPr>
            <a:spLocks noGrp="1" noChangeArrowheads="1"/>
          </p:cNvSpPr>
          <p:nvPr>
            <p:ph type="sldNum" sz="quarter" idx="12"/>
          </p:nvPr>
        </p:nvSpPr>
        <p:spPr>
          <a:ln/>
        </p:spPr>
        <p:txBody>
          <a:bodyPr/>
          <a:lstStyle>
            <a:lvl1pPr>
              <a:defRPr/>
            </a:lvl1pPr>
          </a:lstStyle>
          <a:p>
            <a:pPr>
              <a:defRPr/>
            </a:pPr>
            <a:fld id="{01BBD6D5-3982-4061-91B7-6E65D71CF4F3}" type="slidenum">
              <a:rPr lang="pt-BR"/>
              <a:pPr>
                <a:defRPr/>
              </a:pPr>
              <a:t>‹nº›</a:t>
            </a:fld>
            <a:endParaRPr lang="pt-B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42950" y="2130572"/>
            <a:ext cx="8420100" cy="1470025"/>
          </a:xfrm>
        </p:spPr>
        <p:txBody>
          <a:bodyPr/>
          <a:lstStyle/>
          <a:p>
            <a:r>
              <a:rPr lang="en-US" smtClean="0"/>
              <a:t>Click to edit Master title style</a:t>
            </a:r>
            <a:endParaRPr lang="pt-BR"/>
          </a:p>
        </p:txBody>
      </p:sp>
      <p:sp>
        <p:nvSpPr>
          <p:cNvPr id="3" name="Subtitle 2"/>
          <p:cNvSpPr>
            <a:spLocks noGrp="1"/>
          </p:cNvSpPr>
          <p:nvPr>
            <p:ph type="subTitle" idx="1"/>
          </p:nvPr>
        </p:nvSpPr>
        <p:spPr>
          <a:xfrm>
            <a:off x="1485900" y="3886200"/>
            <a:ext cx="69342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pt-BR"/>
          </a:p>
        </p:txBody>
      </p:sp>
      <p:sp>
        <p:nvSpPr>
          <p:cNvPr id="4" name="Rectangle 4"/>
          <p:cNvSpPr>
            <a:spLocks noGrp="1" noChangeArrowheads="1"/>
          </p:cNvSpPr>
          <p:nvPr>
            <p:ph type="dt" sz="half" idx="10"/>
          </p:nvPr>
        </p:nvSpPr>
        <p:spPr/>
        <p:txBody>
          <a:bodyPr/>
          <a:lstStyle>
            <a:lvl1pPr algn="ctr">
              <a:defRPr/>
            </a:lvl1pPr>
          </a:lstStyle>
          <a:p>
            <a:pPr>
              <a:defRPr/>
            </a:pPr>
            <a:endParaRPr lang="pt-BR"/>
          </a:p>
        </p:txBody>
      </p:sp>
      <p:sp>
        <p:nvSpPr>
          <p:cNvPr id="5" name="Rectangle 5"/>
          <p:cNvSpPr>
            <a:spLocks noGrp="1" noChangeArrowheads="1"/>
          </p:cNvSpPr>
          <p:nvPr>
            <p:ph type="ftr" sz="quarter" idx="11"/>
          </p:nvPr>
        </p:nvSpPr>
        <p:spPr/>
        <p:txBody>
          <a:bodyPr/>
          <a:lstStyle>
            <a:lvl1pPr>
              <a:defRPr/>
            </a:lvl1pPr>
          </a:lstStyle>
          <a:p>
            <a:pPr>
              <a:defRPr/>
            </a:pPr>
            <a:endParaRPr lang="pt-BR"/>
          </a:p>
        </p:txBody>
      </p:sp>
      <p:sp>
        <p:nvSpPr>
          <p:cNvPr id="6" name="Rectangle 6"/>
          <p:cNvSpPr>
            <a:spLocks noGrp="1" noChangeArrowheads="1"/>
          </p:cNvSpPr>
          <p:nvPr>
            <p:ph type="sldNum" sz="quarter" idx="12"/>
          </p:nvPr>
        </p:nvSpPr>
        <p:spPr/>
        <p:txBody>
          <a:bodyPr/>
          <a:lstStyle>
            <a:lvl1pPr>
              <a:defRPr/>
            </a:lvl1pPr>
          </a:lstStyle>
          <a:p>
            <a:pPr>
              <a:defRPr/>
            </a:pPr>
            <a:fld id="{9C87EAE6-8668-4DDD-8F0D-33D463C129CF}" type="slidenum">
              <a:rPr lang="pt-BR"/>
              <a:pPr>
                <a:defRPr/>
              </a:pPr>
              <a:t>‹nº›</a:t>
            </a:fld>
            <a:endParaRPr lang="pt-B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pt-B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4" name="Rectangle 4"/>
          <p:cNvSpPr>
            <a:spLocks noGrp="1" noChangeArrowheads="1"/>
          </p:cNvSpPr>
          <p:nvPr>
            <p:ph type="dt" sz="half" idx="10"/>
          </p:nvPr>
        </p:nvSpPr>
        <p:spPr/>
        <p:txBody>
          <a:bodyPr/>
          <a:lstStyle>
            <a:lvl1pPr algn="ctr">
              <a:defRPr/>
            </a:lvl1pPr>
          </a:lstStyle>
          <a:p>
            <a:pPr>
              <a:defRPr/>
            </a:pPr>
            <a:endParaRPr lang="pt-BR"/>
          </a:p>
        </p:txBody>
      </p:sp>
      <p:sp>
        <p:nvSpPr>
          <p:cNvPr id="5" name="Rectangle 5"/>
          <p:cNvSpPr>
            <a:spLocks noGrp="1" noChangeArrowheads="1"/>
          </p:cNvSpPr>
          <p:nvPr>
            <p:ph type="ftr" sz="quarter" idx="11"/>
          </p:nvPr>
        </p:nvSpPr>
        <p:spPr/>
        <p:txBody>
          <a:bodyPr/>
          <a:lstStyle>
            <a:lvl1pPr>
              <a:defRPr/>
            </a:lvl1pPr>
          </a:lstStyle>
          <a:p>
            <a:pPr>
              <a:defRPr/>
            </a:pPr>
            <a:endParaRPr lang="pt-BR"/>
          </a:p>
        </p:txBody>
      </p:sp>
      <p:sp>
        <p:nvSpPr>
          <p:cNvPr id="6" name="Rectangle 6"/>
          <p:cNvSpPr>
            <a:spLocks noGrp="1" noChangeArrowheads="1"/>
          </p:cNvSpPr>
          <p:nvPr>
            <p:ph type="sldNum" sz="quarter" idx="12"/>
          </p:nvPr>
        </p:nvSpPr>
        <p:spPr/>
        <p:txBody>
          <a:bodyPr/>
          <a:lstStyle>
            <a:lvl1pPr>
              <a:defRPr/>
            </a:lvl1pPr>
          </a:lstStyle>
          <a:p>
            <a:pPr>
              <a:defRPr/>
            </a:pPr>
            <a:fld id="{42CE8B73-D27E-4E15-9186-A71AC2F23327}" type="slidenum">
              <a:rPr lang="pt-BR"/>
              <a:pPr>
                <a:defRPr/>
              </a:pPr>
              <a:t>‹nº›</a:t>
            </a:fld>
            <a:endParaRPr lang="pt-B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82506" y="4407047"/>
            <a:ext cx="8420100" cy="1362075"/>
          </a:xfrm>
        </p:spPr>
        <p:txBody>
          <a:bodyPr anchor="t"/>
          <a:lstStyle>
            <a:lvl1pPr algn="l">
              <a:defRPr sz="4000" b="1" cap="all"/>
            </a:lvl1pPr>
          </a:lstStyle>
          <a:p>
            <a:r>
              <a:rPr lang="en-US" smtClean="0"/>
              <a:t>Click to edit Master title style</a:t>
            </a:r>
            <a:endParaRPr lang="pt-BR"/>
          </a:p>
        </p:txBody>
      </p:sp>
      <p:sp>
        <p:nvSpPr>
          <p:cNvPr id="3" name="Text Placeholder 2"/>
          <p:cNvSpPr>
            <a:spLocks noGrp="1"/>
          </p:cNvSpPr>
          <p:nvPr>
            <p:ph type="body" idx="1"/>
          </p:nvPr>
        </p:nvSpPr>
        <p:spPr>
          <a:xfrm>
            <a:off x="782506"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pt-BR"/>
          </a:p>
        </p:txBody>
      </p:sp>
      <p:sp>
        <p:nvSpPr>
          <p:cNvPr id="5" name="Rectangle 5"/>
          <p:cNvSpPr>
            <a:spLocks noGrp="1" noChangeArrowheads="1"/>
          </p:cNvSpPr>
          <p:nvPr>
            <p:ph type="ftr" sz="quarter" idx="11"/>
          </p:nvPr>
        </p:nvSpPr>
        <p:spPr/>
        <p:txBody>
          <a:bodyPr/>
          <a:lstStyle>
            <a:lvl1pPr>
              <a:defRPr/>
            </a:lvl1pPr>
          </a:lstStyle>
          <a:p>
            <a:pPr>
              <a:defRPr/>
            </a:pPr>
            <a:endParaRPr lang="pt-BR"/>
          </a:p>
        </p:txBody>
      </p:sp>
      <p:sp>
        <p:nvSpPr>
          <p:cNvPr id="6" name="Rectangle 6"/>
          <p:cNvSpPr>
            <a:spLocks noGrp="1" noChangeArrowheads="1"/>
          </p:cNvSpPr>
          <p:nvPr>
            <p:ph type="sldNum" sz="quarter" idx="12"/>
          </p:nvPr>
        </p:nvSpPr>
        <p:spPr/>
        <p:txBody>
          <a:bodyPr/>
          <a:lstStyle>
            <a:lvl1pPr>
              <a:defRPr/>
            </a:lvl1pPr>
          </a:lstStyle>
          <a:p>
            <a:pPr>
              <a:defRPr/>
            </a:pPr>
            <a:fld id="{DADCE017-2E26-4B54-8AA4-3CC7EE89FC43}" type="slidenum">
              <a:rPr lang="pt-BR"/>
              <a:pPr>
                <a:defRPr/>
              </a:pPr>
              <a:t>‹nº›</a:t>
            </a:fld>
            <a:endParaRPr lang="pt-B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pt-BR"/>
          </a:p>
        </p:txBody>
      </p:sp>
      <p:sp>
        <p:nvSpPr>
          <p:cNvPr id="3" name="Content Placeholder 2"/>
          <p:cNvSpPr>
            <a:spLocks noGrp="1"/>
          </p:cNvSpPr>
          <p:nvPr>
            <p:ph sz="half" idx="1"/>
          </p:nvPr>
        </p:nvSpPr>
        <p:spPr>
          <a:xfrm>
            <a:off x="495300" y="1600206"/>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4" name="Content Placeholder 3"/>
          <p:cNvSpPr>
            <a:spLocks noGrp="1"/>
          </p:cNvSpPr>
          <p:nvPr>
            <p:ph sz="half" idx="2"/>
          </p:nvPr>
        </p:nvSpPr>
        <p:spPr>
          <a:xfrm>
            <a:off x="5035550" y="1600206"/>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5" name="Rectangle 19"/>
          <p:cNvSpPr>
            <a:spLocks noGrp="1" noChangeArrowheads="1"/>
          </p:cNvSpPr>
          <p:nvPr>
            <p:ph type="dt" sz="half" idx="10"/>
          </p:nvPr>
        </p:nvSpPr>
        <p:spPr/>
        <p:txBody>
          <a:bodyPr/>
          <a:lstStyle>
            <a:lvl1pPr algn="ctr">
              <a:defRPr/>
            </a:lvl1pPr>
          </a:lstStyle>
          <a:p>
            <a:pPr>
              <a:defRPr/>
            </a:pPr>
            <a:endParaRPr lang="pt-BR"/>
          </a:p>
        </p:txBody>
      </p:sp>
      <p:sp>
        <p:nvSpPr>
          <p:cNvPr id="6" name="Rectangle 20"/>
          <p:cNvSpPr>
            <a:spLocks noGrp="1" noChangeArrowheads="1"/>
          </p:cNvSpPr>
          <p:nvPr>
            <p:ph type="ftr" sz="quarter" idx="11"/>
          </p:nvPr>
        </p:nvSpPr>
        <p:spPr/>
        <p:txBody>
          <a:bodyPr/>
          <a:lstStyle>
            <a:lvl1pPr>
              <a:defRPr/>
            </a:lvl1pPr>
          </a:lstStyle>
          <a:p>
            <a:pPr>
              <a:defRPr/>
            </a:pPr>
            <a:endParaRPr lang="pt-BR"/>
          </a:p>
        </p:txBody>
      </p:sp>
      <p:sp>
        <p:nvSpPr>
          <p:cNvPr id="7" name="Rectangle 21"/>
          <p:cNvSpPr>
            <a:spLocks noGrp="1" noChangeArrowheads="1"/>
          </p:cNvSpPr>
          <p:nvPr>
            <p:ph type="sldNum" sz="quarter" idx="12"/>
          </p:nvPr>
        </p:nvSpPr>
        <p:spPr/>
        <p:txBody>
          <a:bodyPr/>
          <a:lstStyle>
            <a:lvl1pPr>
              <a:defRPr/>
            </a:lvl1pPr>
          </a:lstStyle>
          <a:p>
            <a:pPr>
              <a:defRPr/>
            </a:pPr>
            <a:fld id="{3893914B-2532-4D4E-AE20-D4B49DD325A0}" type="slidenum">
              <a:rPr lang="pt-BR"/>
              <a:pPr>
                <a:defRPr/>
              </a:pPr>
              <a:t>‹nº›</a:t>
            </a:fld>
            <a:endParaRPr lang="pt-B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pt-BR"/>
          </a:p>
        </p:txBody>
      </p:sp>
      <p:sp>
        <p:nvSpPr>
          <p:cNvPr id="3" name="Text Placeholder 2"/>
          <p:cNvSpPr>
            <a:spLocks noGrp="1"/>
          </p:cNvSpPr>
          <p:nvPr>
            <p:ph type="body" idx="1"/>
          </p:nvPr>
        </p:nvSpPr>
        <p:spPr>
          <a:xfrm>
            <a:off x="495300" y="1535113"/>
            <a:ext cx="437687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95300"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5" name="Text Placeholder 4"/>
          <p:cNvSpPr>
            <a:spLocks noGrp="1"/>
          </p:cNvSpPr>
          <p:nvPr>
            <p:ph type="body" sz="quarter" idx="3"/>
          </p:nvPr>
        </p:nvSpPr>
        <p:spPr>
          <a:xfrm>
            <a:off x="5032115" y="1535113"/>
            <a:ext cx="437859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32115"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7" name="Rectangle 4"/>
          <p:cNvSpPr>
            <a:spLocks noGrp="1" noChangeArrowheads="1"/>
          </p:cNvSpPr>
          <p:nvPr>
            <p:ph type="dt" sz="half" idx="10"/>
          </p:nvPr>
        </p:nvSpPr>
        <p:spPr/>
        <p:txBody>
          <a:bodyPr/>
          <a:lstStyle>
            <a:lvl1pPr algn="ctr">
              <a:defRPr/>
            </a:lvl1pPr>
          </a:lstStyle>
          <a:p>
            <a:pPr>
              <a:defRPr/>
            </a:pPr>
            <a:endParaRPr lang="pt-BR"/>
          </a:p>
        </p:txBody>
      </p:sp>
      <p:sp>
        <p:nvSpPr>
          <p:cNvPr id="8" name="Rectangle 5"/>
          <p:cNvSpPr>
            <a:spLocks noGrp="1" noChangeArrowheads="1"/>
          </p:cNvSpPr>
          <p:nvPr>
            <p:ph type="ftr" sz="quarter" idx="11"/>
          </p:nvPr>
        </p:nvSpPr>
        <p:spPr/>
        <p:txBody>
          <a:bodyPr/>
          <a:lstStyle>
            <a:lvl1pPr>
              <a:defRPr/>
            </a:lvl1pPr>
          </a:lstStyle>
          <a:p>
            <a:pPr>
              <a:defRPr/>
            </a:pPr>
            <a:endParaRPr lang="pt-BR"/>
          </a:p>
        </p:txBody>
      </p:sp>
      <p:sp>
        <p:nvSpPr>
          <p:cNvPr id="9" name="Rectangle 6"/>
          <p:cNvSpPr>
            <a:spLocks noGrp="1" noChangeArrowheads="1"/>
          </p:cNvSpPr>
          <p:nvPr>
            <p:ph type="sldNum" sz="quarter" idx="12"/>
          </p:nvPr>
        </p:nvSpPr>
        <p:spPr/>
        <p:txBody>
          <a:bodyPr/>
          <a:lstStyle>
            <a:lvl1pPr>
              <a:defRPr/>
            </a:lvl1pPr>
          </a:lstStyle>
          <a:p>
            <a:pPr>
              <a:defRPr/>
            </a:pPr>
            <a:fld id="{F7332B59-BC67-47BA-9517-5A5191D8FDE7}" type="slidenum">
              <a:rPr lang="pt-BR"/>
              <a:pPr>
                <a:defRPr/>
              </a:pPr>
              <a:t>‹nº›</a:t>
            </a:fld>
            <a:endParaRPr lang="pt-B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pt-BR"/>
          </a:p>
        </p:txBody>
      </p:sp>
      <p:sp>
        <p:nvSpPr>
          <p:cNvPr id="3" name="Rectangle 4"/>
          <p:cNvSpPr>
            <a:spLocks noGrp="1" noChangeArrowheads="1"/>
          </p:cNvSpPr>
          <p:nvPr>
            <p:ph type="dt" sz="half" idx="10"/>
          </p:nvPr>
        </p:nvSpPr>
        <p:spPr/>
        <p:txBody>
          <a:bodyPr/>
          <a:lstStyle>
            <a:lvl1pPr algn="ctr">
              <a:defRPr/>
            </a:lvl1pPr>
          </a:lstStyle>
          <a:p>
            <a:pPr>
              <a:defRPr/>
            </a:pPr>
            <a:endParaRPr lang="pt-BR"/>
          </a:p>
        </p:txBody>
      </p:sp>
      <p:sp>
        <p:nvSpPr>
          <p:cNvPr id="4" name="Rectangle 5"/>
          <p:cNvSpPr>
            <a:spLocks noGrp="1" noChangeArrowheads="1"/>
          </p:cNvSpPr>
          <p:nvPr>
            <p:ph type="ftr" sz="quarter" idx="11"/>
          </p:nvPr>
        </p:nvSpPr>
        <p:spPr/>
        <p:txBody>
          <a:bodyPr/>
          <a:lstStyle>
            <a:lvl1pPr>
              <a:defRPr/>
            </a:lvl1pPr>
          </a:lstStyle>
          <a:p>
            <a:pPr>
              <a:defRPr/>
            </a:pPr>
            <a:endParaRPr lang="pt-BR"/>
          </a:p>
        </p:txBody>
      </p:sp>
      <p:sp>
        <p:nvSpPr>
          <p:cNvPr id="5" name="Rectangle 6"/>
          <p:cNvSpPr>
            <a:spLocks noGrp="1" noChangeArrowheads="1"/>
          </p:cNvSpPr>
          <p:nvPr>
            <p:ph type="sldNum" sz="quarter" idx="12"/>
          </p:nvPr>
        </p:nvSpPr>
        <p:spPr/>
        <p:txBody>
          <a:bodyPr/>
          <a:lstStyle>
            <a:lvl1pPr>
              <a:defRPr/>
            </a:lvl1pPr>
          </a:lstStyle>
          <a:p>
            <a:pPr>
              <a:defRPr/>
            </a:pPr>
            <a:fld id="{E8310B63-9CE4-45B1-A127-29FA45436BAA}" type="slidenum">
              <a:rPr lang="pt-BR"/>
              <a:pPr>
                <a:defRPr/>
              </a:pPr>
              <a:t>‹nº›</a:t>
            </a:fld>
            <a:endParaRPr lang="pt-B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pt-BR"/>
          </a:p>
        </p:txBody>
      </p:sp>
      <p:sp>
        <p:nvSpPr>
          <p:cNvPr id="3" name="Rectangle 5"/>
          <p:cNvSpPr>
            <a:spLocks noGrp="1" noChangeArrowheads="1"/>
          </p:cNvSpPr>
          <p:nvPr>
            <p:ph type="ftr" sz="quarter" idx="11"/>
          </p:nvPr>
        </p:nvSpPr>
        <p:spPr/>
        <p:txBody>
          <a:bodyPr/>
          <a:lstStyle>
            <a:lvl1pPr>
              <a:defRPr/>
            </a:lvl1pPr>
          </a:lstStyle>
          <a:p>
            <a:pPr>
              <a:defRPr/>
            </a:pPr>
            <a:endParaRPr lang="pt-BR"/>
          </a:p>
        </p:txBody>
      </p:sp>
      <p:sp>
        <p:nvSpPr>
          <p:cNvPr id="4" name="Rectangle 6"/>
          <p:cNvSpPr>
            <a:spLocks noGrp="1" noChangeArrowheads="1"/>
          </p:cNvSpPr>
          <p:nvPr>
            <p:ph type="sldNum" sz="quarter" idx="12"/>
          </p:nvPr>
        </p:nvSpPr>
        <p:spPr/>
        <p:txBody>
          <a:bodyPr/>
          <a:lstStyle>
            <a:lvl1pPr>
              <a:defRPr/>
            </a:lvl1pPr>
          </a:lstStyle>
          <a:p>
            <a:pPr>
              <a:defRPr/>
            </a:pPr>
            <a:fld id="{FC6816B0-41E3-452E-93FA-2D431850EBF6}" type="slidenum">
              <a:rPr lang="pt-BR"/>
              <a:pPr>
                <a:defRPr/>
              </a:pPr>
              <a:t>‹nº›</a:t>
            </a:fld>
            <a:endParaRPr lang="pt-B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5300" y="273050"/>
            <a:ext cx="3259006" cy="1162050"/>
          </a:xfrm>
        </p:spPr>
        <p:txBody>
          <a:bodyPr anchor="b"/>
          <a:lstStyle>
            <a:lvl1pPr algn="l">
              <a:defRPr sz="2000" b="1"/>
            </a:lvl1pPr>
          </a:lstStyle>
          <a:p>
            <a:r>
              <a:rPr lang="en-US" smtClean="0"/>
              <a:t>Click to edit Master title style</a:t>
            </a:r>
            <a:endParaRPr lang="pt-BR"/>
          </a:p>
        </p:txBody>
      </p:sp>
      <p:sp>
        <p:nvSpPr>
          <p:cNvPr id="3" name="Content Placeholder 2"/>
          <p:cNvSpPr>
            <a:spLocks noGrp="1"/>
          </p:cNvSpPr>
          <p:nvPr>
            <p:ph idx="1"/>
          </p:nvPr>
        </p:nvSpPr>
        <p:spPr>
          <a:xfrm>
            <a:off x="3872972" y="273092"/>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4" name="Text Placeholder 3"/>
          <p:cNvSpPr>
            <a:spLocks noGrp="1"/>
          </p:cNvSpPr>
          <p:nvPr>
            <p:ph type="body" sz="half" idx="2"/>
          </p:nvPr>
        </p:nvSpPr>
        <p:spPr>
          <a:xfrm>
            <a:off x="495300" y="1435103"/>
            <a:ext cx="325900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9"/>
          <p:cNvSpPr>
            <a:spLocks noGrp="1" noChangeArrowheads="1"/>
          </p:cNvSpPr>
          <p:nvPr>
            <p:ph type="dt" sz="half" idx="10"/>
          </p:nvPr>
        </p:nvSpPr>
        <p:spPr/>
        <p:txBody>
          <a:bodyPr/>
          <a:lstStyle>
            <a:lvl1pPr algn="ctr">
              <a:defRPr/>
            </a:lvl1pPr>
          </a:lstStyle>
          <a:p>
            <a:pPr>
              <a:defRPr/>
            </a:pPr>
            <a:endParaRPr lang="pt-BR"/>
          </a:p>
        </p:txBody>
      </p:sp>
      <p:sp>
        <p:nvSpPr>
          <p:cNvPr id="6" name="Rectangle 20"/>
          <p:cNvSpPr>
            <a:spLocks noGrp="1" noChangeArrowheads="1"/>
          </p:cNvSpPr>
          <p:nvPr>
            <p:ph type="ftr" sz="quarter" idx="11"/>
          </p:nvPr>
        </p:nvSpPr>
        <p:spPr/>
        <p:txBody>
          <a:bodyPr/>
          <a:lstStyle>
            <a:lvl1pPr>
              <a:defRPr/>
            </a:lvl1pPr>
          </a:lstStyle>
          <a:p>
            <a:pPr>
              <a:defRPr/>
            </a:pPr>
            <a:endParaRPr lang="pt-BR"/>
          </a:p>
        </p:txBody>
      </p:sp>
      <p:sp>
        <p:nvSpPr>
          <p:cNvPr id="7" name="Rectangle 21"/>
          <p:cNvSpPr>
            <a:spLocks noGrp="1" noChangeArrowheads="1"/>
          </p:cNvSpPr>
          <p:nvPr>
            <p:ph type="sldNum" sz="quarter" idx="12"/>
          </p:nvPr>
        </p:nvSpPr>
        <p:spPr/>
        <p:txBody>
          <a:bodyPr/>
          <a:lstStyle>
            <a:lvl1pPr>
              <a:defRPr/>
            </a:lvl1pPr>
          </a:lstStyle>
          <a:p>
            <a:pPr>
              <a:defRPr/>
            </a:pPr>
            <a:fld id="{0BA2B83A-4E56-4441-8A96-C6E739BBE5BE}" type="slidenum">
              <a:rPr lang="pt-BR"/>
              <a:pPr>
                <a:defRPr/>
              </a:pPr>
              <a:t>‹nº›</a:t>
            </a:fld>
            <a:endParaRPr lang="pt-B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645" y="4800600"/>
            <a:ext cx="5943600" cy="566738"/>
          </a:xfrm>
        </p:spPr>
        <p:txBody>
          <a:bodyPr anchor="b"/>
          <a:lstStyle>
            <a:lvl1pPr algn="l">
              <a:defRPr sz="2000" b="1"/>
            </a:lvl1pPr>
          </a:lstStyle>
          <a:p>
            <a:r>
              <a:rPr lang="en-US" smtClean="0"/>
              <a:t>Click to edit Master title style</a:t>
            </a:r>
            <a:endParaRPr lang="pt-BR"/>
          </a:p>
        </p:txBody>
      </p:sp>
      <p:sp>
        <p:nvSpPr>
          <p:cNvPr id="3" name="Picture Placeholder 2"/>
          <p:cNvSpPr>
            <a:spLocks noGrp="1"/>
          </p:cNvSpPr>
          <p:nvPr>
            <p:ph type="pic" idx="1"/>
          </p:nvPr>
        </p:nvSpPr>
        <p:spPr>
          <a:xfrm>
            <a:off x="1941645"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t-BR" noProof="0" smtClean="0"/>
          </a:p>
        </p:txBody>
      </p:sp>
      <p:sp>
        <p:nvSpPr>
          <p:cNvPr id="4" name="Text Placeholder 3"/>
          <p:cNvSpPr>
            <a:spLocks noGrp="1"/>
          </p:cNvSpPr>
          <p:nvPr>
            <p:ph type="body" sz="half" idx="2"/>
          </p:nvPr>
        </p:nvSpPr>
        <p:spPr>
          <a:xfrm>
            <a:off x="1941645"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9"/>
          <p:cNvSpPr>
            <a:spLocks noGrp="1" noChangeArrowheads="1"/>
          </p:cNvSpPr>
          <p:nvPr>
            <p:ph type="dt" sz="half" idx="10"/>
          </p:nvPr>
        </p:nvSpPr>
        <p:spPr/>
        <p:txBody>
          <a:bodyPr/>
          <a:lstStyle>
            <a:lvl1pPr algn="ctr">
              <a:defRPr/>
            </a:lvl1pPr>
          </a:lstStyle>
          <a:p>
            <a:pPr>
              <a:defRPr/>
            </a:pPr>
            <a:endParaRPr lang="pt-BR"/>
          </a:p>
        </p:txBody>
      </p:sp>
      <p:sp>
        <p:nvSpPr>
          <p:cNvPr id="6" name="Rectangle 20"/>
          <p:cNvSpPr>
            <a:spLocks noGrp="1" noChangeArrowheads="1"/>
          </p:cNvSpPr>
          <p:nvPr>
            <p:ph type="ftr" sz="quarter" idx="11"/>
          </p:nvPr>
        </p:nvSpPr>
        <p:spPr/>
        <p:txBody>
          <a:bodyPr/>
          <a:lstStyle>
            <a:lvl1pPr>
              <a:defRPr/>
            </a:lvl1pPr>
          </a:lstStyle>
          <a:p>
            <a:pPr>
              <a:defRPr/>
            </a:pPr>
            <a:endParaRPr lang="pt-BR"/>
          </a:p>
        </p:txBody>
      </p:sp>
      <p:sp>
        <p:nvSpPr>
          <p:cNvPr id="7" name="Rectangle 21"/>
          <p:cNvSpPr>
            <a:spLocks noGrp="1" noChangeArrowheads="1"/>
          </p:cNvSpPr>
          <p:nvPr>
            <p:ph type="sldNum" sz="quarter" idx="12"/>
          </p:nvPr>
        </p:nvSpPr>
        <p:spPr/>
        <p:txBody>
          <a:bodyPr/>
          <a:lstStyle>
            <a:lvl1pPr>
              <a:defRPr/>
            </a:lvl1pPr>
          </a:lstStyle>
          <a:p>
            <a:pPr>
              <a:defRPr/>
            </a:pPr>
            <a:fld id="{0428A140-1C30-4DDE-98F5-2308883A8112}" type="slidenum">
              <a:rPr lang="pt-BR"/>
              <a:pPr>
                <a:defRPr/>
              </a:pPr>
              <a:t>‹nº›</a:t>
            </a:fld>
            <a:endParaRPr lang="pt-B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pt-B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4" name="Rectangle 4"/>
          <p:cNvSpPr>
            <a:spLocks noGrp="1" noChangeArrowheads="1"/>
          </p:cNvSpPr>
          <p:nvPr>
            <p:ph type="dt" sz="half" idx="10"/>
          </p:nvPr>
        </p:nvSpPr>
        <p:spPr/>
        <p:txBody>
          <a:bodyPr/>
          <a:lstStyle>
            <a:lvl1pPr algn="ctr">
              <a:defRPr/>
            </a:lvl1pPr>
          </a:lstStyle>
          <a:p>
            <a:pPr>
              <a:defRPr/>
            </a:pPr>
            <a:endParaRPr lang="pt-BR"/>
          </a:p>
        </p:txBody>
      </p:sp>
      <p:sp>
        <p:nvSpPr>
          <p:cNvPr id="5" name="Rectangle 5"/>
          <p:cNvSpPr>
            <a:spLocks noGrp="1" noChangeArrowheads="1"/>
          </p:cNvSpPr>
          <p:nvPr>
            <p:ph type="ftr" sz="quarter" idx="11"/>
          </p:nvPr>
        </p:nvSpPr>
        <p:spPr/>
        <p:txBody>
          <a:bodyPr/>
          <a:lstStyle>
            <a:lvl1pPr>
              <a:defRPr/>
            </a:lvl1pPr>
          </a:lstStyle>
          <a:p>
            <a:pPr>
              <a:defRPr/>
            </a:pPr>
            <a:endParaRPr lang="pt-BR"/>
          </a:p>
        </p:txBody>
      </p:sp>
      <p:sp>
        <p:nvSpPr>
          <p:cNvPr id="6" name="Rectangle 6"/>
          <p:cNvSpPr>
            <a:spLocks noGrp="1" noChangeArrowheads="1"/>
          </p:cNvSpPr>
          <p:nvPr>
            <p:ph type="sldNum" sz="quarter" idx="12"/>
          </p:nvPr>
        </p:nvSpPr>
        <p:spPr/>
        <p:txBody>
          <a:bodyPr/>
          <a:lstStyle>
            <a:lvl1pPr>
              <a:defRPr/>
            </a:lvl1pPr>
          </a:lstStyle>
          <a:p>
            <a:pPr>
              <a:defRPr/>
            </a:pPr>
            <a:fld id="{26621666-38DF-4D79-B82D-31F78AAA0033}" type="slidenum">
              <a:rPr lang="pt-BR"/>
              <a:pPr>
                <a:defRPr/>
              </a:pPr>
              <a:t>‹nº›</a:t>
            </a:fld>
            <a:endParaRPr lang="pt-B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5308" y="273050"/>
            <a:ext cx="3259138" cy="1162050"/>
          </a:xfrm>
        </p:spPr>
        <p:txBody>
          <a:bodyPr anchor="b"/>
          <a:lstStyle>
            <a:lvl1pPr algn="l">
              <a:defRPr sz="2000" b="1"/>
            </a:lvl1pPr>
          </a:lstStyle>
          <a:p>
            <a:r>
              <a:rPr lang="en-US" smtClean="0"/>
              <a:t>Click to edit Master title style</a:t>
            </a:r>
            <a:endParaRPr lang="pt-BR"/>
          </a:p>
        </p:txBody>
      </p:sp>
      <p:sp>
        <p:nvSpPr>
          <p:cNvPr id="3" name="Content Placeholder 2"/>
          <p:cNvSpPr>
            <a:spLocks noGrp="1"/>
          </p:cNvSpPr>
          <p:nvPr>
            <p:ph idx="1"/>
          </p:nvPr>
        </p:nvSpPr>
        <p:spPr>
          <a:xfrm>
            <a:off x="3873499" y="273082"/>
            <a:ext cx="553720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4" name="Text Placeholder 3"/>
          <p:cNvSpPr>
            <a:spLocks noGrp="1"/>
          </p:cNvSpPr>
          <p:nvPr>
            <p:ph type="body" sz="half" idx="2"/>
          </p:nvPr>
        </p:nvSpPr>
        <p:spPr>
          <a:xfrm>
            <a:off x="495308" y="1435103"/>
            <a:ext cx="3259138"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pt-BR"/>
          </a:p>
        </p:txBody>
      </p:sp>
      <p:sp>
        <p:nvSpPr>
          <p:cNvPr id="6" name="Rectangle 5"/>
          <p:cNvSpPr>
            <a:spLocks noGrp="1" noChangeArrowheads="1"/>
          </p:cNvSpPr>
          <p:nvPr>
            <p:ph type="ftr" sz="quarter" idx="11"/>
          </p:nvPr>
        </p:nvSpPr>
        <p:spPr>
          <a:ln/>
        </p:spPr>
        <p:txBody>
          <a:bodyPr/>
          <a:lstStyle>
            <a:lvl1pPr>
              <a:defRPr/>
            </a:lvl1pPr>
          </a:lstStyle>
          <a:p>
            <a:pPr>
              <a:defRPr/>
            </a:pPr>
            <a:endParaRPr lang="pt-BR"/>
          </a:p>
        </p:txBody>
      </p:sp>
      <p:sp>
        <p:nvSpPr>
          <p:cNvPr id="7" name="Rectangle 6"/>
          <p:cNvSpPr>
            <a:spLocks noGrp="1" noChangeArrowheads="1"/>
          </p:cNvSpPr>
          <p:nvPr>
            <p:ph type="sldNum" sz="quarter" idx="12"/>
          </p:nvPr>
        </p:nvSpPr>
        <p:spPr>
          <a:ln/>
        </p:spPr>
        <p:txBody>
          <a:bodyPr/>
          <a:lstStyle>
            <a:lvl1pPr>
              <a:defRPr/>
            </a:lvl1pPr>
          </a:lstStyle>
          <a:p>
            <a:pPr>
              <a:defRPr/>
            </a:pPr>
            <a:fld id="{F77B5B9E-9C78-4D0C-800D-6963EAA7377D}" type="slidenum">
              <a:rPr lang="pt-BR"/>
              <a:pPr>
                <a:defRPr/>
              </a:pPr>
              <a:t>‹nº›</a:t>
            </a:fld>
            <a:endParaRPr lang="pt-B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81850" y="274678"/>
            <a:ext cx="2228850" cy="5851525"/>
          </a:xfrm>
        </p:spPr>
        <p:txBody>
          <a:bodyPr vert="eaVert"/>
          <a:lstStyle/>
          <a:p>
            <a:r>
              <a:rPr lang="en-US" smtClean="0"/>
              <a:t>Click to edit Master title style</a:t>
            </a:r>
            <a:endParaRPr lang="pt-BR"/>
          </a:p>
        </p:txBody>
      </p:sp>
      <p:sp>
        <p:nvSpPr>
          <p:cNvPr id="3" name="Vertical Text Placeholder 2"/>
          <p:cNvSpPr>
            <a:spLocks noGrp="1"/>
          </p:cNvSpPr>
          <p:nvPr>
            <p:ph type="body" orient="vert" idx="1"/>
          </p:nvPr>
        </p:nvSpPr>
        <p:spPr>
          <a:xfrm>
            <a:off x="495300" y="274678"/>
            <a:ext cx="652145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4" name="Rectangle 4"/>
          <p:cNvSpPr>
            <a:spLocks noGrp="1" noChangeArrowheads="1"/>
          </p:cNvSpPr>
          <p:nvPr>
            <p:ph type="dt" sz="half" idx="10"/>
          </p:nvPr>
        </p:nvSpPr>
        <p:spPr/>
        <p:txBody>
          <a:bodyPr/>
          <a:lstStyle>
            <a:lvl1pPr algn="ctr">
              <a:defRPr/>
            </a:lvl1pPr>
          </a:lstStyle>
          <a:p>
            <a:pPr>
              <a:defRPr/>
            </a:pPr>
            <a:endParaRPr lang="pt-BR"/>
          </a:p>
        </p:txBody>
      </p:sp>
      <p:sp>
        <p:nvSpPr>
          <p:cNvPr id="5" name="Rectangle 5"/>
          <p:cNvSpPr>
            <a:spLocks noGrp="1" noChangeArrowheads="1"/>
          </p:cNvSpPr>
          <p:nvPr>
            <p:ph type="ftr" sz="quarter" idx="11"/>
          </p:nvPr>
        </p:nvSpPr>
        <p:spPr/>
        <p:txBody>
          <a:bodyPr/>
          <a:lstStyle>
            <a:lvl1pPr>
              <a:defRPr/>
            </a:lvl1pPr>
          </a:lstStyle>
          <a:p>
            <a:pPr>
              <a:defRPr/>
            </a:pPr>
            <a:endParaRPr lang="pt-BR"/>
          </a:p>
        </p:txBody>
      </p:sp>
      <p:sp>
        <p:nvSpPr>
          <p:cNvPr id="6" name="Rectangle 6"/>
          <p:cNvSpPr>
            <a:spLocks noGrp="1" noChangeArrowheads="1"/>
          </p:cNvSpPr>
          <p:nvPr>
            <p:ph type="sldNum" sz="quarter" idx="12"/>
          </p:nvPr>
        </p:nvSpPr>
        <p:spPr/>
        <p:txBody>
          <a:bodyPr/>
          <a:lstStyle>
            <a:lvl1pPr>
              <a:defRPr/>
            </a:lvl1pPr>
          </a:lstStyle>
          <a:p>
            <a:pPr>
              <a:defRPr/>
            </a:pPr>
            <a:fld id="{C4339758-5898-47E9-AD39-3D4F78608941}" type="slidenum">
              <a:rPr lang="pt-BR"/>
              <a:pPr>
                <a:defRPr/>
              </a:pPr>
              <a:t>‹nº›</a:t>
            </a:fld>
            <a:endParaRPr lang="pt-B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906000" cy="6856413"/>
            <a:chOff x="0" y="0"/>
            <a:chExt cx="5760" cy="4319"/>
          </a:xfrm>
        </p:grpSpPr>
        <p:sp>
          <p:nvSpPr>
            <p:cNvPr id="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lgn="l">
                <a:defRPr/>
              </a:pPr>
              <a:endParaRPr lang="pt-BR" sz="1800">
                <a:solidFill>
                  <a:srgbClr val="FFFFFF"/>
                </a:solidFill>
                <a:latin typeface="Arial" charset="0"/>
              </a:endParaRPr>
            </a:p>
          </p:txBody>
        </p:sp>
        <p:sp>
          <p:nvSpPr>
            <p:cNvPr id="6" name="Freeform 4"/>
            <p:cNvSpPr>
              <a:spLocks/>
            </p:cNvSpPr>
            <p:nvPr/>
          </p:nvSpPr>
          <p:spPr bwMode="hidden">
            <a:xfrm>
              <a:off x="149" y="0"/>
              <a:ext cx="5610"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lgn="l">
                <a:defRPr/>
              </a:pPr>
              <a:endParaRPr lang="pt-BR" sz="1800">
                <a:solidFill>
                  <a:srgbClr val="FFFFFF"/>
                </a:solidFill>
                <a:latin typeface="Arial" charset="0"/>
              </a:endParaRPr>
            </a:p>
          </p:txBody>
        </p:sp>
        <p:sp>
          <p:nvSpPr>
            <p:cNvPr id="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lgn="l">
                <a:defRPr/>
              </a:pPr>
              <a:endParaRPr lang="pt-BR" sz="1800">
                <a:solidFill>
                  <a:srgbClr val="FFFFFF"/>
                </a:solidFill>
                <a:latin typeface="Arial" charset="0"/>
              </a:endParaRPr>
            </a:p>
          </p:txBody>
        </p:sp>
        <p:sp>
          <p:nvSpPr>
            <p:cNvPr id="8" name="Freeform 6"/>
            <p:cNvSpPr>
              <a:spLocks/>
            </p:cNvSpPr>
            <p:nvPr/>
          </p:nvSpPr>
          <p:spPr bwMode="hidden">
            <a:xfrm>
              <a:off x="4038" y="3577"/>
              <a:ext cx="1720" cy="65"/>
            </a:xfrm>
            <a:custGeom>
              <a:avLst/>
              <a:gdLst/>
              <a:ahLst/>
              <a:cxnLst>
                <a:cxn ang="0">
                  <a:pos x="1722" y="66"/>
                </a:cxn>
                <a:cxn ang="0">
                  <a:pos x="1722" y="60"/>
                </a:cxn>
                <a:cxn ang="0">
                  <a:pos x="0" y="0"/>
                </a:cxn>
                <a:cxn ang="0">
                  <a:pos x="0" y="48"/>
                </a:cxn>
                <a:cxn ang="0">
                  <a:pos x="1722" y="66"/>
                </a:cxn>
                <a:cxn ang="0">
                  <a:pos x="1722" y="66"/>
                </a:cxn>
              </a:cxnLst>
              <a:rect l="0" t="0" r="r" b="b"/>
              <a:pathLst>
                <a:path w="1722" h="66">
                  <a:moveTo>
                    <a:pt x="1722" y="66"/>
                  </a:moveTo>
                  <a:lnTo>
                    <a:pt x="1722" y="60"/>
                  </a:lnTo>
                  <a:lnTo>
                    <a:pt x="0" y="0"/>
                  </a:lnTo>
                  <a:lnTo>
                    <a:pt x="0" y="48"/>
                  </a:lnTo>
                  <a:lnTo>
                    <a:pt x="1722" y="66"/>
                  </a:lnTo>
                  <a:lnTo>
                    <a:pt x="1722" y="66"/>
                  </a:lnTo>
                  <a:close/>
                </a:path>
              </a:pathLst>
            </a:custGeom>
            <a:gradFill rotWithShape="0">
              <a:gsLst>
                <a:gs pos="0">
                  <a:schemeClr val="bg2"/>
                </a:gs>
                <a:gs pos="100000">
                  <a:schemeClr val="bg1"/>
                </a:gs>
              </a:gsLst>
              <a:lin ang="0" scaled="1"/>
            </a:gradFill>
            <a:ln w="9525">
              <a:noFill/>
              <a:round/>
              <a:headEnd/>
              <a:tailEnd/>
            </a:ln>
          </p:spPr>
          <p:txBody>
            <a:bodyPr/>
            <a:lstStyle/>
            <a:p>
              <a:pPr algn="l">
                <a:defRPr/>
              </a:pPr>
              <a:endParaRPr lang="pt-BR" sz="1800">
                <a:solidFill>
                  <a:srgbClr val="FFFFFF"/>
                </a:solidFill>
                <a:latin typeface="Arial" charset="0"/>
              </a:endParaRPr>
            </a:p>
          </p:txBody>
        </p:sp>
        <p:sp>
          <p:nvSpPr>
            <p:cNvPr id="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lgn="l">
                <a:defRPr/>
              </a:pPr>
              <a:endParaRPr lang="pt-BR" sz="1800">
                <a:solidFill>
                  <a:srgbClr val="FFFFFF"/>
                </a:solidFill>
                <a:latin typeface="Arial" charset="0"/>
              </a:endParaRPr>
            </a:p>
          </p:txBody>
        </p:sp>
        <p:sp>
          <p:nvSpPr>
            <p:cNvPr id="10" name="Freeform 8"/>
            <p:cNvSpPr>
              <a:spLocks/>
            </p:cNvSpPr>
            <p:nvPr/>
          </p:nvSpPr>
          <p:spPr bwMode="hidden">
            <a:xfrm>
              <a:off x="4784" y="3702"/>
              <a:ext cx="974" cy="101"/>
            </a:xfrm>
            <a:custGeom>
              <a:avLst/>
              <a:gdLst/>
              <a:ahLst/>
              <a:cxnLst>
                <a:cxn ang="0">
                  <a:pos x="975" y="48"/>
                </a:cxn>
                <a:cxn ang="0">
                  <a:pos x="975" y="0"/>
                </a:cxn>
                <a:cxn ang="0">
                  <a:pos x="0" y="24"/>
                </a:cxn>
                <a:cxn ang="0">
                  <a:pos x="0" y="101"/>
                </a:cxn>
                <a:cxn ang="0">
                  <a:pos x="975" y="48"/>
                </a:cxn>
                <a:cxn ang="0">
                  <a:pos x="975" y="48"/>
                </a:cxn>
              </a:cxnLst>
              <a:rect l="0" t="0" r="r" b="b"/>
              <a:pathLst>
                <a:path w="975" h="101">
                  <a:moveTo>
                    <a:pt x="975" y="48"/>
                  </a:moveTo>
                  <a:lnTo>
                    <a:pt x="975" y="0"/>
                  </a:lnTo>
                  <a:lnTo>
                    <a:pt x="0" y="24"/>
                  </a:lnTo>
                  <a:lnTo>
                    <a:pt x="0" y="101"/>
                  </a:lnTo>
                  <a:lnTo>
                    <a:pt x="975" y="48"/>
                  </a:lnTo>
                  <a:lnTo>
                    <a:pt x="975" y="48"/>
                  </a:lnTo>
                  <a:close/>
                </a:path>
              </a:pathLst>
            </a:custGeom>
            <a:solidFill>
              <a:schemeClr val="bg1"/>
            </a:solidFill>
            <a:ln w="9525">
              <a:noFill/>
              <a:round/>
              <a:headEnd/>
              <a:tailEnd/>
            </a:ln>
          </p:spPr>
          <p:txBody>
            <a:bodyPr/>
            <a:lstStyle/>
            <a:p>
              <a:pPr algn="l">
                <a:defRPr/>
              </a:pPr>
              <a:endParaRPr lang="pt-BR" sz="1800">
                <a:solidFill>
                  <a:srgbClr val="FFFFFF"/>
                </a:solidFill>
                <a:latin typeface="Arial" charset="0"/>
              </a:endParaRPr>
            </a:p>
          </p:txBody>
        </p:sp>
        <p:sp>
          <p:nvSpPr>
            <p:cNvPr id="11" name="Freeform 9"/>
            <p:cNvSpPr>
              <a:spLocks/>
            </p:cNvSpPr>
            <p:nvPr/>
          </p:nvSpPr>
          <p:spPr bwMode="hidden">
            <a:xfrm>
              <a:off x="3619" y="3815"/>
              <a:ext cx="2139" cy="198"/>
            </a:xfrm>
            <a:custGeom>
              <a:avLst/>
              <a:gdLst/>
              <a:ahLst/>
              <a:cxnLst>
                <a:cxn ang="0">
                  <a:pos x="2141" y="0"/>
                </a:cxn>
                <a:cxn ang="0">
                  <a:pos x="0" y="156"/>
                </a:cxn>
                <a:cxn ang="0">
                  <a:pos x="0" y="198"/>
                </a:cxn>
                <a:cxn ang="0">
                  <a:pos x="2141" y="0"/>
                </a:cxn>
                <a:cxn ang="0">
                  <a:pos x="2141" y="0"/>
                </a:cxn>
              </a:cxnLst>
              <a:rect l="0" t="0" r="r" b="b"/>
              <a:pathLst>
                <a:path w="2141" h="198">
                  <a:moveTo>
                    <a:pt x="2141" y="0"/>
                  </a:moveTo>
                  <a:lnTo>
                    <a:pt x="0" y="156"/>
                  </a:lnTo>
                  <a:lnTo>
                    <a:pt x="0" y="198"/>
                  </a:lnTo>
                  <a:lnTo>
                    <a:pt x="2141" y="0"/>
                  </a:lnTo>
                  <a:lnTo>
                    <a:pt x="2141" y="0"/>
                  </a:lnTo>
                  <a:close/>
                </a:path>
              </a:pathLst>
            </a:custGeom>
            <a:solidFill>
              <a:schemeClr val="bg1"/>
            </a:solidFill>
            <a:ln w="9525">
              <a:noFill/>
              <a:round/>
              <a:headEnd/>
              <a:tailEnd/>
            </a:ln>
          </p:spPr>
          <p:txBody>
            <a:bodyPr/>
            <a:lstStyle/>
            <a:p>
              <a:pPr algn="l">
                <a:defRPr/>
              </a:pPr>
              <a:endParaRPr lang="pt-BR" sz="1800">
                <a:solidFill>
                  <a:srgbClr val="FFFFFF"/>
                </a:solidFill>
                <a:latin typeface="Arial" charset="0"/>
              </a:endParaRPr>
            </a:p>
          </p:txBody>
        </p:sp>
        <p:sp>
          <p:nvSpPr>
            <p:cNvPr id="1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lgn="l">
                <a:defRPr/>
              </a:pPr>
              <a:endParaRPr lang="pt-BR" sz="1800">
                <a:solidFill>
                  <a:srgbClr val="FFFFFF"/>
                </a:solidFill>
                <a:latin typeface="Arial" charset="0"/>
              </a:endParaRPr>
            </a:p>
          </p:txBody>
        </p:sp>
        <p:sp>
          <p:nvSpPr>
            <p:cNvPr id="13" name="Freeform 11"/>
            <p:cNvSpPr>
              <a:spLocks/>
            </p:cNvSpPr>
            <p:nvPr/>
          </p:nvSpPr>
          <p:spPr bwMode="hidden">
            <a:xfrm>
              <a:off x="2097" y="4043"/>
              <a:ext cx="2514" cy="276"/>
            </a:xfrm>
            <a:custGeom>
              <a:avLst/>
              <a:gdLst/>
              <a:ahLst/>
              <a:cxnLst>
                <a:cxn ang="0">
                  <a:pos x="2182" y="276"/>
                </a:cxn>
                <a:cxn ang="0">
                  <a:pos x="2517" y="204"/>
                </a:cxn>
                <a:cxn ang="0">
                  <a:pos x="2260" y="0"/>
                </a:cxn>
                <a:cxn ang="0">
                  <a:pos x="0" y="276"/>
                </a:cxn>
                <a:cxn ang="0">
                  <a:pos x="2182" y="276"/>
                </a:cxn>
                <a:cxn ang="0">
                  <a:pos x="2182" y="276"/>
                </a:cxn>
              </a:cxnLst>
              <a:rect l="0" t="0" r="r" b="b"/>
              <a:pathLst>
                <a:path w="2517" h="276">
                  <a:moveTo>
                    <a:pt x="2182" y="276"/>
                  </a:moveTo>
                  <a:lnTo>
                    <a:pt x="2517" y="204"/>
                  </a:lnTo>
                  <a:lnTo>
                    <a:pt x="2260" y="0"/>
                  </a:lnTo>
                  <a:lnTo>
                    <a:pt x="0" y="276"/>
                  </a:lnTo>
                  <a:lnTo>
                    <a:pt x="2182" y="276"/>
                  </a:lnTo>
                  <a:lnTo>
                    <a:pt x="2182" y="276"/>
                  </a:lnTo>
                  <a:close/>
                </a:path>
              </a:pathLst>
            </a:custGeom>
            <a:solidFill>
              <a:schemeClr val="bg1"/>
            </a:solidFill>
            <a:ln w="9525">
              <a:noFill/>
              <a:round/>
              <a:headEnd/>
              <a:tailEnd/>
            </a:ln>
          </p:spPr>
          <p:txBody>
            <a:bodyPr/>
            <a:lstStyle/>
            <a:p>
              <a:pPr algn="l">
                <a:defRPr/>
              </a:pPr>
              <a:endParaRPr lang="pt-BR" sz="1800">
                <a:solidFill>
                  <a:srgbClr val="FFFFFF"/>
                </a:solidFill>
                <a:latin typeface="Arial" charset="0"/>
              </a:endParaRPr>
            </a:p>
          </p:txBody>
        </p:sp>
        <p:sp>
          <p:nvSpPr>
            <p:cNvPr id="1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lgn="l">
                <a:defRPr/>
              </a:pPr>
              <a:endParaRPr lang="pt-BR" sz="1800">
                <a:solidFill>
                  <a:srgbClr val="FFFFFF"/>
                </a:solidFill>
                <a:latin typeface="Arial" charset="0"/>
              </a:endParaRPr>
            </a:p>
          </p:txBody>
        </p:sp>
        <p:sp>
          <p:nvSpPr>
            <p:cNvPr id="15" name="Freeform 13"/>
            <p:cNvSpPr>
              <a:spLocks/>
            </p:cNvSpPr>
            <p:nvPr/>
          </p:nvSpPr>
          <p:spPr bwMode="hidden">
            <a:xfrm>
              <a:off x="5030" y="3151"/>
              <a:ext cx="728" cy="240"/>
            </a:xfrm>
            <a:custGeom>
              <a:avLst/>
              <a:gdLst/>
              <a:ahLst/>
              <a:cxnLst>
                <a:cxn ang="0">
                  <a:pos x="729" y="240"/>
                </a:cxn>
                <a:cxn ang="0">
                  <a:pos x="0" y="0"/>
                </a:cxn>
                <a:cxn ang="0">
                  <a:pos x="0" y="6"/>
                </a:cxn>
                <a:cxn ang="0">
                  <a:pos x="729" y="240"/>
                </a:cxn>
                <a:cxn ang="0">
                  <a:pos x="729" y="240"/>
                </a:cxn>
              </a:cxnLst>
              <a:rect l="0" t="0" r="r" b="b"/>
              <a:pathLst>
                <a:path w="729" h="240">
                  <a:moveTo>
                    <a:pt x="729" y="240"/>
                  </a:moveTo>
                  <a:lnTo>
                    <a:pt x="0" y="0"/>
                  </a:lnTo>
                  <a:lnTo>
                    <a:pt x="0" y="6"/>
                  </a:lnTo>
                  <a:lnTo>
                    <a:pt x="729" y="240"/>
                  </a:lnTo>
                  <a:lnTo>
                    <a:pt x="729" y="240"/>
                  </a:lnTo>
                  <a:close/>
                </a:path>
              </a:pathLst>
            </a:custGeom>
            <a:solidFill>
              <a:schemeClr val="bg1"/>
            </a:solidFill>
            <a:ln w="9525">
              <a:noFill/>
              <a:round/>
              <a:headEnd/>
              <a:tailEnd/>
            </a:ln>
          </p:spPr>
          <p:txBody>
            <a:bodyPr/>
            <a:lstStyle/>
            <a:p>
              <a:pPr algn="l">
                <a:defRPr/>
              </a:pPr>
              <a:endParaRPr lang="pt-BR" sz="1800">
                <a:solidFill>
                  <a:srgbClr val="FFFFFF"/>
                </a:solidFill>
                <a:latin typeface="Arial" charset="0"/>
              </a:endParaRPr>
            </a:p>
          </p:txBody>
        </p:sp>
        <p:sp>
          <p:nvSpPr>
            <p:cNvPr id="1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lgn="l">
                <a:defRPr/>
              </a:pPr>
              <a:endParaRPr lang="pt-BR" sz="1800">
                <a:solidFill>
                  <a:srgbClr val="FFFFFF"/>
                </a:solidFill>
                <a:latin typeface="Arial" charset="0"/>
              </a:endParaRPr>
            </a:p>
          </p:txBody>
        </p:sp>
        <p:sp>
          <p:nvSpPr>
            <p:cNvPr id="17" name="Freeform 15"/>
            <p:cNvSpPr>
              <a:spLocks/>
            </p:cNvSpPr>
            <p:nvPr/>
          </p:nvSpPr>
          <p:spPr bwMode="hidden">
            <a:xfrm>
              <a:off x="5030" y="3049"/>
              <a:ext cx="728" cy="318"/>
            </a:xfrm>
            <a:custGeom>
              <a:avLst/>
              <a:gdLst/>
              <a:ahLst/>
              <a:cxnLst>
                <a:cxn ang="0">
                  <a:pos x="729" y="318"/>
                </a:cxn>
                <a:cxn ang="0">
                  <a:pos x="729" y="312"/>
                </a:cxn>
                <a:cxn ang="0">
                  <a:pos x="0" y="0"/>
                </a:cxn>
                <a:cxn ang="0">
                  <a:pos x="0" y="54"/>
                </a:cxn>
                <a:cxn ang="0">
                  <a:pos x="729" y="318"/>
                </a:cxn>
                <a:cxn ang="0">
                  <a:pos x="729" y="318"/>
                </a:cxn>
              </a:cxnLst>
              <a:rect l="0" t="0" r="r" b="b"/>
              <a:pathLst>
                <a:path w="729" h="318">
                  <a:moveTo>
                    <a:pt x="729" y="318"/>
                  </a:moveTo>
                  <a:lnTo>
                    <a:pt x="729" y="312"/>
                  </a:lnTo>
                  <a:lnTo>
                    <a:pt x="0" y="0"/>
                  </a:lnTo>
                  <a:lnTo>
                    <a:pt x="0" y="54"/>
                  </a:lnTo>
                  <a:lnTo>
                    <a:pt x="729" y="318"/>
                  </a:lnTo>
                  <a:lnTo>
                    <a:pt x="729" y="318"/>
                  </a:lnTo>
                  <a:close/>
                </a:path>
              </a:pathLst>
            </a:custGeom>
            <a:gradFill rotWithShape="0">
              <a:gsLst>
                <a:gs pos="0">
                  <a:schemeClr val="bg2"/>
                </a:gs>
                <a:gs pos="100000">
                  <a:schemeClr val="bg1"/>
                </a:gs>
              </a:gsLst>
              <a:lin ang="0" scaled="1"/>
            </a:gradFill>
            <a:ln w="9525">
              <a:noFill/>
              <a:round/>
              <a:headEnd/>
              <a:tailEnd/>
            </a:ln>
          </p:spPr>
          <p:txBody>
            <a:bodyPr/>
            <a:lstStyle/>
            <a:p>
              <a:pPr algn="l">
                <a:defRPr/>
              </a:pPr>
              <a:endParaRPr lang="pt-BR" sz="1800">
                <a:solidFill>
                  <a:srgbClr val="FFFFFF"/>
                </a:solidFill>
                <a:latin typeface="Arial" charset="0"/>
              </a:endParaRPr>
            </a:p>
          </p:txBody>
        </p:sp>
        <p:sp>
          <p:nvSpPr>
            <p:cNvPr id="1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lgn="l">
                <a:defRPr/>
              </a:pPr>
              <a:endParaRPr lang="pt-BR" sz="1800">
                <a:solidFill>
                  <a:srgbClr val="FFFFFF"/>
                </a:solidFill>
                <a:latin typeface="Arial" charset="0"/>
              </a:endParaRPr>
            </a:p>
          </p:txBody>
        </p:sp>
        <p:sp>
          <p:nvSpPr>
            <p:cNvPr id="1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lgn="l">
                <a:defRPr/>
              </a:pPr>
              <a:endParaRPr lang="pt-BR" sz="1800">
                <a:solidFill>
                  <a:srgbClr val="FFFFFF"/>
                </a:solidFill>
                <a:latin typeface="Arial" charset="0"/>
              </a:endParaRPr>
            </a:p>
          </p:txBody>
        </p:sp>
        <p:sp>
          <p:nvSpPr>
            <p:cNvPr id="2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lgn="l">
                <a:defRPr/>
              </a:pPr>
              <a:endParaRPr lang="pt-BR" sz="1800">
                <a:solidFill>
                  <a:srgbClr val="FFFFFF"/>
                </a:solidFill>
                <a:latin typeface="Arial" charset="0"/>
              </a:endParaRPr>
            </a:p>
          </p:txBody>
        </p:sp>
        <p:sp>
          <p:nvSpPr>
            <p:cNvPr id="21" name="Freeform 19"/>
            <p:cNvSpPr>
              <a:spLocks/>
            </p:cNvSpPr>
            <p:nvPr/>
          </p:nvSpPr>
          <p:spPr bwMode="hidden">
            <a:xfrm>
              <a:off x="5477" y="2588"/>
              <a:ext cx="282" cy="335"/>
            </a:xfrm>
            <a:custGeom>
              <a:avLst/>
              <a:gdLst/>
              <a:ahLst/>
              <a:cxnLst>
                <a:cxn ang="0">
                  <a:pos x="281" y="335"/>
                </a:cxn>
                <a:cxn ang="0">
                  <a:pos x="281" y="173"/>
                </a:cxn>
                <a:cxn ang="0">
                  <a:pos x="96" y="0"/>
                </a:cxn>
                <a:cxn ang="0">
                  <a:pos x="0" y="90"/>
                </a:cxn>
                <a:cxn ang="0">
                  <a:pos x="281" y="335"/>
                </a:cxn>
                <a:cxn ang="0">
                  <a:pos x="281" y="335"/>
                </a:cxn>
              </a:cxnLst>
              <a:rect l="0" t="0" r="r" b="b"/>
              <a:pathLst>
                <a:path w="281" h="335">
                  <a:moveTo>
                    <a:pt x="281" y="335"/>
                  </a:moveTo>
                  <a:lnTo>
                    <a:pt x="281" y="173"/>
                  </a:lnTo>
                  <a:lnTo>
                    <a:pt x="96" y="0"/>
                  </a:lnTo>
                  <a:lnTo>
                    <a:pt x="0" y="90"/>
                  </a:lnTo>
                  <a:lnTo>
                    <a:pt x="281" y="335"/>
                  </a:lnTo>
                  <a:lnTo>
                    <a:pt x="281" y="335"/>
                  </a:lnTo>
                  <a:close/>
                </a:path>
              </a:pathLst>
            </a:custGeom>
            <a:solidFill>
              <a:schemeClr val="bg1"/>
            </a:solidFill>
            <a:ln w="9525">
              <a:noFill/>
              <a:round/>
              <a:headEnd/>
              <a:tailEnd/>
            </a:ln>
          </p:spPr>
          <p:txBody>
            <a:bodyPr/>
            <a:lstStyle/>
            <a:p>
              <a:pPr algn="l">
                <a:defRPr/>
              </a:pPr>
              <a:endParaRPr lang="pt-BR" sz="1800">
                <a:solidFill>
                  <a:srgbClr val="FFFFFF"/>
                </a:solidFill>
                <a:latin typeface="Arial" charset="0"/>
              </a:endParaRPr>
            </a:p>
          </p:txBody>
        </p:sp>
        <p:sp>
          <p:nvSpPr>
            <p:cNvPr id="22" name="Freeform 20"/>
            <p:cNvSpPr>
              <a:spLocks/>
            </p:cNvSpPr>
            <p:nvPr/>
          </p:nvSpPr>
          <p:spPr bwMode="hidden">
            <a:xfrm>
              <a:off x="2454" y="0"/>
              <a:ext cx="3114"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lgn="l">
                <a:defRPr/>
              </a:pPr>
              <a:endParaRPr lang="pt-BR" sz="1800">
                <a:solidFill>
                  <a:srgbClr val="FFFFFF"/>
                </a:solidFill>
                <a:latin typeface="Arial" charset="0"/>
              </a:endParaRPr>
            </a:p>
          </p:txBody>
        </p:sp>
        <p:sp>
          <p:nvSpPr>
            <p:cNvPr id="23" name="Freeform 21"/>
            <p:cNvSpPr>
              <a:spLocks/>
            </p:cNvSpPr>
            <p:nvPr/>
          </p:nvSpPr>
          <p:spPr bwMode="hidden">
            <a:xfrm>
              <a:off x="5626" y="2534"/>
              <a:ext cx="132" cy="132"/>
            </a:xfrm>
            <a:custGeom>
              <a:avLst/>
              <a:gdLst/>
              <a:ahLst/>
              <a:cxnLst>
                <a:cxn ang="0">
                  <a:pos x="132" y="132"/>
                </a:cxn>
                <a:cxn ang="0">
                  <a:pos x="0" y="0"/>
                </a:cxn>
                <a:cxn ang="0">
                  <a:pos x="0" y="0"/>
                </a:cxn>
                <a:cxn ang="0">
                  <a:pos x="132" y="132"/>
                </a:cxn>
                <a:cxn ang="0">
                  <a:pos x="132" y="132"/>
                </a:cxn>
              </a:cxnLst>
              <a:rect l="0" t="0" r="r" b="b"/>
              <a:pathLst>
                <a:path w="132" h="132">
                  <a:moveTo>
                    <a:pt x="132" y="132"/>
                  </a:moveTo>
                  <a:lnTo>
                    <a:pt x="0" y="0"/>
                  </a:lnTo>
                  <a:lnTo>
                    <a:pt x="0" y="0"/>
                  </a:lnTo>
                  <a:lnTo>
                    <a:pt x="132" y="132"/>
                  </a:lnTo>
                  <a:lnTo>
                    <a:pt x="132" y="132"/>
                  </a:lnTo>
                  <a:close/>
                </a:path>
              </a:pathLst>
            </a:custGeom>
            <a:solidFill>
              <a:srgbClr val="FF9999"/>
            </a:solidFill>
            <a:ln w="9525">
              <a:noFill/>
              <a:round/>
              <a:headEnd/>
              <a:tailEnd/>
            </a:ln>
          </p:spPr>
          <p:txBody>
            <a:bodyPr/>
            <a:lstStyle/>
            <a:p>
              <a:pPr algn="l">
                <a:defRPr/>
              </a:pPr>
              <a:endParaRPr lang="pt-BR" sz="1800">
                <a:solidFill>
                  <a:srgbClr val="FFFFFF"/>
                </a:solidFill>
                <a:latin typeface="Arial" charset="0"/>
              </a:endParaRPr>
            </a:p>
          </p:txBody>
        </p:sp>
        <p:sp>
          <p:nvSpPr>
            <p:cNvPr id="2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lgn="l">
                <a:defRPr/>
              </a:pPr>
              <a:endParaRPr lang="pt-BR" sz="1800">
                <a:solidFill>
                  <a:srgbClr val="FFFFFF"/>
                </a:solidFill>
                <a:latin typeface="Arial" charset="0"/>
              </a:endParaRPr>
            </a:p>
          </p:txBody>
        </p:sp>
        <p:sp>
          <p:nvSpPr>
            <p:cNvPr id="2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lgn="l">
                <a:defRPr/>
              </a:pPr>
              <a:endParaRPr lang="pt-BR" sz="1800">
                <a:solidFill>
                  <a:srgbClr val="FFFFFF"/>
                </a:solidFill>
                <a:latin typeface="Arial" charset="0"/>
              </a:endParaRPr>
            </a:p>
          </p:txBody>
        </p:sp>
        <p:sp>
          <p:nvSpPr>
            <p:cNvPr id="2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lgn="l">
                <a:defRPr/>
              </a:pPr>
              <a:endParaRPr lang="pt-BR" sz="1800">
                <a:solidFill>
                  <a:srgbClr val="FFFFFF"/>
                </a:solidFill>
                <a:latin typeface="Arial" charset="0"/>
              </a:endParaRPr>
            </a:p>
          </p:txBody>
        </p:sp>
        <p:sp>
          <p:nvSpPr>
            <p:cNvPr id="27" name="Freeform 25"/>
            <p:cNvSpPr>
              <a:spLocks/>
            </p:cNvSpPr>
            <p:nvPr/>
          </p:nvSpPr>
          <p:spPr bwMode="hidden">
            <a:xfrm>
              <a:off x="5603" y="850"/>
              <a:ext cx="155" cy="516"/>
            </a:xfrm>
            <a:custGeom>
              <a:avLst/>
              <a:gdLst/>
              <a:ahLst/>
              <a:cxnLst>
                <a:cxn ang="0">
                  <a:pos x="155" y="516"/>
                </a:cxn>
                <a:cxn ang="0">
                  <a:pos x="155" y="204"/>
                </a:cxn>
                <a:cxn ang="0">
                  <a:pos x="77" y="0"/>
                </a:cxn>
                <a:cxn ang="0">
                  <a:pos x="0" y="192"/>
                </a:cxn>
                <a:cxn ang="0">
                  <a:pos x="155" y="516"/>
                </a:cxn>
                <a:cxn ang="0">
                  <a:pos x="155" y="516"/>
                </a:cxn>
              </a:cxnLst>
              <a:rect l="0" t="0" r="r" b="b"/>
              <a:pathLst>
                <a:path w="155" h="516">
                  <a:moveTo>
                    <a:pt x="155" y="516"/>
                  </a:moveTo>
                  <a:lnTo>
                    <a:pt x="155" y="204"/>
                  </a:lnTo>
                  <a:lnTo>
                    <a:pt x="77" y="0"/>
                  </a:lnTo>
                  <a:lnTo>
                    <a:pt x="0" y="192"/>
                  </a:lnTo>
                  <a:lnTo>
                    <a:pt x="155" y="516"/>
                  </a:lnTo>
                  <a:lnTo>
                    <a:pt x="155" y="516"/>
                  </a:lnTo>
                  <a:close/>
                </a:path>
              </a:pathLst>
            </a:custGeom>
            <a:solidFill>
              <a:schemeClr val="bg2"/>
            </a:solidFill>
            <a:ln w="9525">
              <a:noFill/>
              <a:round/>
              <a:headEnd/>
              <a:tailEnd/>
            </a:ln>
          </p:spPr>
          <p:txBody>
            <a:bodyPr/>
            <a:lstStyle/>
            <a:p>
              <a:pPr algn="l">
                <a:defRPr/>
              </a:pPr>
              <a:endParaRPr lang="pt-BR" sz="1800">
                <a:solidFill>
                  <a:srgbClr val="FFFFFF"/>
                </a:solidFill>
                <a:latin typeface="Arial" charset="0"/>
              </a:endParaRPr>
            </a:p>
          </p:txBody>
        </p:sp>
        <p:sp>
          <p:nvSpPr>
            <p:cNvPr id="28" name="Freeform 26"/>
            <p:cNvSpPr>
              <a:spLocks/>
            </p:cNvSpPr>
            <p:nvPr/>
          </p:nvSpPr>
          <p:spPr bwMode="hidden">
            <a:xfrm>
              <a:off x="5107" y="0"/>
              <a:ext cx="570"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lgn="l">
                <a:defRPr/>
              </a:pPr>
              <a:endParaRPr lang="pt-BR" sz="1800">
                <a:solidFill>
                  <a:srgbClr val="FFFFFF"/>
                </a:solidFill>
                <a:latin typeface="Arial" charset="0"/>
              </a:endParaRPr>
            </a:p>
          </p:txBody>
        </p:sp>
        <p:sp>
          <p:nvSpPr>
            <p:cNvPr id="2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lgn="l">
                <a:defRPr/>
              </a:pPr>
              <a:endParaRPr lang="pt-BR" sz="1800">
                <a:solidFill>
                  <a:srgbClr val="FFFFFF"/>
                </a:solidFill>
                <a:latin typeface="Arial" charset="0"/>
              </a:endParaRPr>
            </a:p>
          </p:txBody>
        </p:sp>
        <p:sp>
          <p:nvSpPr>
            <p:cNvPr id="30" name="Freeform 28"/>
            <p:cNvSpPr>
              <a:spLocks/>
            </p:cNvSpPr>
            <p:nvPr/>
          </p:nvSpPr>
          <p:spPr bwMode="hidden">
            <a:xfrm>
              <a:off x="5698" y="653"/>
              <a:ext cx="60" cy="311"/>
            </a:xfrm>
            <a:custGeom>
              <a:avLst/>
              <a:gdLst/>
              <a:ahLst/>
              <a:cxnLst>
                <a:cxn ang="0">
                  <a:pos x="0" y="144"/>
                </a:cxn>
                <a:cxn ang="0">
                  <a:pos x="60" y="312"/>
                </a:cxn>
                <a:cxn ang="0">
                  <a:pos x="60" y="6"/>
                </a:cxn>
                <a:cxn ang="0">
                  <a:pos x="54" y="0"/>
                </a:cxn>
                <a:cxn ang="0">
                  <a:pos x="0" y="144"/>
                </a:cxn>
                <a:cxn ang="0">
                  <a:pos x="0" y="144"/>
                </a:cxn>
              </a:cxnLst>
              <a:rect l="0" t="0" r="r" b="b"/>
              <a:pathLst>
                <a:path w="60" h="312">
                  <a:moveTo>
                    <a:pt x="0" y="144"/>
                  </a:moveTo>
                  <a:lnTo>
                    <a:pt x="60" y="312"/>
                  </a:lnTo>
                  <a:lnTo>
                    <a:pt x="60" y="6"/>
                  </a:lnTo>
                  <a:lnTo>
                    <a:pt x="54" y="0"/>
                  </a:lnTo>
                  <a:lnTo>
                    <a:pt x="0" y="144"/>
                  </a:lnTo>
                  <a:lnTo>
                    <a:pt x="0" y="144"/>
                  </a:lnTo>
                  <a:close/>
                </a:path>
              </a:pathLst>
            </a:custGeom>
            <a:solidFill>
              <a:schemeClr val="bg2"/>
            </a:solidFill>
            <a:ln w="9525">
              <a:noFill/>
              <a:round/>
              <a:headEnd/>
              <a:tailEnd/>
            </a:ln>
          </p:spPr>
          <p:txBody>
            <a:bodyPr/>
            <a:lstStyle/>
            <a:p>
              <a:pPr algn="l">
                <a:defRPr/>
              </a:pPr>
              <a:endParaRPr lang="pt-BR" sz="1800">
                <a:solidFill>
                  <a:srgbClr val="FFFFFF"/>
                </a:solidFill>
                <a:latin typeface="Arial" charset="0"/>
              </a:endParaRPr>
            </a:p>
          </p:txBody>
        </p:sp>
        <p:sp>
          <p:nvSpPr>
            <p:cNvPr id="31" name="Freeform 29"/>
            <p:cNvSpPr>
              <a:spLocks/>
            </p:cNvSpPr>
            <p:nvPr/>
          </p:nvSpPr>
          <p:spPr bwMode="hidden">
            <a:xfrm>
              <a:off x="2" y="1601"/>
              <a:ext cx="5754"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lgn="l">
                <a:defRPr/>
              </a:pPr>
              <a:endParaRPr lang="pt-BR" sz="1800">
                <a:solidFill>
                  <a:srgbClr val="FFFFFF"/>
                </a:solidFill>
                <a:latin typeface="Arial" charset="0"/>
              </a:endParaRPr>
            </a:p>
          </p:txBody>
        </p:sp>
        <p:sp>
          <p:nvSpPr>
            <p:cNvPr id="32" name="Freeform 30"/>
            <p:cNvSpPr>
              <a:spLocks/>
            </p:cNvSpPr>
            <p:nvPr/>
          </p:nvSpPr>
          <p:spPr bwMode="hidden">
            <a:xfrm>
              <a:off x="5754" y="3483"/>
              <a:ext cx="6" cy="6"/>
            </a:xfrm>
            <a:custGeom>
              <a:avLst/>
              <a:gdLst/>
              <a:ahLst/>
              <a:cxnLst>
                <a:cxn ang="0">
                  <a:pos x="6" y="6"/>
                </a:cxn>
                <a:cxn ang="0">
                  <a:pos x="0" y="0"/>
                </a:cxn>
                <a:cxn ang="0">
                  <a:pos x="0" y="6"/>
                </a:cxn>
                <a:cxn ang="0">
                  <a:pos x="6" y="6"/>
                </a:cxn>
                <a:cxn ang="0">
                  <a:pos x="6" y="6"/>
                </a:cxn>
              </a:cxnLst>
              <a:rect l="0" t="0" r="r" b="b"/>
              <a:pathLst>
                <a:path w="6" h="6">
                  <a:moveTo>
                    <a:pt x="6" y="6"/>
                  </a:moveTo>
                  <a:lnTo>
                    <a:pt x="0" y="0"/>
                  </a:lnTo>
                  <a:lnTo>
                    <a:pt x="0" y="6"/>
                  </a:lnTo>
                  <a:lnTo>
                    <a:pt x="6" y="6"/>
                  </a:lnTo>
                  <a:lnTo>
                    <a:pt x="6" y="6"/>
                  </a:lnTo>
                  <a:close/>
                </a:path>
              </a:pathLst>
            </a:custGeom>
            <a:solidFill>
              <a:srgbClr val="18FF00"/>
            </a:solidFill>
            <a:ln w="9525">
              <a:noFill/>
              <a:round/>
              <a:headEnd/>
              <a:tailEnd/>
            </a:ln>
          </p:spPr>
          <p:txBody>
            <a:bodyPr/>
            <a:lstStyle/>
            <a:p>
              <a:pPr algn="l">
                <a:defRPr/>
              </a:pPr>
              <a:endParaRPr lang="pt-BR" sz="1800">
                <a:solidFill>
                  <a:srgbClr val="FFFFFF"/>
                </a:solidFill>
                <a:latin typeface="Arial" charset="0"/>
              </a:endParaRPr>
            </a:p>
          </p:txBody>
        </p:sp>
        <p:sp>
          <p:nvSpPr>
            <p:cNvPr id="33" name="Freeform 31"/>
            <p:cNvSpPr>
              <a:spLocks/>
            </p:cNvSpPr>
            <p:nvPr/>
          </p:nvSpPr>
          <p:spPr bwMode="hidden">
            <a:xfrm>
              <a:off x="2" y="2152"/>
              <a:ext cx="5754"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lgn="l">
                <a:defRPr/>
              </a:pPr>
              <a:endParaRPr lang="pt-BR" sz="1800">
                <a:solidFill>
                  <a:srgbClr val="FFFFFF"/>
                </a:solidFill>
                <a:latin typeface="Arial" charset="0"/>
              </a:endParaRPr>
            </a:p>
          </p:txBody>
        </p:sp>
        <p:sp>
          <p:nvSpPr>
            <p:cNvPr id="34" name="Freeform 32"/>
            <p:cNvSpPr>
              <a:spLocks/>
            </p:cNvSpPr>
            <p:nvPr/>
          </p:nvSpPr>
          <p:spPr bwMode="hidden">
            <a:xfrm>
              <a:off x="2" y="3177"/>
              <a:ext cx="5754"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lgn="l">
                <a:defRPr/>
              </a:pPr>
              <a:endParaRPr lang="pt-BR" sz="1800">
                <a:solidFill>
                  <a:srgbClr val="FFFFFF"/>
                </a:solidFill>
                <a:latin typeface="Arial" charset="0"/>
              </a:endParaRPr>
            </a:p>
          </p:txBody>
        </p:sp>
        <p:sp>
          <p:nvSpPr>
            <p:cNvPr id="35" name="Freeform 33"/>
            <p:cNvSpPr>
              <a:spLocks/>
            </p:cNvSpPr>
            <p:nvPr/>
          </p:nvSpPr>
          <p:spPr bwMode="hidden">
            <a:xfrm>
              <a:off x="1297" y="0"/>
              <a:ext cx="4458"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lgn="l">
                <a:defRPr/>
              </a:pPr>
              <a:endParaRPr lang="pt-BR" sz="1800">
                <a:solidFill>
                  <a:srgbClr val="FFFFFF"/>
                </a:solidFill>
                <a:latin typeface="Arial" charset="0"/>
              </a:endParaRPr>
            </a:p>
          </p:txBody>
        </p:sp>
        <p:sp>
          <p:nvSpPr>
            <p:cNvPr id="3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lgn="l">
                <a:defRPr/>
              </a:pPr>
              <a:endParaRPr lang="pt-BR" sz="1800">
                <a:solidFill>
                  <a:srgbClr val="FFFFFF"/>
                </a:solidFill>
                <a:latin typeface="Arial" charset="0"/>
              </a:endParaRPr>
            </a:p>
          </p:txBody>
        </p:sp>
        <p:sp>
          <p:nvSpPr>
            <p:cNvPr id="37" name="Freeform 35"/>
            <p:cNvSpPr>
              <a:spLocks/>
            </p:cNvSpPr>
            <p:nvPr/>
          </p:nvSpPr>
          <p:spPr bwMode="hidden">
            <a:xfrm>
              <a:off x="3950" y="0"/>
              <a:ext cx="1806"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lgn="l">
                <a:defRPr/>
              </a:pPr>
              <a:endParaRPr lang="pt-BR" sz="1800">
                <a:solidFill>
                  <a:srgbClr val="FFFFFF"/>
                </a:solidFill>
                <a:latin typeface="Arial" charset="0"/>
              </a:endParaRPr>
            </a:p>
          </p:txBody>
        </p:sp>
        <p:sp>
          <p:nvSpPr>
            <p:cNvPr id="3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lgn="l">
                <a:defRPr/>
              </a:pPr>
              <a:endParaRPr lang="pt-BR" sz="1800">
                <a:solidFill>
                  <a:srgbClr val="FFFFFF"/>
                </a:solidFill>
                <a:latin typeface="Arial" charset="0"/>
              </a:endParaRPr>
            </a:p>
          </p:txBody>
        </p:sp>
        <p:sp>
          <p:nvSpPr>
            <p:cNvPr id="39" name="Freeform 37"/>
            <p:cNvSpPr>
              <a:spLocks/>
            </p:cNvSpPr>
            <p:nvPr/>
          </p:nvSpPr>
          <p:spPr bwMode="hidden">
            <a:xfrm>
              <a:off x="4694" y="0"/>
              <a:ext cx="1062"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lgn="l">
                <a:defRPr/>
              </a:pPr>
              <a:endParaRPr lang="pt-BR" sz="1800">
                <a:solidFill>
                  <a:srgbClr val="FFFFFF"/>
                </a:solidFill>
                <a:latin typeface="Arial" charset="0"/>
              </a:endParaRPr>
            </a:p>
          </p:txBody>
        </p:sp>
        <p:sp>
          <p:nvSpPr>
            <p:cNvPr id="40" name="Freeform 38"/>
            <p:cNvSpPr>
              <a:spLocks/>
            </p:cNvSpPr>
            <p:nvPr/>
          </p:nvSpPr>
          <p:spPr bwMode="hidden">
            <a:xfrm>
              <a:off x="4981" y="0"/>
              <a:ext cx="774"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lgn="l">
                <a:defRPr/>
              </a:pPr>
              <a:endParaRPr lang="pt-BR" sz="1800">
                <a:solidFill>
                  <a:srgbClr val="FFFFFF"/>
                </a:solidFill>
                <a:latin typeface="Arial" charset="0"/>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lgn="l">
                  <a:defRPr/>
                </a:pPr>
                <a:endParaRPr lang="pt-BR" sz="1800">
                  <a:solidFill>
                    <a:srgbClr val="FFFFFF"/>
                  </a:solidFill>
                  <a:latin typeface="Arial" charset="0"/>
                </a:endParaRPr>
              </a:p>
            </p:txBody>
          </p:sp>
          <p:sp>
            <p:nvSpPr>
              <p:cNvPr id="4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lgn="l">
                  <a:defRPr/>
                </a:pPr>
                <a:endParaRPr lang="pt-BR" sz="1800">
                  <a:solidFill>
                    <a:srgbClr val="FFFFFF"/>
                  </a:solidFill>
                  <a:latin typeface="Arial" charset="0"/>
                </a:endParaRPr>
              </a:p>
            </p:txBody>
          </p:sp>
        </p:grpSp>
      </p:grpSp>
      <p:sp>
        <p:nvSpPr>
          <p:cNvPr id="63530" name="Rectangle 42"/>
          <p:cNvSpPr>
            <a:spLocks noGrp="1" noChangeArrowheads="1"/>
          </p:cNvSpPr>
          <p:nvPr>
            <p:ph type="ctrTitle" sz="quarter"/>
          </p:nvPr>
        </p:nvSpPr>
        <p:spPr>
          <a:xfrm>
            <a:off x="495300" y="1600200"/>
            <a:ext cx="8915400" cy="1828800"/>
          </a:xfrm>
        </p:spPr>
        <p:txBody>
          <a:bodyPr/>
          <a:lstStyle>
            <a:lvl1pPr>
              <a:defRPr sz="4800"/>
            </a:lvl1pPr>
          </a:lstStyle>
          <a:p>
            <a:r>
              <a:rPr lang="en-US"/>
              <a:t>Click to edit Master title style</a:t>
            </a:r>
          </a:p>
        </p:txBody>
      </p:sp>
      <p:sp>
        <p:nvSpPr>
          <p:cNvPr id="63531" name="Rectangle 43"/>
          <p:cNvSpPr>
            <a:spLocks noGrp="1" noChangeArrowheads="1"/>
          </p:cNvSpPr>
          <p:nvPr>
            <p:ph type="subTitle" sz="quarter" idx="1"/>
          </p:nvPr>
        </p:nvSpPr>
        <p:spPr>
          <a:xfrm>
            <a:off x="1485900" y="3886200"/>
            <a:ext cx="6934200" cy="1752600"/>
          </a:xfrm>
        </p:spPr>
        <p:txBody>
          <a:bodyPr/>
          <a:lstStyle>
            <a:lvl1pPr marL="0" indent="0" algn="ctr">
              <a:buFont typeface="Wingdings" pitchFamily="2" charset="2"/>
              <a:buNone/>
              <a:defRPr sz="3600"/>
            </a:lvl1pPr>
          </a:lstStyle>
          <a:p>
            <a:r>
              <a:rPr lang="en-US"/>
              <a:t>Click to edit Master subtitle style</a:t>
            </a:r>
          </a:p>
        </p:txBody>
      </p:sp>
      <p:sp>
        <p:nvSpPr>
          <p:cNvPr id="44" name="Rectangle 44"/>
          <p:cNvSpPr>
            <a:spLocks noGrp="1" noChangeArrowheads="1"/>
          </p:cNvSpPr>
          <p:nvPr>
            <p:ph type="dt" sz="quarter" idx="10"/>
          </p:nvPr>
        </p:nvSpPr>
        <p:spPr/>
        <p:txBody>
          <a:bodyPr/>
          <a:lstStyle>
            <a:lvl1pPr>
              <a:defRPr/>
            </a:lvl1pPr>
          </a:lstStyle>
          <a:p>
            <a:pPr>
              <a:defRPr/>
            </a:pPr>
            <a:endParaRPr lang="en-US"/>
          </a:p>
        </p:txBody>
      </p:sp>
      <p:sp>
        <p:nvSpPr>
          <p:cNvPr id="45" name="Rectangle 45"/>
          <p:cNvSpPr>
            <a:spLocks noGrp="1" noChangeArrowheads="1"/>
          </p:cNvSpPr>
          <p:nvPr>
            <p:ph type="ftr" sz="quarter" idx="11"/>
          </p:nvPr>
        </p:nvSpPr>
        <p:spPr/>
        <p:txBody>
          <a:bodyPr/>
          <a:lstStyle>
            <a:lvl1pPr algn="ctr">
              <a:defRPr/>
            </a:lvl1pPr>
          </a:lstStyle>
          <a:p>
            <a:pPr>
              <a:defRPr/>
            </a:pPr>
            <a:endParaRPr lang="en-US"/>
          </a:p>
        </p:txBody>
      </p:sp>
      <p:sp>
        <p:nvSpPr>
          <p:cNvPr id="46" name="Rectangle 46"/>
          <p:cNvSpPr>
            <a:spLocks noGrp="1" noChangeArrowheads="1"/>
          </p:cNvSpPr>
          <p:nvPr>
            <p:ph type="sldNum" sz="quarter" idx="12"/>
          </p:nvPr>
        </p:nvSpPr>
        <p:spPr/>
        <p:txBody>
          <a:bodyPr/>
          <a:lstStyle>
            <a:lvl1pPr>
              <a:defRPr/>
            </a:lvl1pPr>
          </a:lstStyle>
          <a:p>
            <a:pPr>
              <a:defRPr/>
            </a:pPr>
            <a:fld id="{8555B810-3BDE-454E-B1BF-1B62F373ED88}" type="slidenum">
              <a:rPr lang="en-US"/>
              <a:pPr>
                <a:defRPr/>
              </a:pPr>
              <a:t>‹nº›</a:t>
            </a:fld>
            <a:endParaRPr lang="en-US"/>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pt-B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4" name="Rectangle 44"/>
          <p:cNvSpPr>
            <a:spLocks noGrp="1" noChangeArrowheads="1"/>
          </p:cNvSpPr>
          <p:nvPr>
            <p:ph type="dt" sz="half" idx="10"/>
          </p:nvPr>
        </p:nvSpPr>
        <p:spPr/>
        <p:txBody>
          <a:bodyPr/>
          <a:lstStyle>
            <a:lvl1pPr>
              <a:defRPr/>
            </a:lvl1pPr>
          </a:lstStyle>
          <a:p>
            <a:pPr>
              <a:defRPr/>
            </a:pPr>
            <a:endParaRPr lang="en-US"/>
          </a:p>
        </p:txBody>
      </p:sp>
      <p:sp>
        <p:nvSpPr>
          <p:cNvPr id="5" name="Rectangle 45"/>
          <p:cNvSpPr>
            <a:spLocks noGrp="1" noChangeArrowheads="1"/>
          </p:cNvSpPr>
          <p:nvPr>
            <p:ph type="ftr" sz="quarter" idx="11"/>
          </p:nvPr>
        </p:nvSpPr>
        <p:spPr/>
        <p:txBody>
          <a:bodyPr/>
          <a:lstStyle>
            <a:lvl1pPr algn="ctr">
              <a:defRPr/>
            </a:lvl1pPr>
          </a:lstStyle>
          <a:p>
            <a:pPr>
              <a:defRPr/>
            </a:pPr>
            <a:endParaRPr lang="en-US"/>
          </a:p>
        </p:txBody>
      </p:sp>
      <p:sp>
        <p:nvSpPr>
          <p:cNvPr id="6" name="Rectangle 46"/>
          <p:cNvSpPr>
            <a:spLocks noGrp="1" noChangeArrowheads="1"/>
          </p:cNvSpPr>
          <p:nvPr>
            <p:ph type="sldNum" sz="quarter" idx="12"/>
          </p:nvPr>
        </p:nvSpPr>
        <p:spPr/>
        <p:txBody>
          <a:bodyPr/>
          <a:lstStyle>
            <a:lvl1pPr>
              <a:defRPr/>
            </a:lvl1pPr>
          </a:lstStyle>
          <a:p>
            <a:pPr>
              <a:defRPr/>
            </a:pPr>
            <a:fld id="{1B29A64B-C16F-4BF5-A93A-2A732311FEA8}" type="slidenum">
              <a:rPr lang="en-US"/>
              <a:pPr>
                <a:defRPr/>
              </a:pPr>
              <a:t>‹nº›</a:t>
            </a:fld>
            <a:endParaRPr lang="en-US"/>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82506" y="4407075"/>
            <a:ext cx="8420100" cy="1362075"/>
          </a:xfrm>
        </p:spPr>
        <p:txBody>
          <a:bodyPr anchor="t"/>
          <a:lstStyle>
            <a:lvl1pPr algn="l">
              <a:defRPr sz="4000" b="1" cap="all"/>
            </a:lvl1pPr>
          </a:lstStyle>
          <a:p>
            <a:r>
              <a:rPr lang="en-US" smtClean="0"/>
              <a:t>Click to edit Master title style</a:t>
            </a:r>
            <a:endParaRPr lang="pt-BR"/>
          </a:p>
        </p:txBody>
      </p:sp>
      <p:sp>
        <p:nvSpPr>
          <p:cNvPr id="3" name="Text Placeholder 2"/>
          <p:cNvSpPr>
            <a:spLocks noGrp="1"/>
          </p:cNvSpPr>
          <p:nvPr>
            <p:ph type="body" idx="1"/>
          </p:nvPr>
        </p:nvSpPr>
        <p:spPr>
          <a:xfrm>
            <a:off x="782506"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4"/>
          <p:cNvSpPr>
            <a:spLocks noGrp="1" noChangeArrowheads="1"/>
          </p:cNvSpPr>
          <p:nvPr>
            <p:ph type="dt" sz="half" idx="10"/>
          </p:nvPr>
        </p:nvSpPr>
        <p:spPr/>
        <p:txBody>
          <a:bodyPr/>
          <a:lstStyle>
            <a:lvl1pPr>
              <a:defRPr/>
            </a:lvl1pPr>
          </a:lstStyle>
          <a:p>
            <a:pPr>
              <a:defRPr/>
            </a:pPr>
            <a:endParaRPr lang="en-US"/>
          </a:p>
        </p:txBody>
      </p:sp>
      <p:sp>
        <p:nvSpPr>
          <p:cNvPr id="5" name="Rectangle 45"/>
          <p:cNvSpPr>
            <a:spLocks noGrp="1" noChangeArrowheads="1"/>
          </p:cNvSpPr>
          <p:nvPr>
            <p:ph type="ftr" sz="quarter" idx="11"/>
          </p:nvPr>
        </p:nvSpPr>
        <p:spPr/>
        <p:txBody>
          <a:bodyPr/>
          <a:lstStyle>
            <a:lvl1pPr algn="ctr">
              <a:defRPr/>
            </a:lvl1pPr>
          </a:lstStyle>
          <a:p>
            <a:pPr>
              <a:defRPr/>
            </a:pPr>
            <a:endParaRPr lang="en-US"/>
          </a:p>
        </p:txBody>
      </p:sp>
      <p:sp>
        <p:nvSpPr>
          <p:cNvPr id="6" name="Rectangle 46"/>
          <p:cNvSpPr>
            <a:spLocks noGrp="1" noChangeArrowheads="1"/>
          </p:cNvSpPr>
          <p:nvPr>
            <p:ph type="sldNum" sz="quarter" idx="12"/>
          </p:nvPr>
        </p:nvSpPr>
        <p:spPr/>
        <p:txBody>
          <a:bodyPr/>
          <a:lstStyle>
            <a:lvl1pPr>
              <a:defRPr/>
            </a:lvl1pPr>
          </a:lstStyle>
          <a:p>
            <a:pPr>
              <a:defRPr/>
            </a:pPr>
            <a:fld id="{54296DFF-3869-42F7-9886-28AAA880858B}" type="slidenum">
              <a:rPr lang="en-US"/>
              <a:pPr>
                <a:defRPr/>
              </a:pPr>
              <a:t>‹nº›</a:t>
            </a:fld>
            <a:endParaRPr lang="en-US"/>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pt-BR"/>
          </a:p>
        </p:txBody>
      </p:sp>
      <p:sp>
        <p:nvSpPr>
          <p:cNvPr id="3" name="Content Placeholder 2"/>
          <p:cNvSpPr>
            <a:spLocks noGrp="1"/>
          </p:cNvSpPr>
          <p:nvPr>
            <p:ph sz="half" idx="1"/>
          </p:nvPr>
        </p:nvSpPr>
        <p:spPr>
          <a:xfrm>
            <a:off x="495300" y="1600206"/>
            <a:ext cx="437515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4" name="Content Placeholder 3"/>
          <p:cNvSpPr>
            <a:spLocks noGrp="1"/>
          </p:cNvSpPr>
          <p:nvPr>
            <p:ph sz="half" idx="2"/>
          </p:nvPr>
        </p:nvSpPr>
        <p:spPr>
          <a:xfrm>
            <a:off x="5035550" y="1600206"/>
            <a:ext cx="437515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5" name="Rectangle 44"/>
          <p:cNvSpPr>
            <a:spLocks noGrp="1" noChangeArrowheads="1"/>
          </p:cNvSpPr>
          <p:nvPr>
            <p:ph type="dt" sz="half" idx="10"/>
          </p:nvPr>
        </p:nvSpPr>
        <p:spPr/>
        <p:txBody>
          <a:bodyPr/>
          <a:lstStyle>
            <a:lvl1pPr>
              <a:defRPr/>
            </a:lvl1pPr>
          </a:lstStyle>
          <a:p>
            <a:pPr>
              <a:defRPr/>
            </a:pPr>
            <a:endParaRPr lang="en-US"/>
          </a:p>
        </p:txBody>
      </p:sp>
      <p:sp>
        <p:nvSpPr>
          <p:cNvPr id="6" name="Rectangle 45"/>
          <p:cNvSpPr>
            <a:spLocks noGrp="1" noChangeArrowheads="1"/>
          </p:cNvSpPr>
          <p:nvPr>
            <p:ph type="ftr" sz="quarter" idx="11"/>
          </p:nvPr>
        </p:nvSpPr>
        <p:spPr/>
        <p:txBody>
          <a:bodyPr/>
          <a:lstStyle>
            <a:lvl1pPr algn="ctr">
              <a:defRPr/>
            </a:lvl1pPr>
          </a:lstStyle>
          <a:p>
            <a:pPr>
              <a:defRPr/>
            </a:pPr>
            <a:endParaRPr lang="en-US"/>
          </a:p>
        </p:txBody>
      </p:sp>
      <p:sp>
        <p:nvSpPr>
          <p:cNvPr id="7" name="Rectangle 46"/>
          <p:cNvSpPr>
            <a:spLocks noGrp="1" noChangeArrowheads="1"/>
          </p:cNvSpPr>
          <p:nvPr>
            <p:ph type="sldNum" sz="quarter" idx="12"/>
          </p:nvPr>
        </p:nvSpPr>
        <p:spPr/>
        <p:txBody>
          <a:bodyPr/>
          <a:lstStyle>
            <a:lvl1pPr>
              <a:defRPr/>
            </a:lvl1pPr>
          </a:lstStyle>
          <a:p>
            <a:pPr>
              <a:defRPr/>
            </a:pPr>
            <a:fld id="{1983778C-D677-4A62-82E9-43F7440E9AE4}" type="slidenum">
              <a:rPr lang="en-US"/>
              <a:pPr>
                <a:defRPr/>
              </a:pPr>
              <a:t>‹nº›</a:t>
            </a:fld>
            <a:endParaRPr lang="en-US"/>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95300" y="274638"/>
            <a:ext cx="8915400" cy="1143000"/>
          </a:xfrm>
        </p:spPr>
        <p:txBody>
          <a:bodyPr/>
          <a:lstStyle>
            <a:lvl1pPr>
              <a:defRPr/>
            </a:lvl1pPr>
          </a:lstStyle>
          <a:p>
            <a:r>
              <a:rPr lang="en-US" smtClean="0"/>
              <a:t>Click to edit Master title style</a:t>
            </a:r>
            <a:endParaRPr lang="pt-BR"/>
          </a:p>
        </p:txBody>
      </p:sp>
      <p:sp>
        <p:nvSpPr>
          <p:cNvPr id="3" name="Text Placeholder 2"/>
          <p:cNvSpPr>
            <a:spLocks noGrp="1"/>
          </p:cNvSpPr>
          <p:nvPr>
            <p:ph type="body" idx="1"/>
          </p:nvPr>
        </p:nvSpPr>
        <p:spPr>
          <a:xfrm>
            <a:off x="495300" y="1535113"/>
            <a:ext cx="437687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95300"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5" name="Text Placeholder 4"/>
          <p:cNvSpPr>
            <a:spLocks noGrp="1"/>
          </p:cNvSpPr>
          <p:nvPr>
            <p:ph type="body" sz="quarter" idx="3"/>
          </p:nvPr>
        </p:nvSpPr>
        <p:spPr>
          <a:xfrm>
            <a:off x="5032115" y="1535113"/>
            <a:ext cx="437859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32115"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7" name="Rectangle 44"/>
          <p:cNvSpPr>
            <a:spLocks noGrp="1" noChangeArrowheads="1"/>
          </p:cNvSpPr>
          <p:nvPr>
            <p:ph type="dt" sz="half" idx="10"/>
          </p:nvPr>
        </p:nvSpPr>
        <p:spPr/>
        <p:txBody>
          <a:bodyPr/>
          <a:lstStyle>
            <a:lvl1pPr>
              <a:defRPr/>
            </a:lvl1pPr>
          </a:lstStyle>
          <a:p>
            <a:pPr>
              <a:defRPr/>
            </a:pPr>
            <a:endParaRPr lang="en-US"/>
          </a:p>
        </p:txBody>
      </p:sp>
      <p:sp>
        <p:nvSpPr>
          <p:cNvPr id="8" name="Rectangle 45"/>
          <p:cNvSpPr>
            <a:spLocks noGrp="1" noChangeArrowheads="1"/>
          </p:cNvSpPr>
          <p:nvPr>
            <p:ph type="ftr" sz="quarter" idx="11"/>
          </p:nvPr>
        </p:nvSpPr>
        <p:spPr/>
        <p:txBody>
          <a:bodyPr/>
          <a:lstStyle>
            <a:lvl1pPr algn="ctr">
              <a:defRPr/>
            </a:lvl1pPr>
          </a:lstStyle>
          <a:p>
            <a:pPr>
              <a:defRPr/>
            </a:pPr>
            <a:endParaRPr lang="en-US"/>
          </a:p>
        </p:txBody>
      </p:sp>
      <p:sp>
        <p:nvSpPr>
          <p:cNvPr id="9" name="Rectangle 46"/>
          <p:cNvSpPr>
            <a:spLocks noGrp="1" noChangeArrowheads="1"/>
          </p:cNvSpPr>
          <p:nvPr>
            <p:ph type="sldNum" sz="quarter" idx="12"/>
          </p:nvPr>
        </p:nvSpPr>
        <p:spPr/>
        <p:txBody>
          <a:bodyPr/>
          <a:lstStyle>
            <a:lvl1pPr>
              <a:defRPr/>
            </a:lvl1pPr>
          </a:lstStyle>
          <a:p>
            <a:pPr>
              <a:defRPr/>
            </a:pPr>
            <a:fld id="{7B082863-950A-4FCB-A45A-AD2FF41062A0}" type="slidenum">
              <a:rPr lang="en-US"/>
              <a:pPr>
                <a:defRPr/>
              </a:pPr>
              <a:t>‹nº›</a:t>
            </a:fld>
            <a:endParaRPr lang="en-US"/>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pt-BR"/>
          </a:p>
        </p:txBody>
      </p:sp>
      <p:sp>
        <p:nvSpPr>
          <p:cNvPr id="3" name="Rectangle 44"/>
          <p:cNvSpPr>
            <a:spLocks noGrp="1" noChangeArrowheads="1"/>
          </p:cNvSpPr>
          <p:nvPr>
            <p:ph type="dt" sz="half" idx="10"/>
          </p:nvPr>
        </p:nvSpPr>
        <p:spPr/>
        <p:txBody>
          <a:bodyPr/>
          <a:lstStyle>
            <a:lvl1pPr>
              <a:defRPr/>
            </a:lvl1pPr>
          </a:lstStyle>
          <a:p>
            <a:pPr>
              <a:defRPr/>
            </a:pPr>
            <a:endParaRPr lang="en-US"/>
          </a:p>
        </p:txBody>
      </p:sp>
      <p:sp>
        <p:nvSpPr>
          <p:cNvPr id="4" name="Rectangle 45"/>
          <p:cNvSpPr>
            <a:spLocks noGrp="1" noChangeArrowheads="1"/>
          </p:cNvSpPr>
          <p:nvPr>
            <p:ph type="ftr" sz="quarter" idx="11"/>
          </p:nvPr>
        </p:nvSpPr>
        <p:spPr/>
        <p:txBody>
          <a:bodyPr/>
          <a:lstStyle>
            <a:lvl1pPr algn="ctr">
              <a:defRPr/>
            </a:lvl1pPr>
          </a:lstStyle>
          <a:p>
            <a:pPr>
              <a:defRPr/>
            </a:pPr>
            <a:endParaRPr lang="en-US"/>
          </a:p>
        </p:txBody>
      </p:sp>
      <p:sp>
        <p:nvSpPr>
          <p:cNvPr id="5" name="Rectangle 46"/>
          <p:cNvSpPr>
            <a:spLocks noGrp="1" noChangeArrowheads="1"/>
          </p:cNvSpPr>
          <p:nvPr>
            <p:ph type="sldNum" sz="quarter" idx="12"/>
          </p:nvPr>
        </p:nvSpPr>
        <p:spPr/>
        <p:txBody>
          <a:bodyPr/>
          <a:lstStyle>
            <a:lvl1pPr>
              <a:defRPr/>
            </a:lvl1pPr>
          </a:lstStyle>
          <a:p>
            <a:pPr>
              <a:defRPr/>
            </a:pPr>
            <a:fld id="{EA83B12F-A0A3-4952-99AB-70CFC2067E91}" type="slidenum">
              <a:rPr lang="en-US"/>
              <a:pPr>
                <a:defRPr/>
              </a:pPr>
              <a:t>‹nº›</a:t>
            </a:fld>
            <a:endParaRPr lang="en-US"/>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p:txBody>
          <a:bodyPr/>
          <a:lstStyle>
            <a:lvl1pPr>
              <a:defRPr/>
            </a:lvl1pPr>
          </a:lstStyle>
          <a:p>
            <a:pPr>
              <a:defRPr/>
            </a:pPr>
            <a:endParaRPr lang="en-US"/>
          </a:p>
        </p:txBody>
      </p:sp>
      <p:sp>
        <p:nvSpPr>
          <p:cNvPr id="3" name="Rectangle 45"/>
          <p:cNvSpPr>
            <a:spLocks noGrp="1" noChangeArrowheads="1"/>
          </p:cNvSpPr>
          <p:nvPr>
            <p:ph type="ftr" sz="quarter" idx="11"/>
          </p:nvPr>
        </p:nvSpPr>
        <p:spPr/>
        <p:txBody>
          <a:bodyPr/>
          <a:lstStyle>
            <a:lvl1pPr algn="ctr">
              <a:defRPr/>
            </a:lvl1pPr>
          </a:lstStyle>
          <a:p>
            <a:pPr>
              <a:defRPr/>
            </a:pPr>
            <a:endParaRPr lang="en-US"/>
          </a:p>
        </p:txBody>
      </p:sp>
      <p:sp>
        <p:nvSpPr>
          <p:cNvPr id="4" name="Rectangle 46"/>
          <p:cNvSpPr>
            <a:spLocks noGrp="1" noChangeArrowheads="1"/>
          </p:cNvSpPr>
          <p:nvPr>
            <p:ph type="sldNum" sz="quarter" idx="12"/>
          </p:nvPr>
        </p:nvSpPr>
        <p:spPr/>
        <p:txBody>
          <a:bodyPr/>
          <a:lstStyle>
            <a:lvl1pPr>
              <a:defRPr/>
            </a:lvl1pPr>
          </a:lstStyle>
          <a:p>
            <a:pPr>
              <a:defRPr/>
            </a:pPr>
            <a:fld id="{F687A1A5-1D63-4BC7-BED2-3A19AA2ED704}" type="slidenum">
              <a:rPr lang="en-US"/>
              <a:pPr>
                <a:defRPr/>
              </a:pPr>
              <a:t>‹nº›</a:t>
            </a:fld>
            <a:endParaRPr lang="en-US"/>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5300" y="273050"/>
            <a:ext cx="3259006" cy="1162050"/>
          </a:xfrm>
        </p:spPr>
        <p:txBody>
          <a:bodyPr anchor="b"/>
          <a:lstStyle>
            <a:lvl1pPr algn="l">
              <a:defRPr sz="2000" b="1"/>
            </a:lvl1pPr>
          </a:lstStyle>
          <a:p>
            <a:r>
              <a:rPr lang="en-US" smtClean="0"/>
              <a:t>Click to edit Master title style</a:t>
            </a:r>
            <a:endParaRPr lang="pt-BR"/>
          </a:p>
        </p:txBody>
      </p:sp>
      <p:sp>
        <p:nvSpPr>
          <p:cNvPr id="3" name="Content Placeholder 2"/>
          <p:cNvSpPr>
            <a:spLocks noGrp="1"/>
          </p:cNvSpPr>
          <p:nvPr>
            <p:ph idx="1"/>
          </p:nvPr>
        </p:nvSpPr>
        <p:spPr>
          <a:xfrm>
            <a:off x="3872972" y="273116"/>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4" name="Text Placeholder 3"/>
          <p:cNvSpPr>
            <a:spLocks noGrp="1"/>
          </p:cNvSpPr>
          <p:nvPr>
            <p:ph type="body" sz="half" idx="2"/>
          </p:nvPr>
        </p:nvSpPr>
        <p:spPr>
          <a:xfrm>
            <a:off x="495300" y="1435103"/>
            <a:ext cx="325900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4"/>
          <p:cNvSpPr>
            <a:spLocks noGrp="1" noChangeArrowheads="1"/>
          </p:cNvSpPr>
          <p:nvPr>
            <p:ph type="dt" sz="half" idx="10"/>
          </p:nvPr>
        </p:nvSpPr>
        <p:spPr/>
        <p:txBody>
          <a:bodyPr/>
          <a:lstStyle>
            <a:lvl1pPr>
              <a:defRPr/>
            </a:lvl1pPr>
          </a:lstStyle>
          <a:p>
            <a:pPr>
              <a:defRPr/>
            </a:pPr>
            <a:endParaRPr lang="en-US"/>
          </a:p>
        </p:txBody>
      </p:sp>
      <p:sp>
        <p:nvSpPr>
          <p:cNvPr id="6" name="Rectangle 45"/>
          <p:cNvSpPr>
            <a:spLocks noGrp="1" noChangeArrowheads="1"/>
          </p:cNvSpPr>
          <p:nvPr>
            <p:ph type="ftr" sz="quarter" idx="11"/>
          </p:nvPr>
        </p:nvSpPr>
        <p:spPr/>
        <p:txBody>
          <a:bodyPr/>
          <a:lstStyle>
            <a:lvl1pPr algn="ctr">
              <a:defRPr/>
            </a:lvl1pPr>
          </a:lstStyle>
          <a:p>
            <a:pPr>
              <a:defRPr/>
            </a:pPr>
            <a:endParaRPr lang="en-US"/>
          </a:p>
        </p:txBody>
      </p:sp>
      <p:sp>
        <p:nvSpPr>
          <p:cNvPr id="7" name="Rectangle 46"/>
          <p:cNvSpPr>
            <a:spLocks noGrp="1" noChangeArrowheads="1"/>
          </p:cNvSpPr>
          <p:nvPr>
            <p:ph type="sldNum" sz="quarter" idx="12"/>
          </p:nvPr>
        </p:nvSpPr>
        <p:spPr/>
        <p:txBody>
          <a:bodyPr/>
          <a:lstStyle>
            <a:lvl1pPr>
              <a:defRPr/>
            </a:lvl1pPr>
          </a:lstStyle>
          <a:p>
            <a:pPr>
              <a:defRPr/>
            </a:pPr>
            <a:fld id="{3D06640E-C9B9-484B-BFBB-C6093E2478A5}" type="slidenum">
              <a:rPr lang="en-US"/>
              <a:pPr>
                <a:defRPr/>
              </a:pPr>
              <a:t>‹nº›</a:t>
            </a:fld>
            <a:endParaRPr lang="en-US"/>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645" y="4800600"/>
            <a:ext cx="5943600" cy="566738"/>
          </a:xfrm>
        </p:spPr>
        <p:txBody>
          <a:bodyPr anchor="b"/>
          <a:lstStyle>
            <a:lvl1pPr algn="l">
              <a:defRPr sz="2000" b="1"/>
            </a:lvl1pPr>
          </a:lstStyle>
          <a:p>
            <a:r>
              <a:rPr lang="en-US" smtClean="0"/>
              <a:t>Click to edit Master title style</a:t>
            </a:r>
            <a:endParaRPr lang="pt-BR"/>
          </a:p>
        </p:txBody>
      </p:sp>
      <p:sp>
        <p:nvSpPr>
          <p:cNvPr id="3" name="Picture Placeholder 2"/>
          <p:cNvSpPr>
            <a:spLocks noGrp="1"/>
          </p:cNvSpPr>
          <p:nvPr>
            <p:ph type="pic" idx="1"/>
          </p:nvPr>
        </p:nvSpPr>
        <p:spPr>
          <a:xfrm>
            <a:off x="1941645"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t-BR" noProof="0" smtClean="0"/>
          </a:p>
        </p:txBody>
      </p:sp>
      <p:sp>
        <p:nvSpPr>
          <p:cNvPr id="4" name="Text Placeholder 3"/>
          <p:cNvSpPr>
            <a:spLocks noGrp="1"/>
          </p:cNvSpPr>
          <p:nvPr>
            <p:ph type="body" sz="half" idx="2"/>
          </p:nvPr>
        </p:nvSpPr>
        <p:spPr>
          <a:xfrm>
            <a:off x="1941645"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4"/>
          <p:cNvSpPr>
            <a:spLocks noGrp="1" noChangeArrowheads="1"/>
          </p:cNvSpPr>
          <p:nvPr>
            <p:ph type="dt" sz="half" idx="10"/>
          </p:nvPr>
        </p:nvSpPr>
        <p:spPr/>
        <p:txBody>
          <a:bodyPr/>
          <a:lstStyle>
            <a:lvl1pPr>
              <a:defRPr/>
            </a:lvl1pPr>
          </a:lstStyle>
          <a:p>
            <a:pPr>
              <a:defRPr/>
            </a:pPr>
            <a:endParaRPr lang="en-US"/>
          </a:p>
        </p:txBody>
      </p:sp>
      <p:sp>
        <p:nvSpPr>
          <p:cNvPr id="6" name="Rectangle 45"/>
          <p:cNvSpPr>
            <a:spLocks noGrp="1" noChangeArrowheads="1"/>
          </p:cNvSpPr>
          <p:nvPr>
            <p:ph type="ftr" sz="quarter" idx="11"/>
          </p:nvPr>
        </p:nvSpPr>
        <p:spPr/>
        <p:txBody>
          <a:bodyPr/>
          <a:lstStyle>
            <a:lvl1pPr algn="ctr">
              <a:defRPr/>
            </a:lvl1pPr>
          </a:lstStyle>
          <a:p>
            <a:pPr>
              <a:defRPr/>
            </a:pPr>
            <a:endParaRPr lang="en-US"/>
          </a:p>
        </p:txBody>
      </p:sp>
      <p:sp>
        <p:nvSpPr>
          <p:cNvPr id="7" name="Rectangle 46"/>
          <p:cNvSpPr>
            <a:spLocks noGrp="1" noChangeArrowheads="1"/>
          </p:cNvSpPr>
          <p:nvPr>
            <p:ph type="sldNum" sz="quarter" idx="12"/>
          </p:nvPr>
        </p:nvSpPr>
        <p:spPr/>
        <p:txBody>
          <a:bodyPr/>
          <a:lstStyle>
            <a:lvl1pPr>
              <a:defRPr/>
            </a:lvl1pPr>
          </a:lstStyle>
          <a:p>
            <a:pPr>
              <a:defRPr/>
            </a:pPr>
            <a:fld id="{D82BA542-033D-47E0-BBBA-8BC2C4EAD6AB}" type="slidenum">
              <a:rPr lang="en-US"/>
              <a:pPr>
                <a:defRPr/>
              </a:pPr>
              <a:t>‹nº›</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513" y="4800600"/>
            <a:ext cx="5943600" cy="566738"/>
          </a:xfrm>
        </p:spPr>
        <p:txBody>
          <a:bodyPr anchor="b"/>
          <a:lstStyle>
            <a:lvl1pPr algn="l">
              <a:defRPr sz="2000" b="1"/>
            </a:lvl1pPr>
          </a:lstStyle>
          <a:p>
            <a:r>
              <a:rPr lang="en-US" smtClean="0"/>
              <a:t>Click to edit Master title style</a:t>
            </a:r>
            <a:endParaRPr lang="pt-BR"/>
          </a:p>
        </p:txBody>
      </p:sp>
      <p:sp>
        <p:nvSpPr>
          <p:cNvPr id="3" name="Picture Placeholder 2"/>
          <p:cNvSpPr>
            <a:spLocks noGrp="1"/>
          </p:cNvSpPr>
          <p:nvPr>
            <p:ph type="pic" idx="1"/>
          </p:nvPr>
        </p:nvSpPr>
        <p:spPr>
          <a:xfrm>
            <a:off x="1941513"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t-BR" noProof="0" smtClean="0"/>
          </a:p>
        </p:txBody>
      </p:sp>
      <p:sp>
        <p:nvSpPr>
          <p:cNvPr id="4" name="Text Placeholder 3"/>
          <p:cNvSpPr>
            <a:spLocks noGrp="1"/>
          </p:cNvSpPr>
          <p:nvPr>
            <p:ph type="body" sz="half" idx="2"/>
          </p:nvPr>
        </p:nvSpPr>
        <p:spPr>
          <a:xfrm>
            <a:off x="1941513"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pt-BR"/>
          </a:p>
        </p:txBody>
      </p:sp>
      <p:sp>
        <p:nvSpPr>
          <p:cNvPr id="6" name="Rectangle 5"/>
          <p:cNvSpPr>
            <a:spLocks noGrp="1" noChangeArrowheads="1"/>
          </p:cNvSpPr>
          <p:nvPr>
            <p:ph type="ftr" sz="quarter" idx="11"/>
          </p:nvPr>
        </p:nvSpPr>
        <p:spPr>
          <a:ln/>
        </p:spPr>
        <p:txBody>
          <a:bodyPr/>
          <a:lstStyle>
            <a:lvl1pPr>
              <a:defRPr/>
            </a:lvl1pPr>
          </a:lstStyle>
          <a:p>
            <a:pPr>
              <a:defRPr/>
            </a:pPr>
            <a:endParaRPr lang="pt-BR"/>
          </a:p>
        </p:txBody>
      </p:sp>
      <p:sp>
        <p:nvSpPr>
          <p:cNvPr id="7" name="Rectangle 6"/>
          <p:cNvSpPr>
            <a:spLocks noGrp="1" noChangeArrowheads="1"/>
          </p:cNvSpPr>
          <p:nvPr>
            <p:ph type="sldNum" sz="quarter" idx="12"/>
          </p:nvPr>
        </p:nvSpPr>
        <p:spPr>
          <a:ln/>
        </p:spPr>
        <p:txBody>
          <a:bodyPr/>
          <a:lstStyle>
            <a:lvl1pPr>
              <a:defRPr/>
            </a:lvl1pPr>
          </a:lstStyle>
          <a:p>
            <a:pPr>
              <a:defRPr/>
            </a:pPr>
            <a:fld id="{8275D6C5-1F0C-4C1E-9ABD-9C14E0AB7198}" type="slidenum">
              <a:rPr lang="pt-BR"/>
              <a:pPr>
                <a:defRPr/>
              </a:pPr>
              <a:t>‹nº›</a:t>
            </a:fld>
            <a:endParaRPr lang="pt-B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pt-B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4" name="Rectangle 44"/>
          <p:cNvSpPr>
            <a:spLocks noGrp="1" noChangeArrowheads="1"/>
          </p:cNvSpPr>
          <p:nvPr>
            <p:ph type="dt" sz="half" idx="10"/>
          </p:nvPr>
        </p:nvSpPr>
        <p:spPr/>
        <p:txBody>
          <a:bodyPr/>
          <a:lstStyle>
            <a:lvl1pPr>
              <a:defRPr/>
            </a:lvl1pPr>
          </a:lstStyle>
          <a:p>
            <a:pPr>
              <a:defRPr/>
            </a:pPr>
            <a:endParaRPr lang="en-US"/>
          </a:p>
        </p:txBody>
      </p:sp>
      <p:sp>
        <p:nvSpPr>
          <p:cNvPr id="5" name="Rectangle 45"/>
          <p:cNvSpPr>
            <a:spLocks noGrp="1" noChangeArrowheads="1"/>
          </p:cNvSpPr>
          <p:nvPr>
            <p:ph type="ftr" sz="quarter" idx="11"/>
          </p:nvPr>
        </p:nvSpPr>
        <p:spPr/>
        <p:txBody>
          <a:bodyPr/>
          <a:lstStyle>
            <a:lvl1pPr algn="ctr">
              <a:defRPr/>
            </a:lvl1pPr>
          </a:lstStyle>
          <a:p>
            <a:pPr>
              <a:defRPr/>
            </a:pPr>
            <a:endParaRPr lang="en-US"/>
          </a:p>
        </p:txBody>
      </p:sp>
      <p:sp>
        <p:nvSpPr>
          <p:cNvPr id="6" name="Rectangle 46"/>
          <p:cNvSpPr>
            <a:spLocks noGrp="1" noChangeArrowheads="1"/>
          </p:cNvSpPr>
          <p:nvPr>
            <p:ph type="sldNum" sz="quarter" idx="12"/>
          </p:nvPr>
        </p:nvSpPr>
        <p:spPr/>
        <p:txBody>
          <a:bodyPr/>
          <a:lstStyle>
            <a:lvl1pPr>
              <a:defRPr/>
            </a:lvl1pPr>
          </a:lstStyle>
          <a:p>
            <a:pPr>
              <a:defRPr/>
            </a:pPr>
            <a:fld id="{4CFB5F98-3CB1-470F-9AFE-2DA0281F2B0E}" type="slidenum">
              <a:rPr lang="en-US"/>
              <a:pPr>
                <a:defRPr/>
              </a:pPr>
              <a:t>‹nº›</a:t>
            </a:fld>
            <a:endParaRPr lang="en-US"/>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81850" y="277813"/>
            <a:ext cx="2228850" cy="5853112"/>
          </a:xfrm>
        </p:spPr>
        <p:txBody>
          <a:bodyPr vert="eaVert"/>
          <a:lstStyle/>
          <a:p>
            <a:r>
              <a:rPr lang="en-US" smtClean="0"/>
              <a:t>Click to edit Master title style</a:t>
            </a:r>
            <a:endParaRPr lang="pt-BR"/>
          </a:p>
        </p:txBody>
      </p:sp>
      <p:sp>
        <p:nvSpPr>
          <p:cNvPr id="3" name="Vertical Text Placeholder 2"/>
          <p:cNvSpPr>
            <a:spLocks noGrp="1"/>
          </p:cNvSpPr>
          <p:nvPr>
            <p:ph type="body" orient="vert" idx="1"/>
          </p:nvPr>
        </p:nvSpPr>
        <p:spPr>
          <a:xfrm>
            <a:off x="495300" y="277813"/>
            <a:ext cx="652145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4" name="Rectangle 44"/>
          <p:cNvSpPr>
            <a:spLocks noGrp="1" noChangeArrowheads="1"/>
          </p:cNvSpPr>
          <p:nvPr>
            <p:ph type="dt" sz="half" idx="10"/>
          </p:nvPr>
        </p:nvSpPr>
        <p:spPr/>
        <p:txBody>
          <a:bodyPr/>
          <a:lstStyle>
            <a:lvl1pPr>
              <a:defRPr/>
            </a:lvl1pPr>
          </a:lstStyle>
          <a:p>
            <a:pPr>
              <a:defRPr/>
            </a:pPr>
            <a:endParaRPr lang="en-US"/>
          </a:p>
        </p:txBody>
      </p:sp>
      <p:sp>
        <p:nvSpPr>
          <p:cNvPr id="5" name="Rectangle 45"/>
          <p:cNvSpPr>
            <a:spLocks noGrp="1" noChangeArrowheads="1"/>
          </p:cNvSpPr>
          <p:nvPr>
            <p:ph type="ftr" sz="quarter" idx="11"/>
          </p:nvPr>
        </p:nvSpPr>
        <p:spPr/>
        <p:txBody>
          <a:bodyPr/>
          <a:lstStyle>
            <a:lvl1pPr algn="ctr">
              <a:defRPr/>
            </a:lvl1pPr>
          </a:lstStyle>
          <a:p>
            <a:pPr>
              <a:defRPr/>
            </a:pPr>
            <a:endParaRPr lang="en-US"/>
          </a:p>
        </p:txBody>
      </p:sp>
      <p:sp>
        <p:nvSpPr>
          <p:cNvPr id="6" name="Rectangle 46"/>
          <p:cNvSpPr>
            <a:spLocks noGrp="1" noChangeArrowheads="1"/>
          </p:cNvSpPr>
          <p:nvPr>
            <p:ph type="sldNum" sz="quarter" idx="12"/>
          </p:nvPr>
        </p:nvSpPr>
        <p:spPr/>
        <p:txBody>
          <a:bodyPr/>
          <a:lstStyle>
            <a:lvl1pPr>
              <a:defRPr/>
            </a:lvl1pPr>
          </a:lstStyle>
          <a:p>
            <a:pPr>
              <a:defRPr/>
            </a:pPr>
            <a:fld id="{BE0A9BBE-E451-40C3-A1EA-B469597A5E90}" type="slidenum">
              <a:rPr lang="en-US"/>
              <a:pPr>
                <a:defRPr/>
              </a:pPr>
              <a:t>‹nº›</a:t>
            </a:fld>
            <a:endParaRPr lang="en-US"/>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42950" y="2130072"/>
            <a:ext cx="8420100" cy="1470513"/>
          </a:xfrm>
        </p:spPr>
        <p:txBody>
          <a:bodyPr/>
          <a:lstStyle/>
          <a:p>
            <a:r>
              <a:rPr lang="en-US" smtClean="0"/>
              <a:t>Click to edit Master title style</a:t>
            </a:r>
            <a:endParaRPr lang="pt-BR"/>
          </a:p>
        </p:txBody>
      </p:sp>
      <p:sp>
        <p:nvSpPr>
          <p:cNvPr id="3" name="Subtitle 2"/>
          <p:cNvSpPr>
            <a:spLocks noGrp="1"/>
          </p:cNvSpPr>
          <p:nvPr>
            <p:ph type="subTitle" idx="1"/>
          </p:nvPr>
        </p:nvSpPr>
        <p:spPr>
          <a:xfrm>
            <a:off x="1485900" y="3886244"/>
            <a:ext cx="6934200" cy="1752967"/>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pt-BR"/>
          </a:p>
        </p:txBody>
      </p:sp>
      <p:sp>
        <p:nvSpPr>
          <p:cNvPr id="4" name="Date Placeholder 3"/>
          <p:cNvSpPr>
            <a:spLocks noGrp="1"/>
          </p:cNvSpPr>
          <p:nvPr>
            <p:ph type="dt" sz="half" idx="10"/>
          </p:nvPr>
        </p:nvSpPr>
        <p:spPr/>
        <p:txBody>
          <a:bodyPr/>
          <a:lstStyle>
            <a:lvl1pPr algn="ctr" eaLnBrk="1" hangingPunct="1">
              <a:defRPr>
                <a:latin typeface="Arial" charset="0"/>
              </a:defRPr>
            </a:lvl1pPr>
          </a:lstStyle>
          <a:p>
            <a:pPr>
              <a:defRPr/>
            </a:pPr>
            <a:endParaRPr lang="pt-BR"/>
          </a:p>
        </p:txBody>
      </p:sp>
      <p:sp>
        <p:nvSpPr>
          <p:cNvPr id="5" name="Footer Placeholder 4"/>
          <p:cNvSpPr>
            <a:spLocks noGrp="1"/>
          </p:cNvSpPr>
          <p:nvPr>
            <p:ph type="ftr" sz="quarter" idx="11"/>
          </p:nvPr>
        </p:nvSpPr>
        <p:spPr/>
        <p:txBody>
          <a:bodyPr/>
          <a:lstStyle>
            <a:lvl1pPr eaLnBrk="1" hangingPunct="1">
              <a:defRPr>
                <a:latin typeface="Arial" charset="0"/>
              </a:defRPr>
            </a:lvl1pPr>
          </a:lstStyle>
          <a:p>
            <a:pPr>
              <a:defRPr/>
            </a:pPr>
            <a:endParaRPr lang="pt-BR"/>
          </a:p>
        </p:txBody>
      </p:sp>
      <p:sp>
        <p:nvSpPr>
          <p:cNvPr id="6" name="Slide Number Placeholder 5"/>
          <p:cNvSpPr>
            <a:spLocks noGrp="1"/>
          </p:cNvSpPr>
          <p:nvPr>
            <p:ph type="sldNum" sz="quarter" idx="12"/>
          </p:nvPr>
        </p:nvSpPr>
        <p:spPr/>
        <p:txBody>
          <a:bodyPr/>
          <a:lstStyle>
            <a:lvl1pPr eaLnBrk="1" hangingPunct="1">
              <a:defRPr>
                <a:latin typeface="Arial" charset="0"/>
              </a:defRPr>
            </a:lvl1pPr>
          </a:lstStyle>
          <a:p>
            <a:pPr>
              <a:defRPr/>
            </a:pPr>
            <a:fld id="{BFA7E281-DC45-4419-9501-3F1E6BAA6A31}" type="slidenum">
              <a:rPr lang="pt-BR"/>
              <a:pPr>
                <a:defRPr/>
              </a:pPr>
              <a:t>‹nº›</a:t>
            </a:fld>
            <a:endParaRPr lang="pt-B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pt-B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4" name="Date Placeholder 3"/>
          <p:cNvSpPr>
            <a:spLocks noGrp="1"/>
          </p:cNvSpPr>
          <p:nvPr>
            <p:ph type="dt" sz="half" idx="10"/>
          </p:nvPr>
        </p:nvSpPr>
        <p:spPr/>
        <p:txBody>
          <a:bodyPr/>
          <a:lstStyle>
            <a:lvl1pPr algn="ctr" eaLnBrk="1" hangingPunct="1">
              <a:defRPr>
                <a:latin typeface="Arial" charset="0"/>
              </a:defRPr>
            </a:lvl1pPr>
          </a:lstStyle>
          <a:p>
            <a:pPr>
              <a:defRPr/>
            </a:pPr>
            <a:endParaRPr lang="pt-BR"/>
          </a:p>
        </p:txBody>
      </p:sp>
      <p:sp>
        <p:nvSpPr>
          <p:cNvPr id="5" name="Footer Placeholder 4"/>
          <p:cNvSpPr>
            <a:spLocks noGrp="1"/>
          </p:cNvSpPr>
          <p:nvPr>
            <p:ph type="ftr" sz="quarter" idx="11"/>
          </p:nvPr>
        </p:nvSpPr>
        <p:spPr/>
        <p:txBody>
          <a:bodyPr/>
          <a:lstStyle>
            <a:lvl1pPr eaLnBrk="1" hangingPunct="1">
              <a:defRPr>
                <a:latin typeface="Arial" charset="0"/>
              </a:defRPr>
            </a:lvl1pPr>
          </a:lstStyle>
          <a:p>
            <a:pPr>
              <a:defRPr/>
            </a:pPr>
            <a:endParaRPr lang="pt-BR"/>
          </a:p>
        </p:txBody>
      </p:sp>
      <p:sp>
        <p:nvSpPr>
          <p:cNvPr id="6" name="Slide Number Placeholder 5"/>
          <p:cNvSpPr>
            <a:spLocks noGrp="1"/>
          </p:cNvSpPr>
          <p:nvPr>
            <p:ph type="sldNum" sz="quarter" idx="12"/>
          </p:nvPr>
        </p:nvSpPr>
        <p:spPr/>
        <p:txBody>
          <a:bodyPr/>
          <a:lstStyle>
            <a:lvl1pPr eaLnBrk="1" hangingPunct="1">
              <a:defRPr>
                <a:latin typeface="Arial" charset="0"/>
              </a:defRPr>
            </a:lvl1pPr>
          </a:lstStyle>
          <a:p>
            <a:pPr>
              <a:defRPr/>
            </a:pPr>
            <a:fld id="{45F23058-EFB6-438E-8F2E-EB7068378A09}" type="slidenum">
              <a:rPr lang="pt-BR"/>
              <a:pPr>
                <a:defRPr/>
              </a:pPr>
              <a:t>‹nº›</a:t>
            </a:fld>
            <a:endParaRPr lang="pt-B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81933" y="4407280"/>
            <a:ext cx="8420100" cy="1361709"/>
          </a:xfrm>
        </p:spPr>
        <p:txBody>
          <a:bodyPr anchor="t"/>
          <a:lstStyle>
            <a:lvl1pPr algn="l">
              <a:defRPr sz="4000" b="1" cap="all"/>
            </a:lvl1pPr>
          </a:lstStyle>
          <a:p>
            <a:r>
              <a:rPr lang="en-US" smtClean="0"/>
              <a:t>Click to edit Master title style</a:t>
            </a:r>
            <a:endParaRPr lang="pt-BR"/>
          </a:p>
        </p:txBody>
      </p:sp>
      <p:sp>
        <p:nvSpPr>
          <p:cNvPr id="3" name="Text Placeholder 2"/>
          <p:cNvSpPr>
            <a:spLocks noGrp="1"/>
          </p:cNvSpPr>
          <p:nvPr>
            <p:ph type="body" idx="1"/>
          </p:nvPr>
        </p:nvSpPr>
        <p:spPr>
          <a:xfrm>
            <a:off x="781933" y="2906958"/>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lgn="ctr" eaLnBrk="1" hangingPunct="1">
              <a:defRPr>
                <a:latin typeface="Arial" charset="0"/>
              </a:defRPr>
            </a:lvl1pPr>
          </a:lstStyle>
          <a:p>
            <a:pPr>
              <a:defRPr/>
            </a:pPr>
            <a:endParaRPr lang="pt-BR"/>
          </a:p>
        </p:txBody>
      </p:sp>
      <p:sp>
        <p:nvSpPr>
          <p:cNvPr id="5" name="Footer Placeholder 4"/>
          <p:cNvSpPr>
            <a:spLocks noGrp="1"/>
          </p:cNvSpPr>
          <p:nvPr>
            <p:ph type="ftr" sz="quarter" idx="11"/>
          </p:nvPr>
        </p:nvSpPr>
        <p:spPr/>
        <p:txBody>
          <a:bodyPr/>
          <a:lstStyle>
            <a:lvl1pPr eaLnBrk="1" hangingPunct="1">
              <a:defRPr>
                <a:latin typeface="Arial" charset="0"/>
              </a:defRPr>
            </a:lvl1pPr>
          </a:lstStyle>
          <a:p>
            <a:pPr>
              <a:defRPr/>
            </a:pPr>
            <a:endParaRPr lang="pt-BR"/>
          </a:p>
        </p:txBody>
      </p:sp>
      <p:sp>
        <p:nvSpPr>
          <p:cNvPr id="6" name="Slide Number Placeholder 5"/>
          <p:cNvSpPr>
            <a:spLocks noGrp="1"/>
          </p:cNvSpPr>
          <p:nvPr>
            <p:ph type="sldNum" sz="quarter" idx="12"/>
          </p:nvPr>
        </p:nvSpPr>
        <p:spPr/>
        <p:txBody>
          <a:bodyPr/>
          <a:lstStyle>
            <a:lvl1pPr eaLnBrk="1" hangingPunct="1">
              <a:defRPr>
                <a:latin typeface="Arial" charset="0"/>
              </a:defRPr>
            </a:lvl1pPr>
          </a:lstStyle>
          <a:p>
            <a:pPr>
              <a:defRPr/>
            </a:pPr>
            <a:fld id="{7906E1A8-DCA2-4A80-B269-E347C7D4483D}" type="slidenum">
              <a:rPr lang="pt-BR"/>
              <a:pPr>
                <a:defRPr/>
              </a:pPr>
              <a:t>‹nº›</a:t>
            </a:fld>
            <a:endParaRPr lang="pt-B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pt-BR"/>
          </a:p>
        </p:txBody>
      </p:sp>
      <p:sp>
        <p:nvSpPr>
          <p:cNvPr id="3" name="Content Placeholder 2"/>
          <p:cNvSpPr>
            <a:spLocks noGrp="1"/>
          </p:cNvSpPr>
          <p:nvPr>
            <p:ph sz="half" idx="1"/>
          </p:nvPr>
        </p:nvSpPr>
        <p:spPr>
          <a:xfrm>
            <a:off x="742950" y="1981567"/>
            <a:ext cx="4099983"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4" name="Content Placeholder 3"/>
          <p:cNvSpPr>
            <a:spLocks noGrp="1"/>
          </p:cNvSpPr>
          <p:nvPr>
            <p:ph sz="half" idx="2"/>
          </p:nvPr>
        </p:nvSpPr>
        <p:spPr>
          <a:xfrm>
            <a:off x="5063069" y="1981567"/>
            <a:ext cx="4099983"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5" name="Date Placeholder 4"/>
          <p:cNvSpPr>
            <a:spLocks noGrp="1"/>
          </p:cNvSpPr>
          <p:nvPr>
            <p:ph type="dt" sz="half" idx="10"/>
          </p:nvPr>
        </p:nvSpPr>
        <p:spPr/>
        <p:txBody>
          <a:bodyPr/>
          <a:lstStyle>
            <a:lvl1pPr algn="ctr" eaLnBrk="1" hangingPunct="1">
              <a:defRPr>
                <a:latin typeface="Arial" charset="0"/>
              </a:defRPr>
            </a:lvl1pPr>
          </a:lstStyle>
          <a:p>
            <a:pPr>
              <a:defRPr/>
            </a:pPr>
            <a:endParaRPr lang="pt-BR"/>
          </a:p>
        </p:txBody>
      </p:sp>
      <p:sp>
        <p:nvSpPr>
          <p:cNvPr id="6" name="Footer Placeholder 5"/>
          <p:cNvSpPr>
            <a:spLocks noGrp="1"/>
          </p:cNvSpPr>
          <p:nvPr>
            <p:ph type="ftr" sz="quarter" idx="11"/>
          </p:nvPr>
        </p:nvSpPr>
        <p:spPr/>
        <p:txBody>
          <a:bodyPr/>
          <a:lstStyle>
            <a:lvl1pPr eaLnBrk="1" hangingPunct="1">
              <a:defRPr>
                <a:latin typeface="Arial" charset="0"/>
              </a:defRPr>
            </a:lvl1pPr>
          </a:lstStyle>
          <a:p>
            <a:pPr>
              <a:defRPr/>
            </a:pPr>
            <a:endParaRPr lang="pt-BR"/>
          </a:p>
        </p:txBody>
      </p:sp>
      <p:sp>
        <p:nvSpPr>
          <p:cNvPr id="7" name="Slide Number Placeholder 6"/>
          <p:cNvSpPr>
            <a:spLocks noGrp="1"/>
          </p:cNvSpPr>
          <p:nvPr>
            <p:ph type="sldNum" sz="quarter" idx="12"/>
          </p:nvPr>
        </p:nvSpPr>
        <p:spPr/>
        <p:txBody>
          <a:bodyPr/>
          <a:lstStyle>
            <a:lvl1pPr eaLnBrk="1" hangingPunct="1">
              <a:defRPr>
                <a:latin typeface="Arial" charset="0"/>
              </a:defRPr>
            </a:lvl1pPr>
          </a:lstStyle>
          <a:p>
            <a:pPr>
              <a:defRPr/>
            </a:pPr>
            <a:fld id="{5E9AD61A-6799-4E2C-BF9F-B0F74E0A6F8F}" type="slidenum">
              <a:rPr lang="pt-BR"/>
              <a:pPr>
                <a:defRPr/>
              </a:pPr>
              <a:t>‹nº›</a:t>
            </a:fld>
            <a:endParaRPr lang="pt-B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95300" y="274760"/>
            <a:ext cx="8915400" cy="1143000"/>
          </a:xfrm>
        </p:spPr>
        <p:txBody>
          <a:bodyPr/>
          <a:lstStyle>
            <a:lvl1pPr>
              <a:defRPr/>
            </a:lvl1pPr>
          </a:lstStyle>
          <a:p>
            <a:r>
              <a:rPr lang="en-US" smtClean="0"/>
              <a:t>Click to edit Master title style</a:t>
            </a:r>
            <a:endParaRPr lang="pt-BR"/>
          </a:p>
        </p:txBody>
      </p:sp>
      <p:sp>
        <p:nvSpPr>
          <p:cNvPr id="3" name="Text Placeholder 2"/>
          <p:cNvSpPr>
            <a:spLocks noGrp="1"/>
          </p:cNvSpPr>
          <p:nvPr>
            <p:ph type="body" idx="1"/>
          </p:nvPr>
        </p:nvSpPr>
        <p:spPr>
          <a:xfrm>
            <a:off x="495355" y="1535358"/>
            <a:ext cx="4377443" cy="63964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95355" y="2174997"/>
            <a:ext cx="4377443" cy="395104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5" name="Text Placeholder 4"/>
          <p:cNvSpPr>
            <a:spLocks noGrp="1"/>
          </p:cNvSpPr>
          <p:nvPr>
            <p:ph type="body" sz="quarter" idx="3"/>
          </p:nvPr>
        </p:nvSpPr>
        <p:spPr>
          <a:xfrm>
            <a:off x="5033259" y="1535358"/>
            <a:ext cx="4377442" cy="63964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33259" y="2174997"/>
            <a:ext cx="4377442" cy="395104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7" name="Date Placeholder 6"/>
          <p:cNvSpPr>
            <a:spLocks noGrp="1"/>
          </p:cNvSpPr>
          <p:nvPr>
            <p:ph type="dt" sz="half" idx="10"/>
          </p:nvPr>
        </p:nvSpPr>
        <p:spPr/>
        <p:txBody>
          <a:bodyPr/>
          <a:lstStyle>
            <a:lvl1pPr algn="ctr" eaLnBrk="1" hangingPunct="1">
              <a:defRPr>
                <a:latin typeface="Arial" charset="0"/>
              </a:defRPr>
            </a:lvl1pPr>
          </a:lstStyle>
          <a:p>
            <a:pPr>
              <a:defRPr/>
            </a:pPr>
            <a:endParaRPr lang="pt-BR"/>
          </a:p>
        </p:txBody>
      </p:sp>
      <p:sp>
        <p:nvSpPr>
          <p:cNvPr id="8" name="Footer Placeholder 7"/>
          <p:cNvSpPr>
            <a:spLocks noGrp="1"/>
          </p:cNvSpPr>
          <p:nvPr>
            <p:ph type="ftr" sz="quarter" idx="11"/>
          </p:nvPr>
        </p:nvSpPr>
        <p:spPr/>
        <p:txBody>
          <a:bodyPr/>
          <a:lstStyle>
            <a:lvl1pPr eaLnBrk="1" hangingPunct="1">
              <a:defRPr>
                <a:latin typeface="Arial" charset="0"/>
              </a:defRPr>
            </a:lvl1pPr>
          </a:lstStyle>
          <a:p>
            <a:pPr>
              <a:defRPr/>
            </a:pPr>
            <a:endParaRPr lang="pt-BR"/>
          </a:p>
        </p:txBody>
      </p:sp>
      <p:sp>
        <p:nvSpPr>
          <p:cNvPr id="9" name="Slide Number Placeholder 8"/>
          <p:cNvSpPr>
            <a:spLocks noGrp="1"/>
          </p:cNvSpPr>
          <p:nvPr>
            <p:ph type="sldNum" sz="quarter" idx="12"/>
          </p:nvPr>
        </p:nvSpPr>
        <p:spPr/>
        <p:txBody>
          <a:bodyPr/>
          <a:lstStyle>
            <a:lvl1pPr eaLnBrk="1" hangingPunct="1">
              <a:defRPr>
                <a:latin typeface="Arial" charset="0"/>
              </a:defRPr>
            </a:lvl1pPr>
          </a:lstStyle>
          <a:p>
            <a:pPr>
              <a:defRPr/>
            </a:pPr>
            <a:fld id="{FAD64902-9616-4C5A-93BE-1712FA41E05F}" type="slidenum">
              <a:rPr lang="pt-BR"/>
              <a:pPr>
                <a:defRPr/>
              </a:pPr>
              <a:t>‹nº›</a:t>
            </a:fld>
            <a:endParaRPr lang="pt-B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pt-BR"/>
          </a:p>
        </p:txBody>
      </p:sp>
      <p:sp>
        <p:nvSpPr>
          <p:cNvPr id="3" name="Date Placeholder 2"/>
          <p:cNvSpPr>
            <a:spLocks noGrp="1"/>
          </p:cNvSpPr>
          <p:nvPr>
            <p:ph type="dt" sz="half" idx="10"/>
          </p:nvPr>
        </p:nvSpPr>
        <p:spPr/>
        <p:txBody>
          <a:bodyPr/>
          <a:lstStyle>
            <a:lvl1pPr algn="ctr" eaLnBrk="1" hangingPunct="1">
              <a:defRPr>
                <a:latin typeface="Arial" charset="0"/>
              </a:defRPr>
            </a:lvl1pPr>
          </a:lstStyle>
          <a:p>
            <a:pPr>
              <a:defRPr/>
            </a:pPr>
            <a:endParaRPr lang="pt-BR"/>
          </a:p>
        </p:txBody>
      </p:sp>
      <p:sp>
        <p:nvSpPr>
          <p:cNvPr id="4" name="Footer Placeholder 3"/>
          <p:cNvSpPr>
            <a:spLocks noGrp="1"/>
          </p:cNvSpPr>
          <p:nvPr>
            <p:ph type="ftr" sz="quarter" idx="11"/>
          </p:nvPr>
        </p:nvSpPr>
        <p:spPr/>
        <p:txBody>
          <a:bodyPr/>
          <a:lstStyle>
            <a:lvl1pPr eaLnBrk="1" hangingPunct="1">
              <a:defRPr>
                <a:latin typeface="Arial" charset="0"/>
              </a:defRPr>
            </a:lvl1pPr>
          </a:lstStyle>
          <a:p>
            <a:pPr>
              <a:defRPr/>
            </a:pPr>
            <a:endParaRPr lang="pt-BR"/>
          </a:p>
        </p:txBody>
      </p:sp>
      <p:sp>
        <p:nvSpPr>
          <p:cNvPr id="5" name="Slide Number Placeholder 4"/>
          <p:cNvSpPr>
            <a:spLocks noGrp="1"/>
          </p:cNvSpPr>
          <p:nvPr>
            <p:ph type="sldNum" sz="quarter" idx="12"/>
          </p:nvPr>
        </p:nvSpPr>
        <p:spPr/>
        <p:txBody>
          <a:bodyPr/>
          <a:lstStyle>
            <a:lvl1pPr eaLnBrk="1" hangingPunct="1">
              <a:defRPr>
                <a:latin typeface="Arial" charset="0"/>
              </a:defRPr>
            </a:lvl1pPr>
          </a:lstStyle>
          <a:p>
            <a:pPr>
              <a:defRPr/>
            </a:pPr>
            <a:fld id="{2DF23F47-891A-44AC-BEB4-AE9C8DAC3A7E}" type="slidenum">
              <a:rPr lang="pt-BR"/>
              <a:pPr>
                <a:defRPr/>
              </a:pPr>
              <a:t>‹nº›</a:t>
            </a:fld>
            <a:endParaRPr lang="pt-B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lgn="ctr" eaLnBrk="1" hangingPunct="1">
              <a:defRPr>
                <a:latin typeface="Arial" charset="0"/>
              </a:defRPr>
            </a:lvl1pPr>
          </a:lstStyle>
          <a:p>
            <a:pPr>
              <a:defRPr/>
            </a:pPr>
            <a:endParaRPr lang="pt-BR"/>
          </a:p>
        </p:txBody>
      </p:sp>
      <p:sp>
        <p:nvSpPr>
          <p:cNvPr id="3" name="Footer Placeholder 2"/>
          <p:cNvSpPr>
            <a:spLocks noGrp="1"/>
          </p:cNvSpPr>
          <p:nvPr>
            <p:ph type="ftr" sz="quarter" idx="11"/>
          </p:nvPr>
        </p:nvSpPr>
        <p:spPr/>
        <p:txBody>
          <a:bodyPr/>
          <a:lstStyle>
            <a:lvl1pPr eaLnBrk="1" hangingPunct="1">
              <a:defRPr>
                <a:latin typeface="Arial" charset="0"/>
              </a:defRPr>
            </a:lvl1pPr>
          </a:lstStyle>
          <a:p>
            <a:pPr>
              <a:defRPr/>
            </a:pPr>
            <a:endParaRPr lang="pt-BR"/>
          </a:p>
        </p:txBody>
      </p:sp>
      <p:sp>
        <p:nvSpPr>
          <p:cNvPr id="4" name="Slide Number Placeholder 3"/>
          <p:cNvSpPr>
            <a:spLocks noGrp="1"/>
          </p:cNvSpPr>
          <p:nvPr>
            <p:ph type="sldNum" sz="quarter" idx="12"/>
          </p:nvPr>
        </p:nvSpPr>
        <p:spPr/>
        <p:txBody>
          <a:bodyPr/>
          <a:lstStyle>
            <a:lvl1pPr eaLnBrk="1" hangingPunct="1">
              <a:defRPr>
                <a:latin typeface="Arial" charset="0"/>
              </a:defRPr>
            </a:lvl1pPr>
          </a:lstStyle>
          <a:p>
            <a:pPr>
              <a:defRPr/>
            </a:pPr>
            <a:fld id="{FA2C8BDA-6700-407E-B7BB-419CF97B9CE3}" type="slidenum">
              <a:rPr lang="pt-BR"/>
              <a:pPr>
                <a:defRPr/>
              </a:pPr>
              <a:t>‹nº›</a:t>
            </a:fld>
            <a:endParaRPr lang="pt-B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5302" y="272604"/>
            <a:ext cx="3258433" cy="1162783"/>
          </a:xfrm>
        </p:spPr>
        <p:txBody>
          <a:bodyPr anchor="b"/>
          <a:lstStyle>
            <a:lvl1pPr algn="l">
              <a:defRPr sz="2000" b="1"/>
            </a:lvl1pPr>
          </a:lstStyle>
          <a:p>
            <a:r>
              <a:rPr lang="en-US" smtClean="0"/>
              <a:t>Click to edit Master title style</a:t>
            </a:r>
            <a:endParaRPr lang="pt-BR"/>
          </a:p>
        </p:txBody>
      </p:sp>
      <p:sp>
        <p:nvSpPr>
          <p:cNvPr id="3" name="Content Placeholder 2"/>
          <p:cNvSpPr>
            <a:spLocks noGrp="1"/>
          </p:cNvSpPr>
          <p:nvPr>
            <p:ph idx="1"/>
          </p:nvPr>
        </p:nvSpPr>
        <p:spPr>
          <a:xfrm>
            <a:off x="3872980" y="272599"/>
            <a:ext cx="5537728" cy="585347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4" name="Text Placeholder 3"/>
          <p:cNvSpPr>
            <a:spLocks noGrp="1"/>
          </p:cNvSpPr>
          <p:nvPr>
            <p:ph type="body" sz="half" idx="2"/>
          </p:nvPr>
        </p:nvSpPr>
        <p:spPr>
          <a:xfrm>
            <a:off x="495302" y="1435344"/>
            <a:ext cx="3258433" cy="469069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lgn="ctr" eaLnBrk="1" hangingPunct="1">
              <a:defRPr>
                <a:latin typeface="Arial" charset="0"/>
              </a:defRPr>
            </a:lvl1pPr>
          </a:lstStyle>
          <a:p>
            <a:pPr>
              <a:defRPr/>
            </a:pPr>
            <a:endParaRPr lang="pt-BR"/>
          </a:p>
        </p:txBody>
      </p:sp>
      <p:sp>
        <p:nvSpPr>
          <p:cNvPr id="6" name="Footer Placeholder 5"/>
          <p:cNvSpPr>
            <a:spLocks noGrp="1"/>
          </p:cNvSpPr>
          <p:nvPr>
            <p:ph type="ftr" sz="quarter" idx="11"/>
          </p:nvPr>
        </p:nvSpPr>
        <p:spPr/>
        <p:txBody>
          <a:bodyPr/>
          <a:lstStyle>
            <a:lvl1pPr eaLnBrk="1" hangingPunct="1">
              <a:defRPr>
                <a:latin typeface="Arial" charset="0"/>
              </a:defRPr>
            </a:lvl1pPr>
          </a:lstStyle>
          <a:p>
            <a:pPr>
              <a:defRPr/>
            </a:pPr>
            <a:endParaRPr lang="pt-BR"/>
          </a:p>
        </p:txBody>
      </p:sp>
      <p:sp>
        <p:nvSpPr>
          <p:cNvPr id="7" name="Slide Number Placeholder 6"/>
          <p:cNvSpPr>
            <a:spLocks noGrp="1"/>
          </p:cNvSpPr>
          <p:nvPr>
            <p:ph type="sldNum" sz="quarter" idx="12"/>
          </p:nvPr>
        </p:nvSpPr>
        <p:spPr/>
        <p:txBody>
          <a:bodyPr/>
          <a:lstStyle>
            <a:lvl1pPr eaLnBrk="1" hangingPunct="1">
              <a:defRPr>
                <a:latin typeface="Arial" charset="0"/>
              </a:defRPr>
            </a:lvl1pPr>
          </a:lstStyle>
          <a:p>
            <a:pPr>
              <a:defRPr/>
            </a:pPr>
            <a:fld id="{692A42ED-CD46-472B-AC1B-DA936D45C2AA}" type="slidenum">
              <a:rPr lang="pt-BR"/>
              <a:pPr>
                <a:defRPr/>
              </a:pPr>
              <a:t>‹nº›</a:t>
            </a:fld>
            <a:endParaRPr lang="pt-B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0.xml"/><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theme" Target="../theme/theme10.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1.xml"/><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theme" Target="../theme/theme11.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2.xml"/><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theme" Target="../theme/theme12.xml"/><Relationship Id="rId2" Type="http://schemas.openxmlformats.org/officeDocument/2006/relationships/slideLayout" Target="../slideLayouts/slideLayout126.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3.xml"/><Relationship Id="rId13" Type="http://schemas.openxmlformats.org/officeDocument/2006/relationships/slideLayout" Target="../slideLayouts/slideLayout148.xml"/><Relationship Id="rId3" Type="http://schemas.openxmlformats.org/officeDocument/2006/relationships/slideLayout" Target="../slideLayouts/slideLayout138.xml"/><Relationship Id="rId7" Type="http://schemas.openxmlformats.org/officeDocument/2006/relationships/slideLayout" Target="../slideLayouts/slideLayout142.xml"/><Relationship Id="rId12" Type="http://schemas.openxmlformats.org/officeDocument/2006/relationships/slideLayout" Target="../slideLayouts/slideLayout147.xml"/><Relationship Id="rId2" Type="http://schemas.openxmlformats.org/officeDocument/2006/relationships/slideLayout" Target="../slideLayouts/slideLayout137.xml"/><Relationship Id="rId16" Type="http://schemas.openxmlformats.org/officeDocument/2006/relationships/image" Target="../media/image9.wmf"/><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slideLayout" Target="../slideLayouts/slideLayout146.xml"/><Relationship Id="rId5" Type="http://schemas.openxmlformats.org/officeDocument/2006/relationships/slideLayout" Target="../slideLayouts/slideLayout140.xml"/><Relationship Id="rId15" Type="http://schemas.openxmlformats.org/officeDocument/2006/relationships/theme" Target="../theme/theme13.xml"/><Relationship Id="rId10" Type="http://schemas.openxmlformats.org/officeDocument/2006/relationships/slideLayout" Target="../slideLayouts/slideLayout145.xml"/><Relationship Id="rId4" Type="http://schemas.openxmlformats.org/officeDocument/2006/relationships/slideLayout" Target="../slideLayouts/slideLayout139.xml"/><Relationship Id="rId9" Type="http://schemas.openxmlformats.org/officeDocument/2006/relationships/slideLayout" Target="../slideLayouts/slideLayout144.xml"/><Relationship Id="rId14" Type="http://schemas.openxmlformats.org/officeDocument/2006/relationships/slideLayout" Target="../slideLayouts/slideLayout149.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7.xml"/><Relationship Id="rId3" Type="http://schemas.openxmlformats.org/officeDocument/2006/relationships/slideLayout" Target="../slideLayouts/slideLayout152.xml"/><Relationship Id="rId7" Type="http://schemas.openxmlformats.org/officeDocument/2006/relationships/slideLayout" Target="../slideLayouts/slideLayout156.xml"/><Relationship Id="rId12" Type="http://schemas.openxmlformats.org/officeDocument/2006/relationships/theme" Target="../theme/theme14.xml"/><Relationship Id="rId2" Type="http://schemas.openxmlformats.org/officeDocument/2006/relationships/slideLayout" Target="../slideLayouts/slideLayout151.xml"/><Relationship Id="rId1" Type="http://schemas.openxmlformats.org/officeDocument/2006/relationships/slideLayout" Target="../slideLayouts/slideLayout150.xml"/><Relationship Id="rId6" Type="http://schemas.openxmlformats.org/officeDocument/2006/relationships/slideLayout" Target="../slideLayouts/slideLayout155.xml"/><Relationship Id="rId11" Type="http://schemas.openxmlformats.org/officeDocument/2006/relationships/slideLayout" Target="../slideLayouts/slideLayout160.xml"/><Relationship Id="rId5" Type="http://schemas.openxmlformats.org/officeDocument/2006/relationships/slideLayout" Target="../slideLayouts/slideLayout154.xml"/><Relationship Id="rId10" Type="http://schemas.openxmlformats.org/officeDocument/2006/relationships/slideLayout" Target="../slideLayouts/slideLayout159.xml"/><Relationship Id="rId4" Type="http://schemas.openxmlformats.org/officeDocument/2006/relationships/slideLayout" Target="../slideLayouts/slideLayout153.xml"/><Relationship Id="rId9" Type="http://schemas.openxmlformats.org/officeDocument/2006/relationships/slideLayout" Target="../slideLayouts/slideLayout158.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8.xml"/><Relationship Id="rId13" Type="http://schemas.openxmlformats.org/officeDocument/2006/relationships/image" Target="../media/image5.png"/><Relationship Id="rId3" Type="http://schemas.openxmlformats.org/officeDocument/2006/relationships/slideLayout" Target="../slideLayouts/slideLayout163.xml"/><Relationship Id="rId7" Type="http://schemas.openxmlformats.org/officeDocument/2006/relationships/slideLayout" Target="../slideLayouts/slideLayout167.xml"/><Relationship Id="rId12" Type="http://schemas.openxmlformats.org/officeDocument/2006/relationships/theme" Target="../theme/theme15.xml"/><Relationship Id="rId2" Type="http://schemas.openxmlformats.org/officeDocument/2006/relationships/slideLayout" Target="../slideLayouts/slideLayout162.xml"/><Relationship Id="rId1" Type="http://schemas.openxmlformats.org/officeDocument/2006/relationships/slideLayout" Target="../slideLayouts/slideLayout161.xml"/><Relationship Id="rId6" Type="http://schemas.openxmlformats.org/officeDocument/2006/relationships/slideLayout" Target="../slideLayouts/slideLayout166.xml"/><Relationship Id="rId11" Type="http://schemas.openxmlformats.org/officeDocument/2006/relationships/slideLayout" Target="../slideLayouts/slideLayout171.xml"/><Relationship Id="rId5" Type="http://schemas.openxmlformats.org/officeDocument/2006/relationships/slideLayout" Target="../slideLayouts/slideLayout165.xml"/><Relationship Id="rId15" Type="http://schemas.openxmlformats.org/officeDocument/2006/relationships/image" Target="../media/image7.png"/><Relationship Id="rId10" Type="http://schemas.openxmlformats.org/officeDocument/2006/relationships/slideLayout" Target="../slideLayouts/slideLayout170.xml"/><Relationship Id="rId4" Type="http://schemas.openxmlformats.org/officeDocument/2006/relationships/slideLayout" Target="../slideLayouts/slideLayout164.xml"/><Relationship Id="rId9" Type="http://schemas.openxmlformats.org/officeDocument/2006/relationships/slideLayout" Target="../slideLayouts/slideLayout169.xml"/><Relationship Id="rId14" Type="http://schemas.openxmlformats.org/officeDocument/2006/relationships/image" Target="../media/image6.png"/></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9.xml"/><Relationship Id="rId13" Type="http://schemas.openxmlformats.org/officeDocument/2006/relationships/theme" Target="../theme/theme16.xml"/><Relationship Id="rId3" Type="http://schemas.openxmlformats.org/officeDocument/2006/relationships/slideLayout" Target="../slideLayouts/slideLayout174.xml"/><Relationship Id="rId7" Type="http://schemas.openxmlformats.org/officeDocument/2006/relationships/slideLayout" Target="../slideLayouts/slideLayout178.xml"/><Relationship Id="rId12" Type="http://schemas.openxmlformats.org/officeDocument/2006/relationships/slideLayout" Target="../slideLayouts/slideLayout183.xml"/><Relationship Id="rId2" Type="http://schemas.openxmlformats.org/officeDocument/2006/relationships/slideLayout" Target="../slideLayouts/slideLayout173.xml"/><Relationship Id="rId1" Type="http://schemas.openxmlformats.org/officeDocument/2006/relationships/slideLayout" Target="../slideLayouts/slideLayout172.xml"/><Relationship Id="rId6" Type="http://schemas.openxmlformats.org/officeDocument/2006/relationships/slideLayout" Target="../slideLayouts/slideLayout177.xml"/><Relationship Id="rId11" Type="http://schemas.openxmlformats.org/officeDocument/2006/relationships/slideLayout" Target="../slideLayouts/slideLayout182.xml"/><Relationship Id="rId5" Type="http://schemas.openxmlformats.org/officeDocument/2006/relationships/slideLayout" Target="../slideLayouts/slideLayout176.xml"/><Relationship Id="rId10" Type="http://schemas.openxmlformats.org/officeDocument/2006/relationships/slideLayout" Target="../slideLayouts/slideLayout181.xml"/><Relationship Id="rId4" Type="http://schemas.openxmlformats.org/officeDocument/2006/relationships/slideLayout" Target="../slideLayouts/slideLayout175.xml"/><Relationship Id="rId9" Type="http://schemas.openxmlformats.org/officeDocument/2006/relationships/slideLayout" Target="../slideLayouts/slideLayout180.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91.xml"/><Relationship Id="rId13" Type="http://schemas.openxmlformats.org/officeDocument/2006/relationships/image" Target="../media/image5.png"/><Relationship Id="rId3" Type="http://schemas.openxmlformats.org/officeDocument/2006/relationships/slideLayout" Target="../slideLayouts/slideLayout186.xml"/><Relationship Id="rId7" Type="http://schemas.openxmlformats.org/officeDocument/2006/relationships/slideLayout" Target="../slideLayouts/slideLayout190.xml"/><Relationship Id="rId12" Type="http://schemas.openxmlformats.org/officeDocument/2006/relationships/theme" Target="../theme/theme17.xml"/><Relationship Id="rId2" Type="http://schemas.openxmlformats.org/officeDocument/2006/relationships/slideLayout" Target="../slideLayouts/slideLayout185.xml"/><Relationship Id="rId1" Type="http://schemas.openxmlformats.org/officeDocument/2006/relationships/slideLayout" Target="../slideLayouts/slideLayout184.xml"/><Relationship Id="rId6" Type="http://schemas.openxmlformats.org/officeDocument/2006/relationships/slideLayout" Target="../slideLayouts/slideLayout189.xml"/><Relationship Id="rId11" Type="http://schemas.openxmlformats.org/officeDocument/2006/relationships/slideLayout" Target="../slideLayouts/slideLayout194.xml"/><Relationship Id="rId5" Type="http://schemas.openxmlformats.org/officeDocument/2006/relationships/slideLayout" Target="../slideLayouts/slideLayout188.xml"/><Relationship Id="rId15" Type="http://schemas.openxmlformats.org/officeDocument/2006/relationships/image" Target="../media/image7.png"/><Relationship Id="rId10" Type="http://schemas.openxmlformats.org/officeDocument/2006/relationships/slideLayout" Target="../slideLayouts/slideLayout193.xml"/><Relationship Id="rId4" Type="http://schemas.openxmlformats.org/officeDocument/2006/relationships/slideLayout" Target="../slideLayouts/slideLayout187.xml"/><Relationship Id="rId9" Type="http://schemas.openxmlformats.org/officeDocument/2006/relationships/slideLayout" Target="../slideLayouts/slideLayout192.xml"/><Relationship Id="rId14" Type="http://schemas.openxmlformats.org/officeDocument/2006/relationships/image" Target="../media/image6.png"/></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02.xml"/><Relationship Id="rId13" Type="http://schemas.openxmlformats.org/officeDocument/2006/relationships/theme" Target="../theme/theme18.xml"/><Relationship Id="rId3" Type="http://schemas.openxmlformats.org/officeDocument/2006/relationships/slideLayout" Target="../slideLayouts/slideLayout197.xml"/><Relationship Id="rId7" Type="http://schemas.openxmlformats.org/officeDocument/2006/relationships/slideLayout" Target="../slideLayouts/slideLayout201.xml"/><Relationship Id="rId12" Type="http://schemas.openxmlformats.org/officeDocument/2006/relationships/slideLayout" Target="../slideLayouts/slideLayout206.xml"/><Relationship Id="rId2" Type="http://schemas.openxmlformats.org/officeDocument/2006/relationships/slideLayout" Target="../slideLayouts/slideLayout196.xml"/><Relationship Id="rId1" Type="http://schemas.openxmlformats.org/officeDocument/2006/relationships/slideLayout" Target="../slideLayouts/slideLayout195.xml"/><Relationship Id="rId6" Type="http://schemas.openxmlformats.org/officeDocument/2006/relationships/slideLayout" Target="../slideLayouts/slideLayout200.xml"/><Relationship Id="rId11" Type="http://schemas.openxmlformats.org/officeDocument/2006/relationships/slideLayout" Target="../slideLayouts/slideLayout205.xml"/><Relationship Id="rId5" Type="http://schemas.openxmlformats.org/officeDocument/2006/relationships/slideLayout" Target="../slideLayouts/slideLayout199.xml"/><Relationship Id="rId10" Type="http://schemas.openxmlformats.org/officeDocument/2006/relationships/slideLayout" Target="../slideLayouts/slideLayout204.xml"/><Relationship Id="rId4" Type="http://schemas.openxmlformats.org/officeDocument/2006/relationships/slideLayout" Target="../slideLayouts/slideLayout198.xml"/><Relationship Id="rId9" Type="http://schemas.openxmlformats.org/officeDocument/2006/relationships/slideLayout" Target="../slideLayouts/slideLayout203.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14.xml"/><Relationship Id="rId13" Type="http://schemas.openxmlformats.org/officeDocument/2006/relationships/theme" Target="../theme/theme19.xml"/><Relationship Id="rId3" Type="http://schemas.openxmlformats.org/officeDocument/2006/relationships/slideLayout" Target="../slideLayouts/slideLayout209.xml"/><Relationship Id="rId7" Type="http://schemas.openxmlformats.org/officeDocument/2006/relationships/slideLayout" Target="../slideLayouts/slideLayout213.xml"/><Relationship Id="rId12" Type="http://schemas.openxmlformats.org/officeDocument/2006/relationships/slideLayout" Target="../slideLayouts/slideLayout218.xml"/><Relationship Id="rId2" Type="http://schemas.openxmlformats.org/officeDocument/2006/relationships/slideLayout" Target="../slideLayouts/slideLayout208.xml"/><Relationship Id="rId1" Type="http://schemas.openxmlformats.org/officeDocument/2006/relationships/slideLayout" Target="../slideLayouts/slideLayout207.xml"/><Relationship Id="rId6" Type="http://schemas.openxmlformats.org/officeDocument/2006/relationships/slideLayout" Target="../slideLayouts/slideLayout212.xml"/><Relationship Id="rId11" Type="http://schemas.openxmlformats.org/officeDocument/2006/relationships/slideLayout" Target="../slideLayouts/slideLayout217.xml"/><Relationship Id="rId5" Type="http://schemas.openxmlformats.org/officeDocument/2006/relationships/slideLayout" Target="../slideLayouts/slideLayout211.xml"/><Relationship Id="rId10" Type="http://schemas.openxmlformats.org/officeDocument/2006/relationships/slideLayout" Target="../slideLayouts/slideLayout216.xml"/><Relationship Id="rId4" Type="http://schemas.openxmlformats.org/officeDocument/2006/relationships/slideLayout" Target="../slideLayouts/slideLayout210.xml"/><Relationship Id="rId9" Type="http://schemas.openxmlformats.org/officeDocument/2006/relationships/slideLayout" Target="../slideLayouts/slideLayout215.xml"/><Relationship Id="rId14" Type="http://schemas.openxmlformats.org/officeDocument/2006/relationships/image" Target="../media/image3.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26.xml"/><Relationship Id="rId3" Type="http://schemas.openxmlformats.org/officeDocument/2006/relationships/slideLayout" Target="../slideLayouts/slideLayout221.xml"/><Relationship Id="rId7" Type="http://schemas.openxmlformats.org/officeDocument/2006/relationships/slideLayout" Target="../slideLayouts/slideLayout225.xml"/><Relationship Id="rId12" Type="http://schemas.openxmlformats.org/officeDocument/2006/relationships/theme" Target="../theme/theme20.xml"/><Relationship Id="rId2" Type="http://schemas.openxmlformats.org/officeDocument/2006/relationships/slideLayout" Target="../slideLayouts/slideLayout220.xml"/><Relationship Id="rId1" Type="http://schemas.openxmlformats.org/officeDocument/2006/relationships/slideLayout" Target="../slideLayouts/slideLayout219.xml"/><Relationship Id="rId6" Type="http://schemas.openxmlformats.org/officeDocument/2006/relationships/slideLayout" Target="../slideLayouts/slideLayout224.xml"/><Relationship Id="rId11" Type="http://schemas.openxmlformats.org/officeDocument/2006/relationships/slideLayout" Target="../slideLayouts/slideLayout229.xml"/><Relationship Id="rId5" Type="http://schemas.openxmlformats.org/officeDocument/2006/relationships/slideLayout" Target="../slideLayouts/slideLayout223.xml"/><Relationship Id="rId10" Type="http://schemas.openxmlformats.org/officeDocument/2006/relationships/slideLayout" Target="../slideLayouts/slideLayout228.xml"/><Relationship Id="rId4" Type="http://schemas.openxmlformats.org/officeDocument/2006/relationships/slideLayout" Target="../slideLayouts/slideLayout222.xml"/><Relationship Id="rId9" Type="http://schemas.openxmlformats.org/officeDocument/2006/relationships/slideLayout" Target="../slideLayouts/slideLayout227.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37.xml"/><Relationship Id="rId13" Type="http://schemas.openxmlformats.org/officeDocument/2006/relationships/theme" Target="../theme/theme21.xml"/><Relationship Id="rId3" Type="http://schemas.openxmlformats.org/officeDocument/2006/relationships/slideLayout" Target="../slideLayouts/slideLayout232.xml"/><Relationship Id="rId7" Type="http://schemas.openxmlformats.org/officeDocument/2006/relationships/slideLayout" Target="../slideLayouts/slideLayout236.xml"/><Relationship Id="rId12" Type="http://schemas.openxmlformats.org/officeDocument/2006/relationships/slideLayout" Target="../slideLayouts/slideLayout241.xml"/><Relationship Id="rId2" Type="http://schemas.openxmlformats.org/officeDocument/2006/relationships/slideLayout" Target="../slideLayouts/slideLayout231.xml"/><Relationship Id="rId1" Type="http://schemas.openxmlformats.org/officeDocument/2006/relationships/slideLayout" Target="../slideLayouts/slideLayout230.xml"/><Relationship Id="rId6" Type="http://schemas.openxmlformats.org/officeDocument/2006/relationships/slideLayout" Target="../slideLayouts/slideLayout235.xml"/><Relationship Id="rId11" Type="http://schemas.openxmlformats.org/officeDocument/2006/relationships/slideLayout" Target="../slideLayouts/slideLayout240.xml"/><Relationship Id="rId5" Type="http://schemas.openxmlformats.org/officeDocument/2006/relationships/slideLayout" Target="../slideLayouts/slideLayout234.xml"/><Relationship Id="rId10" Type="http://schemas.openxmlformats.org/officeDocument/2006/relationships/slideLayout" Target="../slideLayouts/slideLayout239.xml"/><Relationship Id="rId4" Type="http://schemas.openxmlformats.org/officeDocument/2006/relationships/slideLayout" Target="../slideLayouts/slideLayout233.xml"/><Relationship Id="rId9" Type="http://schemas.openxmlformats.org/officeDocument/2006/relationships/slideLayout" Target="../slideLayouts/slideLayout238.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49.xml"/><Relationship Id="rId13" Type="http://schemas.openxmlformats.org/officeDocument/2006/relationships/image" Target="../media/image3.jpeg"/><Relationship Id="rId3" Type="http://schemas.openxmlformats.org/officeDocument/2006/relationships/slideLayout" Target="../slideLayouts/slideLayout244.xml"/><Relationship Id="rId7" Type="http://schemas.openxmlformats.org/officeDocument/2006/relationships/slideLayout" Target="../slideLayouts/slideLayout248.xml"/><Relationship Id="rId12" Type="http://schemas.openxmlformats.org/officeDocument/2006/relationships/theme" Target="../theme/theme22.xml"/><Relationship Id="rId2" Type="http://schemas.openxmlformats.org/officeDocument/2006/relationships/slideLayout" Target="../slideLayouts/slideLayout243.xml"/><Relationship Id="rId1" Type="http://schemas.openxmlformats.org/officeDocument/2006/relationships/slideLayout" Target="../slideLayouts/slideLayout242.xml"/><Relationship Id="rId6" Type="http://schemas.openxmlformats.org/officeDocument/2006/relationships/slideLayout" Target="../slideLayouts/slideLayout247.xml"/><Relationship Id="rId11" Type="http://schemas.openxmlformats.org/officeDocument/2006/relationships/slideLayout" Target="../slideLayouts/slideLayout252.xml"/><Relationship Id="rId5" Type="http://schemas.openxmlformats.org/officeDocument/2006/relationships/slideLayout" Target="../slideLayouts/slideLayout246.xml"/><Relationship Id="rId10" Type="http://schemas.openxmlformats.org/officeDocument/2006/relationships/slideLayout" Target="../slideLayouts/slideLayout251.xml"/><Relationship Id="rId4" Type="http://schemas.openxmlformats.org/officeDocument/2006/relationships/slideLayout" Target="../slideLayouts/slideLayout245.xml"/><Relationship Id="rId9" Type="http://schemas.openxmlformats.org/officeDocument/2006/relationships/slideLayout" Target="../slideLayouts/slideLayout250.xml"/><Relationship Id="rId14" Type="http://schemas.openxmlformats.org/officeDocument/2006/relationships/image" Target="../media/image4.emf"/></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60.xml"/><Relationship Id="rId3" Type="http://schemas.openxmlformats.org/officeDocument/2006/relationships/slideLayout" Target="../slideLayouts/slideLayout255.xml"/><Relationship Id="rId7" Type="http://schemas.openxmlformats.org/officeDocument/2006/relationships/slideLayout" Target="../slideLayouts/slideLayout259.xml"/><Relationship Id="rId12" Type="http://schemas.openxmlformats.org/officeDocument/2006/relationships/theme" Target="../theme/theme23.xml"/><Relationship Id="rId2" Type="http://schemas.openxmlformats.org/officeDocument/2006/relationships/slideLayout" Target="../slideLayouts/slideLayout254.xml"/><Relationship Id="rId1" Type="http://schemas.openxmlformats.org/officeDocument/2006/relationships/slideLayout" Target="../slideLayouts/slideLayout253.xml"/><Relationship Id="rId6" Type="http://schemas.openxmlformats.org/officeDocument/2006/relationships/slideLayout" Target="../slideLayouts/slideLayout258.xml"/><Relationship Id="rId11" Type="http://schemas.openxmlformats.org/officeDocument/2006/relationships/slideLayout" Target="../slideLayouts/slideLayout263.xml"/><Relationship Id="rId5" Type="http://schemas.openxmlformats.org/officeDocument/2006/relationships/slideLayout" Target="../slideLayouts/slideLayout257.xml"/><Relationship Id="rId10" Type="http://schemas.openxmlformats.org/officeDocument/2006/relationships/slideLayout" Target="../slideLayouts/slideLayout262.xml"/><Relationship Id="rId4" Type="http://schemas.openxmlformats.org/officeDocument/2006/relationships/slideLayout" Target="../slideLayouts/slideLayout256.xml"/><Relationship Id="rId9" Type="http://schemas.openxmlformats.org/officeDocument/2006/relationships/slideLayout" Target="../slideLayouts/slideLayout261.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71.xml"/><Relationship Id="rId13" Type="http://schemas.openxmlformats.org/officeDocument/2006/relationships/theme" Target="../theme/theme24.xml"/><Relationship Id="rId3" Type="http://schemas.openxmlformats.org/officeDocument/2006/relationships/slideLayout" Target="../slideLayouts/slideLayout266.xml"/><Relationship Id="rId7" Type="http://schemas.openxmlformats.org/officeDocument/2006/relationships/slideLayout" Target="../slideLayouts/slideLayout270.xml"/><Relationship Id="rId12" Type="http://schemas.openxmlformats.org/officeDocument/2006/relationships/slideLayout" Target="../slideLayouts/slideLayout275.xml"/><Relationship Id="rId2" Type="http://schemas.openxmlformats.org/officeDocument/2006/relationships/slideLayout" Target="../slideLayouts/slideLayout265.xml"/><Relationship Id="rId1" Type="http://schemas.openxmlformats.org/officeDocument/2006/relationships/slideLayout" Target="../slideLayouts/slideLayout264.xml"/><Relationship Id="rId6" Type="http://schemas.openxmlformats.org/officeDocument/2006/relationships/slideLayout" Target="../slideLayouts/slideLayout269.xml"/><Relationship Id="rId11" Type="http://schemas.openxmlformats.org/officeDocument/2006/relationships/slideLayout" Target="../slideLayouts/slideLayout274.xml"/><Relationship Id="rId5" Type="http://schemas.openxmlformats.org/officeDocument/2006/relationships/slideLayout" Target="../slideLayouts/slideLayout268.xml"/><Relationship Id="rId10" Type="http://schemas.openxmlformats.org/officeDocument/2006/relationships/slideLayout" Target="../slideLayouts/slideLayout273.xml"/><Relationship Id="rId4" Type="http://schemas.openxmlformats.org/officeDocument/2006/relationships/slideLayout" Target="../slideLayouts/slideLayout267.xml"/><Relationship Id="rId9" Type="http://schemas.openxmlformats.org/officeDocument/2006/relationships/slideLayout" Target="../slideLayouts/slideLayout272.xml"/><Relationship Id="rId14" Type="http://schemas.openxmlformats.org/officeDocument/2006/relationships/image" Target="../media/image3.jpeg"/></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83.xml"/><Relationship Id="rId13" Type="http://schemas.openxmlformats.org/officeDocument/2006/relationships/slideLayout" Target="../slideLayouts/slideLayout288.xml"/><Relationship Id="rId3" Type="http://schemas.openxmlformats.org/officeDocument/2006/relationships/slideLayout" Target="../slideLayouts/slideLayout278.xml"/><Relationship Id="rId7" Type="http://schemas.openxmlformats.org/officeDocument/2006/relationships/slideLayout" Target="../slideLayouts/slideLayout282.xml"/><Relationship Id="rId12" Type="http://schemas.openxmlformats.org/officeDocument/2006/relationships/slideLayout" Target="../slideLayouts/slideLayout287.xml"/><Relationship Id="rId2" Type="http://schemas.openxmlformats.org/officeDocument/2006/relationships/slideLayout" Target="../slideLayouts/slideLayout277.xml"/><Relationship Id="rId1" Type="http://schemas.openxmlformats.org/officeDocument/2006/relationships/slideLayout" Target="../slideLayouts/slideLayout276.xml"/><Relationship Id="rId6" Type="http://schemas.openxmlformats.org/officeDocument/2006/relationships/slideLayout" Target="../slideLayouts/slideLayout281.xml"/><Relationship Id="rId11" Type="http://schemas.openxmlformats.org/officeDocument/2006/relationships/slideLayout" Target="../slideLayouts/slideLayout286.xml"/><Relationship Id="rId5" Type="http://schemas.openxmlformats.org/officeDocument/2006/relationships/slideLayout" Target="../slideLayouts/slideLayout280.xml"/><Relationship Id="rId10" Type="http://schemas.openxmlformats.org/officeDocument/2006/relationships/slideLayout" Target="../slideLayouts/slideLayout285.xml"/><Relationship Id="rId4" Type="http://schemas.openxmlformats.org/officeDocument/2006/relationships/slideLayout" Target="../slideLayouts/slideLayout279.xml"/><Relationship Id="rId9" Type="http://schemas.openxmlformats.org/officeDocument/2006/relationships/slideLayout" Target="../slideLayouts/slideLayout284.xml"/><Relationship Id="rId14" Type="http://schemas.openxmlformats.org/officeDocument/2006/relationships/theme" Target="../theme/theme25.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96.xml"/><Relationship Id="rId13" Type="http://schemas.openxmlformats.org/officeDocument/2006/relationships/theme" Target="../theme/theme26.xml"/><Relationship Id="rId3" Type="http://schemas.openxmlformats.org/officeDocument/2006/relationships/slideLayout" Target="../slideLayouts/slideLayout291.xml"/><Relationship Id="rId7" Type="http://schemas.openxmlformats.org/officeDocument/2006/relationships/slideLayout" Target="../slideLayouts/slideLayout295.xml"/><Relationship Id="rId12" Type="http://schemas.openxmlformats.org/officeDocument/2006/relationships/slideLayout" Target="../slideLayouts/slideLayout300.xml"/><Relationship Id="rId2" Type="http://schemas.openxmlformats.org/officeDocument/2006/relationships/slideLayout" Target="../slideLayouts/slideLayout290.xml"/><Relationship Id="rId1" Type="http://schemas.openxmlformats.org/officeDocument/2006/relationships/slideLayout" Target="../slideLayouts/slideLayout289.xml"/><Relationship Id="rId6" Type="http://schemas.openxmlformats.org/officeDocument/2006/relationships/slideLayout" Target="../slideLayouts/slideLayout294.xml"/><Relationship Id="rId11" Type="http://schemas.openxmlformats.org/officeDocument/2006/relationships/slideLayout" Target="../slideLayouts/slideLayout299.xml"/><Relationship Id="rId5" Type="http://schemas.openxmlformats.org/officeDocument/2006/relationships/slideLayout" Target="../slideLayouts/slideLayout293.xml"/><Relationship Id="rId10" Type="http://schemas.openxmlformats.org/officeDocument/2006/relationships/slideLayout" Target="../slideLayouts/slideLayout298.xml"/><Relationship Id="rId4" Type="http://schemas.openxmlformats.org/officeDocument/2006/relationships/slideLayout" Target="../slideLayouts/slideLayout292.xml"/><Relationship Id="rId9" Type="http://schemas.openxmlformats.org/officeDocument/2006/relationships/slideLayout" Target="../slideLayouts/slideLayout297.xml"/><Relationship Id="rId14" Type="http://schemas.openxmlformats.org/officeDocument/2006/relationships/image" Target="../media/image3.jpeg"/></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308.xml"/><Relationship Id="rId13" Type="http://schemas.openxmlformats.org/officeDocument/2006/relationships/image" Target="../media/image10.jpeg"/><Relationship Id="rId3" Type="http://schemas.openxmlformats.org/officeDocument/2006/relationships/slideLayout" Target="../slideLayouts/slideLayout303.xml"/><Relationship Id="rId7" Type="http://schemas.openxmlformats.org/officeDocument/2006/relationships/slideLayout" Target="../slideLayouts/slideLayout307.xml"/><Relationship Id="rId12" Type="http://schemas.openxmlformats.org/officeDocument/2006/relationships/theme" Target="../theme/theme27.xml"/><Relationship Id="rId2" Type="http://schemas.openxmlformats.org/officeDocument/2006/relationships/slideLayout" Target="../slideLayouts/slideLayout302.xml"/><Relationship Id="rId1" Type="http://schemas.openxmlformats.org/officeDocument/2006/relationships/slideLayout" Target="../slideLayouts/slideLayout301.xml"/><Relationship Id="rId6" Type="http://schemas.openxmlformats.org/officeDocument/2006/relationships/slideLayout" Target="../slideLayouts/slideLayout306.xml"/><Relationship Id="rId11" Type="http://schemas.openxmlformats.org/officeDocument/2006/relationships/slideLayout" Target="../slideLayouts/slideLayout311.xml"/><Relationship Id="rId5" Type="http://schemas.openxmlformats.org/officeDocument/2006/relationships/slideLayout" Target="../slideLayouts/slideLayout305.xml"/><Relationship Id="rId10" Type="http://schemas.openxmlformats.org/officeDocument/2006/relationships/slideLayout" Target="../slideLayouts/slideLayout310.xml"/><Relationship Id="rId4" Type="http://schemas.openxmlformats.org/officeDocument/2006/relationships/slideLayout" Target="../slideLayouts/slideLayout304.xml"/><Relationship Id="rId9" Type="http://schemas.openxmlformats.org/officeDocument/2006/relationships/slideLayout" Target="../slideLayouts/slideLayout309.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19.xml"/><Relationship Id="rId13" Type="http://schemas.openxmlformats.org/officeDocument/2006/relationships/theme" Target="../theme/theme28.xml"/><Relationship Id="rId3" Type="http://schemas.openxmlformats.org/officeDocument/2006/relationships/slideLayout" Target="../slideLayouts/slideLayout314.xml"/><Relationship Id="rId7" Type="http://schemas.openxmlformats.org/officeDocument/2006/relationships/slideLayout" Target="../slideLayouts/slideLayout318.xml"/><Relationship Id="rId12" Type="http://schemas.openxmlformats.org/officeDocument/2006/relationships/slideLayout" Target="../slideLayouts/slideLayout323.xml"/><Relationship Id="rId2" Type="http://schemas.openxmlformats.org/officeDocument/2006/relationships/slideLayout" Target="../slideLayouts/slideLayout313.xml"/><Relationship Id="rId1" Type="http://schemas.openxmlformats.org/officeDocument/2006/relationships/slideLayout" Target="../slideLayouts/slideLayout312.xml"/><Relationship Id="rId6" Type="http://schemas.openxmlformats.org/officeDocument/2006/relationships/slideLayout" Target="../slideLayouts/slideLayout317.xml"/><Relationship Id="rId11" Type="http://schemas.openxmlformats.org/officeDocument/2006/relationships/slideLayout" Target="../slideLayouts/slideLayout322.xml"/><Relationship Id="rId5" Type="http://schemas.openxmlformats.org/officeDocument/2006/relationships/slideLayout" Target="../slideLayouts/slideLayout316.xml"/><Relationship Id="rId10" Type="http://schemas.openxmlformats.org/officeDocument/2006/relationships/slideLayout" Target="../slideLayouts/slideLayout321.xml"/><Relationship Id="rId4" Type="http://schemas.openxmlformats.org/officeDocument/2006/relationships/slideLayout" Target="../slideLayouts/slideLayout315.xml"/><Relationship Id="rId9" Type="http://schemas.openxmlformats.org/officeDocument/2006/relationships/slideLayout" Target="../slideLayouts/slideLayout320.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31.xml"/><Relationship Id="rId13" Type="http://schemas.openxmlformats.org/officeDocument/2006/relationships/image" Target="../media/image10.jpeg"/><Relationship Id="rId3" Type="http://schemas.openxmlformats.org/officeDocument/2006/relationships/slideLayout" Target="../slideLayouts/slideLayout326.xml"/><Relationship Id="rId7" Type="http://schemas.openxmlformats.org/officeDocument/2006/relationships/slideLayout" Target="../slideLayouts/slideLayout330.xml"/><Relationship Id="rId12" Type="http://schemas.openxmlformats.org/officeDocument/2006/relationships/theme" Target="../theme/theme29.xml"/><Relationship Id="rId2" Type="http://schemas.openxmlformats.org/officeDocument/2006/relationships/slideLayout" Target="../slideLayouts/slideLayout325.xml"/><Relationship Id="rId1" Type="http://schemas.openxmlformats.org/officeDocument/2006/relationships/slideLayout" Target="../slideLayouts/slideLayout324.xml"/><Relationship Id="rId6" Type="http://schemas.openxmlformats.org/officeDocument/2006/relationships/slideLayout" Target="../slideLayouts/slideLayout329.xml"/><Relationship Id="rId11" Type="http://schemas.openxmlformats.org/officeDocument/2006/relationships/slideLayout" Target="../slideLayouts/slideLayout334.xml"/><Relationship Id="rId5" Type="http://schemas.openxmlformats.org/officeDocument/2006/relationships/slideLayout" Target="../slideLayouts/slideLayout328.xml"/><Relationship Id="rId10" Type="http://schemas.openxmlformats.org/officeDocument/2006/relationships/slideLayout" Target="../slideLayouts/slideLayout333.xml"/><Relationship Id="rId4" Type="http://schemas.openxmlformats.org/officeDocument/2006/relationships/slideLayout" Target="../slideLayouts/slideLayout327.xml"/><Relationship Id="rId9" Type="http://schemas.openxmlformats.org/officeDocument/2006/relationships/slideLayout" Target="../slideLayouts/slideLayout33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image" Target="../media/image2.png"/><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image" Target="../media/image1.png"/></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42.xml"/><Relationship Id="rId13" Type="http://schemas.openxmlformats.org/officeDocument/2006/relationships/image" Target="../media/image10.jpeg"/><Relationship Id="rId3" Type="http://schemas.openxmlformats.org/officeDocument/2006/relationships/slideLayout" Target="../slideLayouts/slideLayout337.xml"/><Relationship Id="rId7" Type="http://schemas.openxmlformats.org/officeDocument/2006/relationships/slideLayout" Target="../slideLayouts/slideLayout341.xml"/><Relationship Id="rId12" Type="http://schemas.openxmlformats.org/officeDocument/2006/relationships/theme" Target="../theme/theme30.xml"/><Relationship Id="rId2" Type="http://schemas.openxmlformats.org/officeDocument/2006/relationships/slideLayout" Target="../slideLayouts/slideLayout336.xml"/><Relationship Id="rId1" Type="http://schemas.openxmlformats.org/officeDocument/2006/relationships/slideLayout" Target="../slideLayouts/slideLayout335.xml"/><Relationship Id="rId6" Type="http://schemas.openxmlformats.org/officeDocument/2006/relationships/slideLayout" Target="../slideLayouts/slideLayout340.xml"/><Relationship Id="rId11" Type="http://schemas.openxmlformats.org/officeDocument/2006/relationships/slideLayout" Target="../slideLayouts/slideLayout345.xml"/><Relationship Id="rId5" Type="http://schemas.openxmlformats.org/officeDocument/2006/relationships/slideLayout" Target="../slideLayouts/slideLayout339.xml"/><Relationship Id="rId10" Type="http://schemas.openxmlformats.org/officeDocument/2006/relationships/slideLayout" Target="../slideLayouts/slideLayout344.xml"/><Relationship Id="rId4" Type="http://schemas.openxmlformats.org/officeDocument/2006/relationships/slideLayout" Target="../slideLayouts/slideLayout338.xml"/><Relationship Id="rId9" Type="http://schemas.openxmlformats.org/officeDocument/2006/relationships/slideLayout" Target="../slideLayouts/slideLayout343.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53.xml"/><Relationship Id="rId13" Type="http://schemas.openxmlformats.org/officeDocument/2006/relationships/image" Target="../media/image10.jpeg"/><Relationship Id="rId3" Type="http://schemas.openxmlformats.org/officeDocument/2006/relationships/slideLayout" Target="../slideLayouts/slideLayout348.xml"/><Relationship Id="rId7" Type="http://schemas.openxmlformats.org/officeDocument/2006/relationships/slideLayout" Target="../slideLayouts/slideLayout352.xml"/><Relationship Id="rId12" Type="http://schemas.openxmlformats.org/officeDocument/2006/relationships/theme" Target="../theme/theme31.xml"/><Relationship Id="rId2" Type="http://schemas.openxmlformats.org/officeDocument/2006/relationships/slideLayout" Target="../slideLayouts/slideLayout347.xml"/><Relationship Id="rId1" Type="http://schemas.openxmlformats.org/officeDocument/2006/relationships/slideLayout" Target="../slideLayouts/slideLayout346.xml"/><Relationship Id="rId6" Type="http://schemas.openxmlformats.org/officeDocument/2006/relationships/slideLayout" Target="../slideLayouts/slideLayout351.xml"/><Relationship Id="rId11" Type="http://schemas.openxmlformats.org/officeDocument/2006/relationships/slideLayout" Target="../slideLayouts/slideLayout356.xml"/><Relationship Id="rId5" Type="http://schemas.openxmlformats.org/officeDocument/2006/relationships/slideLayout" Target="../slideLayouts/slideLayout350.xml"/><Relationship Id="rId10" Type="http://schemas.openxmlformats.org/officeDocument/2006/relationships/slideLayout" Target="../slideLayouts/slideLayout355.xml"/><Relationship Id="rId4" Type="http://schemas.openxmlformats.org/officeDocument/2006/relationships/slideLayout" Target="../slideLayouts/slideLayout349.xml"/><Relationship Id="rId9" Type="http://schemas.openxmlformats.org/officeDocument/2006/relationships/slideLayout" Target="../slideLayouts/slideLayout354.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64.xml"/><Relationship Id="rId13" Type="http://schemas.openxmlformats.org/officeDocument/2006/relationships/image" Target="../media/image10.jpeg"/><Relationship Id="rId3" Type="http://schemas.openxmlformats.org/officeDocument/2006/relationships/slideLayout" Target="../slideLayouts/slideLayout359.xml"/><Relationship Id="rId7" Type="http://schemas.openxmlformats.org/officeDocument/2006/relationships/slideLayout" Target="../slideLayouts/slideLayout363.xml"/><Relationship Id="rId12" Type="http://schemas.openxmlformats.org/officeDocument/2006/relationships/theme" Target="../theme/theme32.xml"/><Relationship Id="rId2" Type="http://schemas.openxmlformats.org/officeDocument/2006/relationships/slideLayout" Target="../slideLayouts/slideLayout358.xml"/><Relationship Id="rId1" Type="http://schemas.openxmlformats.org/officeDocument/2006/relationships/slideLayout" Target="../slideLayouts/slideLayout357.xml"/><Relationship Id="rId6" Type="http://schemas.openxmlformats.org/officeDocument/2006/relationships/slideLayout" Target="../slideLayouts/slideLayout362.xml"/><Relationship Id="rId11" Type="http://schemas.openxmlformats.org/officeDocument/2006/relationships/slideLayout" Target="../slideLayouts/slideLayout367.xml"/><Relationship Id="rId5" Type="http://schemas.openxmlformats.org/officeDocument/2006/relationships/slideLayout" Target="../slideLayouts/slideLayout361.xml"/><Relationship Id="rId10" Type="http://schemas.openxmlformats.org/officeDocument/2006/relationships/slideLayout" Target="../slideLayouts/slideLayout366.xml"/><Relationship Id="rId4" Type="http://schemas.openxmlformats.org/officeDocument/2006/relationships/slideLayout" Target="../slideLayouts/slideLayout360.xml"/><Relationship Id="rId9" Type="http://schemas.openxmlformats.org/officeDocument/2006/relationships/slideLayout" Target="../slideLayouts/slideLayout365.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75.xml"/><Relationship Id="rId3" Type="http://schemas.openxmlformats.org/officeDocument/2006/relationships/slideLayout" Target="../slideLayouts/slideLayout370.xml"/><Relationship Id="rId7" Type="http://schemas.openxmlformats.org/officeDocument/2006/relationships/slideLayout" Target="../slideLayouts/slideLayout374.xml"/><Relationship Id="rId12" Type="http://schemas.openxmlformats.org/officeDocument/2006/relationships/theme" Target="../theme/theme33.xml"/><Relationship Id="rId2" Type="http://schemas.openxmlformats.org/officeDocument/2006/relationships/slideLayout" Target="../slideLayouts/slideLayout369.xml"/><Relationship Id="rId1" Type="http://schemas.openxmlformats.org/officeDocument/2006/relationships/slideLayout" Target="../slideLayouts/slideLayout368.xml"/><Relationship Id="rId6" Type="http://schemas.openxmlformats.org/officeDocument/2006/relationships/slideLayout" Target="../slideLayouts/slideLayout373.xml"/><Relationship Id="rId11" Type="http://schemas.openxmlformats.org/officeDocument/2006/relationships/slideLayout" Target="../slideLayouts/slideLayout378.xml"/><Relationship Id="rId5" Type="http://schemas.openxmlformats.org/officeDocument/2006/relationships/slideLayout" Target="../slideLayouts/slideLayout372.xml"/><Relationship Id="rId10" Type="http://schemas.openxmlformats.org/officeDocument/2006/relationships/slideLayout" Target="../slideLayouts/slideLayout377.xml"/><Relationship Id="rId4" Type="http://schemas.openxmlformats.org/officeDocument/2006/relationships/slideLayout" Target="../slideLayouts/slideLayout371.xml"/><Relationship Id="rId9" Type="http://schemas.openxmlformats.org/officeDocument/2006/relationships/slideLayout" Target="../slideLayouts/slideLayout376.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86.xml"/><Relationship Id="rId13" Type="http://schemas.openxmlformats.org/officeDocument/2006/relationships/image" Target="../media/image10.jpeg"/><Relationship Id="rId3" Type="http://schemas.openxmlformats.org/officeDocument/2006/relationships/slideLayout" Target="../slideLayouts/slideLayout381.xml"/><Relationship Id="rId7" Type="http://schemas.openxmlformats.org/officeDocument/2006/relationships/slideLayout" Target="../slideLayouts/slideLayout385.xml"/><Relationship Id="rId12" Type="http://schemas.openxmlformats.org/officeDocument/2006/relationships/theme" Target="../theme/theme34.xml"/><Relationship Id="rId2" Type="http://schemas.openxmlformats.org/officeDocument/2006/relationships/slideLayout" Target="../slideLayouts/slideLayout380.xml"/><Relationship Id="rId1" Type="http://schemas.openxmlformats.org/officeDocument/2006/relationships/slideLayout" Target="../slideLayouts/slideLayout379.xml"/><Relationship Id="rId6" Type="http://schemas.openxmlformats.org/officeDocument/2006/relationships/slideLayout" Target="../slideLayouts/slideLayout384.xml"/><Relationship Id="rId11" Type="http://schemas.openxmlformats.org/officeDocument/2006/relationships/slideLayout" Target="../slideLayouts/slideLayout389.xml"/><Relationship Id="rId5" Type="http://schemas.openxmlformats.org/officeDocument/2006/relationships/slideLayout" Target="../slideLayouts/slideLayout383.xml"/><Relationship Id="rId10" Type="http://schemas.openxmlformats.org/officeDocument/2006/relationships/slideLayout" Target="../slideLayouts/slideLayout388.xml"/><Relationship Id="rId4" Type="http://schemas.openxmlformats.org/officeDocument/2006/relationships/slideLayout" Target="../slideLayouts/slideLayout382.xml"/><Relationship Id="rId9" Type="http://schemas.openxmlformats.org/officeDocument/2006/relationships/slideLayout" Target="../slideLayouts/slideLayout387.xml"/><Relationship Id="rId14" Type="http://schemas.openxmlformats.org/officeDocument/2006/relationships/image" Target="../media/image4.emf"/></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97.xml"/><Relationship Id="rId3" Type="http://schemas.openxmlformats.org/officeDocument/2006/relationships/slideLayout" Target="../slideLayouts/slideLayout392.xml"/><Relationship Id="rId7" Type="http://schemas.openxmlformats.org/officeDocument/2006/relationships/slideLayout" Target="../slideLayouts/slideLayout396.xml"/><Relationship Id="rId12" Type="http://schemas.openxmlformats.org/officeDocument/2006/relationships/theme" Target="../theme/theme35.xml"/><Relationship Id="rId2" Type="http://schemas.openxmlformats.org/officeDocument/2006/relationships/slideLayout" Target="../slideLayouts/slideLayout391.xml"/><Relationship Id="rId1" Type="http://schemas.openxmlformats.org/officeDocument/2006/relationships/slideLayout" Target="../slideLayouts/slideLayout390.xml"/><Relationship Id="rId6" Type="http://schemas.openxmlformats.org/officeDocument/2006/relationships/slideLayout" Target="../slideLayouts/slideLayout395.xml"/><Relationship Id="rId11" Type="http://schemas.openxmlformats.org/officeDocument/2006/relationships/slideLayout" Target="../slideLayouts/slideLayout400.xml"/><Relationship Id="rId5" Type="http://schemas.openxmlformats.org/officeDocument/2006/relationships/slideLayout" Target="../slideLayouts/slideLayout394.xml"/><Relationship Id="rId10" Type="http://schemas.openxmlformats.org/officeDocument/2006/relationships/slideLayout" Target="../slideLayouts/slideLayout399.xml"/><Relationship Id="rId4" Type="http://schemas.openxmlformats.org/officeDocument/2006/relationships/slideLayout" Target="../slideLayouts/slideLayout393.xml"/><Relationship Id="rId9" Type="http://schemas.openxmlformats.org/officeDocument/2006/relationships/slideLayout" Target="../slideLayouts/slideLayout398.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408.xml"/><Relationship Id="rId3" Type="http://schemas.openxmlformats.org/officeDocument/2006/relationships/slideLayout" Target="../slideLayouts/slideLayout403.xml"/><Relationship Id="rId7" Type="http://schemas.openxmlformats.org/officeDocument/2006/relationships/slideLayout" Target="../slideLayouts/slideLayout407.xml"/><Relationship Id="rId12" Type="http://schemas.openxmlformats.org/officeDocument/2006/relationships/theme" Target="../theme/theme36.xml"/><Relationship Id="rId2" Type="http://schemas.openxmlformats.org/officeDocument/2006/relationships/slideLayout" Target="../slideLayouts/slideLayout402.xml"/><Relationship Id="rId1" Type="http://schemas.openxmlformats.org/officeDocument/2006/relationships/slideLayout" Target="../slideLayouts/slideLayout401.xml"/><Relationship Id="rId6" Type="http://schemas.openxmlformats.org/officeDocument/2006/relationships/slideLayout" Target="../slideLayouts/slideLayout406.xml"/><Relationship Id="rId11" Type="http://schemas.openxmlformats.org/officeDocument/2006/relationships/slideLayout" Target="../slideLayouts/slideLayout411.xml"/><Relationship Id="rId5" Type="http://schemas.openxmlformats.org/officeDocument/2006/relationships/slideLayout" Target="../slideLayouts/slideLayout405.xml"/><Relationship Id="rId10" Type="http://schemas.openxmlformats.org/officeDocument/2006/relationships/slideLayout" Target="../slideLayouts/slideLayout410.xml"/><Relationship Id="rId4" Type="http://schemas.openxmlformats.org/officeDocument/2006/relationships/slideLayout" Target="../slideLayouts/slideLayout404.xml"/><Relationship Id="rId9" Type="http://schemas.openxmlformats.org/officeDocument/2006/relationships/slideLayout" Target="../slideLayouts/slideLayout409.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419.xml"/><Relationship Id="rId13" Type="http://schemas.openxmlformats.org/officeDocument/2006/relationships/slideLayout" Target="../slideLayouts/slideLayout424.xml"/><Relationship Id="rId3" Type="http://schemas.openxmlformats.org/officeDocument/2006/relationships/slideLayout" Target="../slideLayouts/slideLayout414.xml"/><Relationship Id="rId7" Type="http://schemas.openxmlformats.org/officeDocument/2006/relationships/slideLayout" Target="../slideLayouts/slideLayout418.xml"/><Relationship Id="rId12" Type="http://schemas.openxmlformats.org/officeDocument/2006/relationships/slideLayout" Target="../slideLayouts/slideLayout423.xml"/><Relationship Id="rId2" Type="http://schemas.openxmlformats.org/officeDocument/2006/relationships/slideLayout" Target="../slideLayouts/slideLayout413.xml"/><Relationship Id="rId1" Type="http://schemas.openxmlformats.org/officeDocument/2006/relationships/slideLayout" Target="../slideLayouts/slideLayout412.xml"/><Relationship Id="rId6" Type="http://schemas.openxmlformats.org/officeDocument/2006/relationships/slideLayout" Target="../slideLayouts/slideLayout417.xml"/><Relationship Id="rId11" Type="http://schemas.openxmlformats.org/officeDocument/2006/relationships/slideLayout" Target="../slideLayouts/slideLayout422.xml"/><Relationship Id="rId5" Type="http://schemas.openxmlformats.org/officeDocument/2006/relationships/slideLayout" Target="../slideLayouts/slideLayout416.xml"/><Relationship Id="rId10" Type="http://schemas.openxmlformats.org/officeDocument/2006/relationships/slideLayout" Target="../slideLayouts/slideLayout421.xml"/><Relationship Id="rId4" Type="http://schemas.openxmlformats.org/officeDocument/2006/relationships/slideLayout" Target="../slideLayouts/slideLayout415.xml"/><Relationship Id="rId9" Type="http://schemas.openxmlformats.org/officeDocument/2006/relationships/slideLayout" Target="../slideLayouts/slideLayout420.xml"/><Relationship Id="rId14" Type="http://schemas.openxmlformats.org/officeDocument/2006/relationships/theme" Target="../theme/theme37.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432.xml"/><Relationship Id="rId13" Type="http://schemas.openxmlformats.org/officeDocument/2006/relationships/slideLayout" Target="../slideLayouts/slideLayout437.xml"/><Relationship Id="rId3" Type="http://schemas.openxmlformats.org/officeDocument/2006/relationships/slideLayout" Target="../slideLayouts/slideLayout427.xml"/><Relationship Id="rId7" Type="http://schemas.openxmlformats.org/officeDocument/2006/relationships/slideLayout" Target="../slideLayouts/slideLayout431.xml"/><Relationship Id="rId12" Type="http://schemas.openxmlformats.org/officeDocument/2006/relationships/slideLayout" Target="../slideLayouts/slideLayout436.xml"/><Relationship Id="rId2" Type="http://schemas.openxmlformats.org/officeDocument/2006/relationships/slideLayout" Target="../slideLayouts/slideLayout426.xml"/><Relationship Id="rId1" Type="http://schemas.openxmlformats.org/officeDocument/2006/relationships/slideLayout" Target="../slideLayouts/slideLayout425.xml"/><Relationship Id="rId6" Type="http://schemas.openxmlformats.org/officeDocument/2006/relationships/slideLayout" Target="../slideLayouts/slideLayout430.xml"/><Relationship Id="rId11" Type="http://schemas.openxmlformats.org/officeDocument/2006/relationships/slideLayout" Target="../slideLayouts/slideLayout435.xml"/><Relationship Id="rId5" Type="http://schemas.openxmlformats.org/officeDocument/2006/relationships/slideLayout" Target="../slideLayouts/slideLayout429.xml"/><Relationship Id="rId10" Type="http://schemas.openxmlformats.org/officeDocument/2006/relationships/slideLayout" Target="../slideLayouts/slideLayout434.xml"/><Relationship Id="rId4" Type="http://schemas.openxmlformats.org/officeDocument/2006/relationships/slideLayout" Target="../slideLayouts/slideLayout428.xml"/><Relationship Id="rId9" Type="http://schemas.openxmlformats.org/officeDocument/2006/relationships/slideLayout" Target="../slideLayouts/slideLayout433.xml"/><Relationship Id="rId14" Type="http://schemas.openxmlformats.org/officeDocument/2006/relationships/theme" Target="../theme/theme38.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445.xml"/><Relationship Id="rId3" Type="http://schemas.openxmlformats.org/officeDocument/2006/relationships/slideLayout" Target="../slideLayouts/slideLayout440.xml"/><Relationship Id="rId7" Type="http://schemas.openxmlformats.org/officeDocument/2006/relationships/slideLayout" Target="../slideLayouts/slideLayout444.xml"/><Relationship Id="rId12" Type="http://schemas.openxmlformats.org/officeDocument/2006/relationships/theme" Target="../theme/theme39.xml"/><Relationship Id="rId2" Type="http://schemas.openxmlformats.org/officeDocument/2006/relationships/slideLayout" Target="../slideLayouts/slideLayout439.xml"/><Relationship Id="rId1" Type="http://schemas.openxmlformats.org/officeDocument/2006/relationships/slideLayout" Target="../slideLayouts/slideLayout438.xml"/><Relationship Id="rId6" Type="http://schemas.openxmlformats.org/officeDocument/2006/relationships/slideLayout" Target="../slideLayouts/slideLayout443.xml"/><Relationship Id="rId11" Type="http://schemas.openxmlformats.org/officeDocument/2006/relationships/slideLayout" Target="../slideLayouts/slideLayout448.xml"/><Relationship Id="rId5" Type="http://schemas.openxmlformats.org/officeDocument/2006/relationships/slideLayout" Target="../slideLayouts/slideLayout442.xml"/><Relationship Id="rId10" Type="http://schemas.openxmlformats.org/officeDocument/2006/relationships/slideLayout" Target="../slideLayouts/slideLayout447.xml"/><Relationship Id="rId4" Type="http://schemas.openxmlformats.org/officeDocument/2006/relationships/slideLayout" Target="../slideLayouts/slideLayout441.xml"/><Relationship Id="rId9" Type="http://schemas.openxmlformats.org/officeDocument/2006/relationships/slideLayout" Target="../slideLayouts/slideLayout44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image" Target="../media/image2.png"/><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image" Target="../media/image1.png"/></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56.xml"/><Relationship Id="rId13" Type="http://schemas.openxmlformats.org/officeDocument/2006/relationships/slideLayout" Target="../slideLayouts/slideLayout461.xml"/><Relationship Id="rId3" Type="http://schemas.openxmlformats.org/officeDocument/2006/relationships/slideLayout" Target="../slideLayouts/slideLayout451.xml"/><Relationship Id="rId7" Type="http://schemas.openxmlformats.org/officeDocument/2006/relationships/slideLayout" Target="../slideLayouts/slideLayout455.xml"/><Relationship Id="rId12" Type="http://schemas.openxmlformats.org/officeDocument/2006/relationships/slideLayout" Target="../slideLayouts/slideLayout460.xml"/><Relationship Id="rId2" Type="http://schemas.openxmlformats.org/officeDocument/2006/relationships/slideLayout" Target="../slideLayouts/slideLayout450.xml"/><Relationship Id="rId1" Type="http://schemas.openxmlformats.org/officeDocument/2006/relationships/slideLayout" Target="../slideLayouts/slideLayout449.xml"/><Relationship Id="rId6" Type="http://schemas.openxmlformats.org/officeDocument/2006/relationships/slideLayout" Target="../slideLayouts/slideLayout454.xml"/><Relationship Id="rId11" Type="http://schemas.openxmlformats.org/officeDocument/2006/relationships/slideLayout" Target="../slideLayouts/slideLayout459.xml"/><Relationship Id="rId5" Type="http://schemas.openxmlformats.org/officeDocument/2006/relationships/slideLayout" Target="../slideLayouts/slideLayout453.xml"/><Relationship Id="rId10" Type="http://schemas.openxmlformats.org/officeDocument/2006/relationships/slideLayout" Target="../slideLayouts/slideLayout458.xml"/><Relationship Id="rId4" Type="http://schemas.openxmlformats.org/officeDocument/2006/relationships/slideLayout" Target="../slideLayouts/slideLayout452.xml"/><Relationship Id="rId9" Type="http://schemas.openxmlformats.org/officeDocument/2006/relationships/slideLayout" Target="../slideLayouts/slideLayout457.xml"/><Relationship Id="rId14" Type="http://schemas.openxmlformats.org/officeDocument/2006/relationships/theme" Target="../theme/theme40.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69.xml"/><Relationship Id="rId3" Type="http://schemas.openxmlformats.org/officeDocument/2006/relationships/slideLayout" Target="../slideLayouts/slideLayout464.xml"/><Relationship Id="rId7" Type="http://schemas.openxmlformats.org/officeDocument/2006/relationships/slideLayout" Target="../slideLayouts/slideLayout468.xml"/><Relationship Id="rId12" Type="http://schemas.openxmlformats.org/officeDocument/2006/relationships/theme" Target="../theme/theme41.xml"/><Relationship Id="rId2" Type="http://schemas.openxmlformats.org/officeDocument/2006/relationships/slideLayout" Target="../slideLayouts/slideLayout463.xml"/><Relationship Id="rId1" Type="http://schemas.openxmlformats.org/officeDocument/2006/relationships/slideLayout" Target="../slideLayouts/slideLayout462.xml"/><Relationship Id="rId6" Type="http://schemas.openxmlformats.org/officeDocument/2006/relationships/slideLayout" Target="../slideLayouts/slideLayout467.xml"/><Relationship Id="rId11" Type="http://schemas.openxmlformats.org/officeDocument/2006/relationships/slideLayout" Target="../slideLayouts/slideLayout472.xml"/><Relationship Id="rId5" Type="http://schemas.openxmlformats.org/officeDocument/2006/relationships/slideLayout" Target="../slideLayouts/slideLayout466.xml"/><Relationship Id="rId10" Type="http://schemas.openxmlformats.org/officeDocument/2006/relationships/slideLayout" Target="../slideLayouts/slideLayout471.xml"/><Relationship Id="rId4" Type="http://schemas.openxmlformats.org/officeDocument/2006/relationships/slideLayout" Target="../slideLayouts/slideLayout465.xml"/><Relationship Id="rId9" Type="http://schemas.openxmlformats.org/officeDocument/2006/relationships/slideLayout" Target="../slideLayouts/slideLayout470.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80.xml"/><Relationship Id="rId13" Type="http://schemas.openxmlformats.org/officeDocument/2006/relationships/slideLayout" Target="../slideLayouts/slideLayout485.xml"/><Relationship Id="rId3" Type="http://schemas.openxmlformats.org/officeDocument/2006/relationships/slideLayout" Target="../slideLayouts/slideLayout475.xml"/><Relationship Id="rId7" Type="http://schemas.openxmlformats.org/officeDocument/2006/relationships/slideLayout" Target="../slideLayouts/slideLayout479.xml"/><Relationship Id="rId12" Type="http://schemas.openxmlformats.org/officeDocument/2006/relationships/slideLayout" Target="../slideLayouts/slideLayout484.xml"/><Relationship Id="rId2" Type="http://schemas.openxmlformats.org/officeDocument/2006/relationships/slideLayout" Target="../slideLayouts/slideLayout474.xml"/><Relationship Id="rId1" Type="http://schemas.openxmlformats.org/officeDocument/2006/relationships/slideLayout" Target="../slideLayouts/slideLayout473.xml"/><Relationship Id="rId6" Type="http://schemas.openxmlformats.org/officeDocument/2006/relationships/slideLayout" Target="../slideLayouts/slideLayout478.xml"/><Relationship Id="rId11" Type="http://schemas.openxmlformats.org/officeDocument/2006/relationships/slideLayout" Target="../slideLayouts/slideLayout483.xml"/><Relationship Id="rId5" Type="http://schemas.openxmlformats.org/officeDocument/2006/relationships/slideLayout" Target="../slideLayouts/slideLayout477.xml"/><Relationship Id="rId10" Type="http://schemas.openxmlformats.org/officeDocument/2006/relationships/slideLayout" Target="../slideLayouts/slideLayout482.xml"/><Relationship Id="rId4" Type="http://schemas.openxmlformats.org/officeDocument/2006/relationships/slideLayout" Target="../slideLayouts/slideLayout476.xml"/><Relationship Id="rId9" Type="http://schemas.openxmlformats.org/officeDocument/2006/relationships/slideLayout" Target="../slideLayouts/slideLayout481.xml"/><Relationship Id="rId14" Type="http://schemas.openxmlformats.org/officeDocument/2006/relationships/theme" Target="../theme/theme42.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493.xml"/><Relationship Id="rId3" Type="http://schemas.openxmlformats.org/officeDocument/2006/relationships/slideLayout" Target="../slideLayouts/slideLayout488.xml"/><Relationship Id="rId7" Type="http://schemas.openxmlformats.org/officeDocument/2006/relationships/slideLayout" Target="../slideLayouts/slideLayout492.xml"/><Relationship Id="rId12" Type="http://schemas.openxmlformats.org/officeDocument/2006/relationships/theme" Target="../theme/theme43.xml"/><Relationship Id="rId2" Type="http://schemas.openxmlformats.org/officeDocument/2006/relationships/slideLayout" Target="../slideLayouts/slideLayout487.xml"/><Relationship Id="rId1" Type="http://schemas.openxmlformats.org/officeDocument/2006/relationships/slideLayout" Target="../slideLayouts/slideLayout486.xml"/><Relationship Id="rId6" Type="http://schemas.openxmlformats.org/officeDocument/2006/relationships/slideLayout" Target="../slideLayouts/slideLayout491.xml"/><Relationship Id="rId11" Type="http://schemas.openxmlformats.org/officeDocument/2006/relationships/slideLayout" Target="../slideLayouts/slideLayout496.xml"/><Relationship Id="rId5" Type="http://schemas.openxmlformats.org/officeDocument/2006/relationships/slideLayout" Target="../slideLayouts/slideLayout490.xml"/><Relationship Id="rId10" Type="http://schemas.openxmlformats.org/officeDocument/2006/relationships/slideLayout" Target="../slideLayouts/slideLayout495.xml"/><Relationship Id="rId4" Type="http://schemas.openxmlformats.org/officeDocument/2006/relationships/slideLayout" Target="../slideLayouts/slideLayout489.xml"/><Relationship Id="rId9" Type="http://schemas.openxmlformats.org/officeDocument/2006/relationships/slideLayout" Target="../slideLayouts/slideLayout49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5.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image" Target="../media/image2.png"/><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6.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image" Target="../media/image1.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image" Target="../media/image3.jpeg"/><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7.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 Id="rId14" Type="http://schemas.openxmlformats.org/officeDocument/2006/relationships/image" Target="../media/image4.emf"/></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image" Target="../media/image5.png"/><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theme" Target="../theme/theme8.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5" Type="http://schemas.openxmlformats.org/officeDocument/2006/relationships/image" Target="../media/image7.png"/><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 Id="rId14" Type="http://schemas.openxmlformats.org/officeDocument/2006/relationships/image" Target="../media/image6.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9.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theme" Target="../theme/theme9.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742950" y="609600"/>
            <a:ext cx="84201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pt-BR" smtClean="0"/>
              <a:t>Clique para editar o estilo do título mestre</a:t>
            </a:r>
          </a:p>
        </p:txBody>
      </p:sp>
      <p:sp>
        <p:nvSpPr>
          <p:cNvPr id="13315" name="Rectangle 3"/>
          <p:cNvSpPr>
            <a:spLocks noGrp="1" noChangeArrowheads="1"/>
          </p:cNvSpPr>
          <p:nvPr>
            <p:ph type="body" idx="1"/>
          </p:nvPr>
        </p:nvSpPr>
        <p:spPr bwMode="auto">
          <a:xfrm>
            <a:off x="742950" y="1981200"/>
            <a:ext cx="84201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p>
        </p:txBody>
      </p:sp>
      <p:sp>
        <p:nvSpPr>
          <p:cNvPr id="1028" name="Rectangle 4"/>
          <p:cNvSpPr>
            <a:spLocks noGrp="1" noChangeArrowheads="1"/>
          </p:cNvSpPr>
          <p:nvPr>
            <p:ph type="dt" sz="half" idx="2"/>
          </p:nvPr>
        </p:nvSpPr>
        <p:spPr bwMode="auto">
          <a:xfrm>
            <a:off x="742950" y="6248400"/>
            <a:ext cx="206375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vl1pPr>
          </a:lstStyle>
          <a:p>
            <a:pPr>
              <a:defRPr/>
            </a:pPr>
            <a:endParaRPr lang="pt-BR"/>
          </a:p>
        </p:txBody>
      </p:sp>
      <p:sp>
        <p:nvSpPr>
          <p:cNvPr id="1029" name="Rectangle 5"/>
          <p:cNvSpPr>
            <a:spLocks noGrp="1" noChangeArrowheads="1"/>
          </p:cNvSpPr>
          <p:nvPr>
            <p:ph type="ftr" sz="quarter" idx="3"/>
          </p:nvPr>
        </p:nvSpPr>
        <p:spPr bwMode="auto">
          <a:xfrm>
            <a:off x="3384550" y="6248400"/>
            <a:ext cx="31369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pt-BR"/>
          </a:p>
        </p:txBody>
      </p:sp>
      <p:sp>
        <p:nvSpPr>
          <p:cNvPr id="1030" name="Rectangle 6"/>
          <p:cNvSpPr>
            <a:spLocks noGrp="1" noChangeArrowheads="1"/>
          </p:cNvSpPr>
          <p:nvPr>
            <p:ph type="sldNum" sz="quarter" idx="4"/>
          </p:nvPr>
        </p:nvSpPr>
        <p:spPr bwMode="auto">
          <a:xfrm>
            <a:off x="7099300" y="6248400"/>
            <a:ext cx="206375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AC291547-F7E3-4894-AC30-35A08A17E147}" type="slidenum">
              <a:rPr lang="pt-BR"/>
              <a:pPr>
                <a:defRPr/>
              </a:pPr>
              <a:t>‹nº›</a:t>
            </a:fld>
            <a:endParaRPr lang="pt-BR"/>
          </a:p>
        </p:txBody>
      </p:sp>
      <p:pic>
        <p:nvPicPr>
          <p:cNvPr id="13319" name="Picture 7" descr="embrapa1"/>
          <p:cNvPicPr>
            <a:picLocks noChangeAspect="1" noChangeArrowheads="1"/>
          </p:cNvPicPr>
          <p:nvPr userDrawn="1"/>
        </p:nvPicPr>
        <p:blipFill>
          <a:blip r:embed="rId15"/>
          <a:srcRect/>
          <a:stretch>
            <a:fillRect/>
          </a:stretch>
        </p:blipFill>
        <p:spPr bwMode="auto">
          <a:xfrm>
            <a:off x="8172450" y="76200"/>
            <a:ext cx="1352550" cy="542925"/>
          </a:xfrm>
          <a:prstGeom prst="rect">
            <a:avLst/>
          </a:prstGeom>
          <a:noFill/>
          <a:ln w="9525">
            <a:noFill/>
            <a:miter lim="800000"/>
            <a:headEnd/>
            <a:tailEnd/>
          </a:ln>
        </p:spPr>
      </p:pic>
      <p:pic>
        <p:nvPicPr>
          <p:cNvPr id="13320" name="Picture 8" descr="minister"/>
          <p:cNvPicPr>
            <a:picLocks noChangeAspect="1" noChangeArrowheads="1"/>
          </p:cNvPicPr>
          <p:nvPr userDrawn="1"/>
        </p:nvPicPr>
        <p:blipFill>
          <a:blip r:embed="rId16"/>
          <a:srcRect/>
          <a:stretch>
            <a:fillRect/>
          </a:stretch>
        </p:blipFill>
        <p:spPr bwMode="auto">
          <a:xfrm>
            <a:off x="330200" y="47625"/>
            <a:ext cx="1857375" cy="561975"/>
          </a:xfrm>
          <a:prstGeom prst="rect">
            <a:avLst/>
          </a:prstGeom>
          <a:noFill/>
          <a:ln w="9525">
            <a:noFill/>
            <a:miter lim="800000"/>
            <a:headEnd/>
            <a:tailEnd/>
          </a:ln>
        </p:spPr>
      </p:pic>
      <p:sp>
        <p:nvSpPr>
          <p:cNvPr id="1033" name="Text Box 9"/>
          <p:cNvSpPr txBox="1">
            <a:spLocks noChangeArrowheads="1"/>
          </p:cNvSpPr>
          <p:nvPr userDrawn="1"/>
        </p:nvSpPr>
        <p:spPr bwMode="auto">
          <a:xfrm>
            <a:off x="2228850" y="193675"/>
            <a:ext cx="5594350" cy="461963"/>
          </a:xfrm>
          <a:prstGeom prst="rect">
            <a:avLst/>
          </a:prstGeom>
          <a:noFill/>
          <a:ln w="9525">
            <a:noFill/>
            <a:miter lim="800000"/>
            <a:headEnd/>
            <a:tailEnd/>
          </a:ln>
          <a:effectLst/>
        </p:spPr>
        <p:txBody>
          <a:bodyPr wrap="none">
            <a:spAutoFit/>
          </a:bodyPr>
          <a:lstStyle/>
          <a:p>
            <a:pPr algn="l">
              <a:defRPr/>
            </a:pPr>
            <a:r>
              <a:rPr lang="pt-BR" b="1">
                <a:solidFill>
                  <a:srgbClr val="0000FF"/>
                </a:solidFill>
              </a:rPr>
              <a:t>CONTROLE BIOLÓGICO EM MILHO</a:t>
            </a:r>
          </a:p>
        </p:txBody>
      </p:sp>
      <p:sp>
        <p:nvSpPr>
          <p:cNvPr id="1034" name="Line 10"/>
          <p:cNvSpPr>
            <a:spLocks noChangeShapeType="1"/>
          </p:cNvSpPr>
          <p:nvPr userDrawn="1"/>
        </p:nvSpPr>
        <p:spPr bwMode="auto">
          <a:xfrm>
            <a:off x="247650" y="762000"/>
            <a:ext cx="9493250" cy="0"/>
          </a:xfrm>
          <a:prstGeom prst="line">
            <a:avLst/>
          </a:prstGeom>
          <a:noFill/>
          <a:ln w="38100">
            <a:solidFill>
              <a:srgbClr val="00FF00"/>
            </a:solidFill>
            <a:round/>
            <a:headEnd/>
            <a:tailEnd/>
          </a:ln>
          <a:effectLst/>
        </p:spPr>
        <p:txBody>
          <a:bodyPr wrap="none" anchor="ctr"/>
          <a:lstStyle/>
          <a:p>
            <a:pPr>
              <a:defRPr/>
            </a:pPr>
            <a:endParaRPr lang="pt-BR"/>
          </a:p>
        </p:txBody>
      </p:sp>
      <p:sp>
        <p:nvSpPr>
          <p:cNvPr id="1035" name="Line 11"/>
          <p:cNvSpPr>
            <a:spLocks noChangeShapeType="1"/>
          </p:cNvSpPr>
          <p:nvPr userDrawn="1"/>
        </p:nvSpPr>
        <p:spPr bwMode="auto">
          <a:xfrm>
            <a:off x="247650" y="685800"/>
            <a:ext cx="9493250" cy="0"/>
          </a:xfrm>
          <a:prstGeom prst="line">
            <a:avLst/>
          </a:prstGeom>
          <a:noFill/>
          <a:ln w="38100">
            <a:solidFill>
              <a:srgbClr val="FFFF00"/>
            </a:solidFill>
            <a:round/>
            <a:headEnd/>
            <a:tailEnd/>
          </a:ln>
          <a:effectLst/>
        </p:spPr>
        <p:txBody>
          <a:bodyPr wrap="none" anchor="ctr"/>
          <a:lstStyle/>
          <a:p>
            <a:pPr>
              <a:defRPr/>
            </a:pPr>
            <a:endParaRPr lang="pt-BR"/>
          </a:p>
        </p:txBody>
      </p:sp>
    </p:spTree>
  </p:cSld>
  <p:clrMap bg1="lt1" tx1="dk1" bg2="lt2" tx2="dk2" accent1="accent1" accent2="accent2" accent3="accent3" accent4="accent4" accent5="accent5" accent6="accent6" hlink="hlink" folHlink="folHlink"/>
  <p:sldLayoutIdLst>
    <p:sldLayoutId id="2147496964" r:id="rId1"/>
    <p:sldLayoutId id="2147496965" r:id="rId2"/>
    <p:sldLayoutId id="2147496966" r:id="rId3"/>
    <p:sldLayoutId id="2147496967" r:id="rId4"/>
    <p:sldLayoutId id="2147496968" r:id="rId5"/>
    <p:sldLayoutId id="2147496969" r:id="rId6"/>
    <p:sldLayoutId id="2147496970" r:id="rId7"/>
    <p:sldLayoutId id="2147496971" r:id="rId8"/>
    <p:sldLayoutId id="2147496972" r:id="rId9"/>
    <p:sldLayoutId id="2147496973" r:id="rId10"/>
    <p:sldLayoutId id="2147496974" r:id="rId11"/>
    <p:sldLayoutId id="2147496975" r:id="rId12"/>
    <p:sldLayoutId id="2147496976"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bwMode="auto">
          <a:xfrm>
            <a:off x="495300" y="274638"/>
            <a:ext cx="8915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pt-BR" smtClean="0"/>
              <a:t>Clique para editar o estilo do título mestre</a:t>
            </a:r>
          </a:p>
        </p:txBody>
      </p:sp>
      <p:sp>
        <p:nvSpPr>
          <p:cNvPr id="22531" name="Rectangle 3"/>
          <p:cNvSpPr>
            <a:spLocks noGrp="1" noChangeArrowheads="1"/>
          </p:cNvSpPr>
          <p:nvPr>
            <p:ph type="body" idx="1"/>
          </p:nvPr>
        </p:nvSpPr>
        <p:spPr bwMode="auto">
          <a:xfrm>
            <a:off x="495300" y="1600200"/>
            <a:ext cx="89154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p>
        </p:txBody>
      </p:sp>
      <p:sp>
        <p:nvSpPr>
          <p:cNvPr id="1028" name="Rectangle 4"/>
          <p:cNvSpPr>
            <a:spLocks noGrp="1" noChangeArrowheads="1"/>
          </p:cNvSpPr>
          <p:nvPr>
            <p:ph type="dt" sz="half" idx="2"/>
          </p:nvPr>
        </p:nvSpPr>
        <p:spPr bwMode="auto">
          <a:xfrm>
            <a:off x="495300" y="6245225"/>
            <a:ext cx="2311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Arial" charset="0"/>
              </a:defRPr>
            </a:lvl1pPr>
          </a:lstStyle>
          <a:p>
            <a:pPr>
              <a:defRPr/>
            </a:pPr>
            <a:endParaRPr lang="pt-BR"/>
          </a:p>
        </p:txBody>
      </p:sp>
      <p:sp>
        <p:nvSpPr>
          <p:cNvPr id="1029" name="Rectangle 5"/>
          <p:cNvSpPr>
            <a:spLocks noGrp="1" noChangeArrowheads="1"/>
          </p:cNvSpPr>
          <p:nvPr>
            <p:ph type="ftr" sz="quarter" idx="3"/>
          </p:nvPr>
        </p:nvSpPr>
        <p:spPr bwMode="auto">
          <a:xfrm>
            <a:off x="3384550" y="6245225"/>
            <a:ext cx="31369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defRPr>
            </a:lvl1pPr>
          </a:lstStyle>
          <a:p>
            <a:pPr>
              <a:defRPr/>
            </a:pPr>
            <a:endParaRPr lang="pt-BR"/>
          </a:p>
        </p:txBody>
      </p:sp>
      <p:sp>
        <p:nvSpPr>
          <p:cNvPr id="1030" name="Rectangle 6"/>
          <p:cNvSpPr>
            <a:spLocks noGrp="1" noChangeArrowheads="1"/>
          </p:cNvSpPr>
          <p:nvPr>
            <p:ph type="sldNum" sz="quarter" idx="4"/>
          </p:nvPr>
        </p:nvSpPr>
        <p:spPr bwMode="auto">
          <a:xfrm>
            <a:off x="7099300" y="6245225"/>
            <a:ext cx="2311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pPr>
              <a:defRPr/>
            </a:pPr>
            <a:fld id="{8A6E9187-01A6-429B-9CD0-C75FC7A15AA0}" type="slidenum">
              <a:rPr lang="pt-BR"/>
              <a:pPr>
                <a:defRPr/>
              </a:pPr>
              <a:t>‹nº›</a:t>
            </a:fld>
            <a:endParaRPr lang="pt-BR"/>
          </a:p>
        </p:txBody>
      </p:sp>
    </p:spTree>
  </p:cSld>
  <p:clrMap bg1="lt1" tx1="dk1" bg2="lt2" tx2="dk2" accent1="accent1" accent2="accent2" accent3="accent3" accent4="accent4" accent5="accent5" accent6="accent6" hlink="hlink" folHlink="folHlink"/>
  <p:sldLayoutIdLst>
    <p:sldLayoutId id="2147497169" r:id="rId1"/>
    <p:sldLayoutId id="2147497170" r:id="rId2"/>
    <p:sldLayoutId id="2147497171" r:id="rId3"/>
    <p:sldLayoutId id="2147497172" r:id="rId4"/>
    <p:sldLayoutId id="2147497173" r:id="rId5"/>
    <p:sldLayoutId id="2147497174" r:id="rId6"/>
    <p:sldLayoutId id="2147497175" r:id="rId7"/>
    <p:sldLayoutId id="2147497176" r:id="rId8"/>
    <p:sldLayoutId id="2147497177" r:id="rId9"/>
    <p:sldLayoutId id="2147497178" r:id="rId10"/>
    <p:sldLayoutId id="214749717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bwMode="auto">
          <a:xfrm>
            <a:off x="742950" y="609600"/>
            <a:ext cx="8420100" cy="1143000"/>
          </a:xfrm>
          <a:prstGeom prst="rect">
            <a:avLst/>
          </a:prstGeom>
          <a:noFill/>
          <a:ln w="9525">
            <a:noFill/>
            <a:miter lim="800000"/>
            <a:headEnd/>
            <a:tailEnd/>
          </a:ln>
        </p:spPr>
        <p:txBody>
          <a:bodyPr vert="horz" wrap="square" lIns="95783" tIns="47892" rIns="95783" bIns="47892" numCol="1" anchor="ctr" anchorCtr="0" compatLnSpc="1">
            <a:prstTxWarp prst="textNoShape">
              <a:avLst/>
            </a:prstTxWarp>
          </a:bodyPr>
          <a:lstStyle/>
          <a:p>
            <a:pPr lvl="0"/>
            <a:r>
              <a:rPr lang="pt-BR" smtClean="0"/>
              <a:t>Clique para editar o estilo do título mestre</a:t>
            </a:r>
          </a:p>
        </p:txBody>
      </p:sp>
      <p:sp>
        <p:nvSpPr>
          <p:cNvPr id="23555" name="Rectangle 3"/>
          <p:cNvSpPr>
            <a:spLocks noGrp="1" noChangeArrowheads="1"/>
          </p:cNvSpPr>
          <p:nvPr>
            <p:ph type="body" idx="1"/>
          </p:nvPr>
        </p:nvSpPr>
        <p:spPr bwMode="auto">
          <a:xfrm>
            <a:off x="742950" y="1981200"/>
            <a:ext cx="8420100" cy="4114800"/>
          </a:xfrm>
          <a:prstGeom prst="rect">
            <a:avLst/>
          </a:prstGeom>
          <a:noFill/>
          <a:ln w="9525">
            <a:noFill/>
            <a:miter lim="800000"/>
            <a:headEnd/>
            <a:tailEnd/>
          </a:ln>
        </p:spPr>
        <p:txBody>
          <a:bodyPr vert="horz" wrap="square" lIns="95783" tIns="47892" rIns="95783" bIns="47892" numCol="1" anchor="t" anchorCtr="0" compatLnSpc="1">
            <a:prstTxWarp prst="textNoShape">
              <a:avLst/>
            </a:prstTxWarp>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p>
        </p:txBody>
      </p:sp>
      <p:sp>
        <p:nvSpPr>
          <p:cNvPr id="1032196" name="Rectangle 4"/>
          <p:cNvSpPr>
            <a:spLocks noGrp="1" noChangeArrowheads="1"/>
          </p:cNvSpPr>
          <p:nvPr>
            <p:ph type="dt" sz="half" idx="2"/>
          </p:nvPr>
        </p:nvSpPr>
        <p:spPr bwMode="auto">
          <a:xfrm>
            <a:off x="742950" y="6248400"/>
            <a:ext cx="2063750" cy="457200"/>
          </a:xfrm>
          <a:prstGeom prst="rect">
            <a:avLst/>
          </a:prstGeom>
          <a:noFill/>
          <a:ln w="9525">
            <a:noFill/>
            <a:miter lim="800000"/>
            <a:headEnd/>
            <a:tailEnd/>
          </a:ln>
          <a:effectLst/>
        </p:spPr>
        <p:txBody>
          <a:bodyPr vert="horz" wrap="square" lIns="95783" tIns="47892" rIns="95783" bIns="47892" numCol="1" anchor="t" anchorCtr="0" compatLnSpc="1">
            <a:prstTxWarp prst="textNoShape">
              <a:avLst/>
            </a:prstTxWarp>
          </a:bodyPr>
          <a:lstStyle>
            <a:lvl1pPr algn="l" eaLnBrk="0" hangingPunct="0">
              <a:defRPr sz="1500" u="none">
                <a:solidFill>
                  <a:srgbClr val="000000"/>
                </a:solidFill>
                <a:latin typeface="Times New Roman" pitchFamily="18" charset="0"/>
                <a:cs typeface="+mn-cs"/>
              </a:defRPr>
            </a:lvl1pPr>
          </a:lstStyle>
          <a:p>
            <a:pPr>
              <a:defRPr/>
            </a:pPr>
            <a:endParaRPr lang="pt-BR"/>
          </a:p>
        </p:txBody>
      </p:sp>
      <p:sp>
        <p:nvSpPr>
          <p:cNvPr id="1032197" name="Rectangle 5"/>
          <p:cNvSpPr>
            <a:spLocks noGrp="1" noChangeArrowheads="1"/>
          </p:cNvSpPr>
          <p:nvPr>
            <p:ph type="ftr" sz="quarter" idx="3"/>
          </p:nvPr>
        </p:nvSpPr>
        <p:spPr bwMode="auto">
          <a:xfrm>
            <a:off x="3384550" y="6248400"/>
            <a:ext cx="3136900" cy="457200"/>
          </a:xfrm>
          <a:prstGeom prst="rect">
            <a:avLst/>
          </a:prstGeom>
          <a:noFill/>
          <a:ln w="9525">
            <a:noFill/>
            <a:miter lim="800000"/>
            <a:headEnd/>
            <a:tailEnd/>
          </a:ln>
          <a:effectLst/>
        </p:spPr>
        <p:txBody>
          <a:bodyPr vert="horz" wrap="square" lIns="95783" tIns="47892" rIns="95783" bIns="47892" numCol="1" anchor="t" anchorCtr="0" compatLnSpc="1">
            <a:prstTxWarp prst="textNoShape">
              <a:avLst/>
            </a:prstTxWarp>
          </a:bodyPr>
          <a:lstStyle>
            <a:lvl1pPr algn="ctr" eaLnBrk="0" hangingPunct="0">
              <a:defRPr sz="1500" u="none">
                <a:solidFill>
                  <a:srgbClr val="000000"/>
                </a:solidFill>
                <a:latin typeface="Times New Roman" pitchFamily="18" charset="0"/>
                <a:cs typeface="+mn-cs"/>
              </a:defRPr>
            </a:lvl1pPr>
          </a:lstStyle>
          <a:p>
            <a:pPr>
              <a:defRPr/>
            </a:pPr>
            <a:endParaRPr lang="pt-BR"/>
          </a:p>
        </p:txBody>
      </p:sp>
      <p:sp>
        <p:nvSpPr>
          <p:cNvPr id="1032198" name="Rectangle 6"/>
          <p:cNvSpPr>
            <a:spLocks noGrp="1" noChangeArrowheads="1"/>
          </p:cNvSpPr>
          <p:nvPr>
            <p:ph type="sldNum" sz="quarter" idx="4"/>
          </p:nvPr>
        </p:nvSpPr>
        <p:spPr bwMode="auto">
          <a:xfrm>
            <a:off x="7099300" y="6248400"/>
            <a:ext cx="2063750" cy="457200"/>
          </a:xfrm>
          <a:prstGeom prst="rect">
            <a:avLst/>
          </a:prstGeom>
          <a:noFill/>
          <a:ln w="9525">
            <a:noFill/>
            <a:miter lim="800000"/>
            <a:headEnd/>
            <a:tailEnd/>
          </a:ln>
          <a:effectLst/>
        </p:spPr>
        <p:txBody>
          <a:bodyPr vert="horz" wrap="square" lIns="95783" tIns="47892" rIns="95783" bIns="47892" numCol="1" anchor="t" anchorCtr="0" compatLnSpc="1">
            <a:prstTxWarp prst="textNoShape">
              <a:avLst/>
            </a:prstTxWarp>
          </a:bodyPr>
          <a:lstStyle>
            <a:lvl1pPr algn="r" eaLnBrk="0" hangingPunct="0">
              <a:defRPr sz="1500" u="none">
                <a:solidFill>
                  <a:srgbClr val="000000"/>
                </a:solidFill>
                <a:latin typeface="Times New Roman" pitchFamily="18" charset="0"/>
                <a:cs typeface="+mn-cs"/>
              </a:defRPr>
            </a:lvl1pPr>
          </a:lstStyle>
          <a:p>
            <a:pPr>
              <a:defRPr/>
            </a:pPr>
            <a:fld id="{504BCB18-BC06-4158-89F1-F2657C8FAB32}" type="slidenum">
              <a:rPr lang="pt-BR"/>
              <a:pPr>
                <a:defRPr/>
              </a:pPr>
              <a:t>‹nº›</a:t>
            </a:fld>
            <a:endParaRPr lang="pt-BR"/>
          </a:p>
        </p:txBody>
      </p:sp>
    </p:spTree>
  </p:cSld>
  <p:clrMap bg1="lt1" tx1="dk1" bg2="lt2" tx2="dk2" accent1="accent1" accent2="accent2" accent3="accent3" accent4="accent4" accent5="accent5" accent6="accent6" hlink="hlink" folHlink="folHlink"/>
  <p:sldLayoutIdLst>
    <p:sldLayoutId id="2147497180" r:id="rId1"/>
    <p:sldLayoutId id="2147497181" r:id="rId2"/>
    <p:sldLayoutId id="2147497182" r:id="rId3"/>
    <p:sldLayoutId id="2147497183" r:id="rId4"/>
    <p:sldLayoutId id="2147497184" r:id="rId5"/>
    <p:sldLayoutId id="2147497185" r:id="rId6"/>
    <p:sldLayoutId id="2147497186" r:id="rId7"/>
    <p:sldLayoutId id="2147497187" r:id="rId8"/>
    <p:sldLayoutId id="2147497188" r:id="rId9"/>
    <p:sldLayoutId id="2147497189" r:id="rId10"/>
    <p:sldLayoutId id="2147497190" r:id="rId11"/>
  </p:sldLayoutIdLst>
  <p:txStyles>
    <p:titleStyle>
      <a:lvl1pPr algn="ctr" defTabSz="957263" rtl="0" eaLnBrk="0" fontAlgn="base" hangingPunct="0">
        <a:spcBef>
          <a:spcPct val="0"/>
        </a:spcBef>
        <a:spcAft>
          <a:spcPct val="0"/>
        </a:spcAft>
        <a:defRPr sz="4600">
          <a:solidFill>
            <a:schemeClr val="tx2"/>
          </a:solidFill>
          <a:latin typeface="+mj-lt"/>
          <a:ea typeface="+mj-ea"/>
          <a:cs typeface="+mj-cs"/>
        </a:defRPr>
      </a:lvl1pPr>
      <a:lvl2pPr algn="ctr" defTabSz="957263" rtl="0" eaLnBrk="0" fontAlgn="base" hangingPunct="0">
        <a:spcBef>
          <a:spcPct val="0"/>
        </a:spcBef>
        <a:spcAft>
          <a:spcPct val="0"/>
        </a:spcAft>
        <a:defRPr sz="4600">
          <a:solidFill>
            <a:schemeClr val="tx2"/>
          </a:solidFill>
          <a:latin typeface="Times New Roman" pitchFamily="18" charset="0"/>
        </a:defRPr>
      </a:lvl2pPr>
      <a:lvl3pPr algn="ctr" defTabSz="957263" rtl="0" eaLnBrk="0" fontAlgn="base" hangingPunct="0">
        <a:spcBef>
          <a:spcPct val="0"/>
        </a:spcBef>
        <a:spcAft>
          <a:spcPct val="0"/>
        </a:spcAft>
        <a:defRPr sz="4600">
          <a:solidFill>
            <a:schemeClr val="tx2"/>
          </a:solidFill>
          <a:latin typeface="Times New Roman" pitchFamily="18" charset="0"/>
        </a:defRPr>
      </a:lvl3pPr>
      <a:lvl4pPr algn="ctr" defTabSz="957263" rtl="0" eaLnBrk="0" fontAlgn="base" hangingPunct="0">
        <a:spcBef>
          <a:spcPct val="0"/>
        </a:spcBef>
        <a:spcAft>
          <a:spcPct val="0"/>
        </a:spcAft>
        <a:defRPr sz="4600">
          <a:solidFill>
            <a:schemeClr val="tx2"/>
          </a:solidFill>
          <a:latin typeface="Times New Roman" pitchFamily="18" charset="0"/>
        </a:defRPr>
      </a:lvl4pPr>
      <a:lvl5pPr algn="ctr" defTabSz="957263" rtl="0" eaLnBrk="0" fontAlgn="base" hangingPunct="0">
        <a:spcBef>
          <a:spcPct val="0"/>
        </a:spcBef>
        <a:spcAft>
          <a:spcPct val="0"/>
        </a:spcAft>
        <a:defRPr sz="4600">
          <a:solidFill>
            <a:schemeClr val="tx2"/>
          </a:solidFill>
          <a:latin typeface="Times New Roman" pitchFamily="18" charset="0"/>
        </a:defRPr>
      </a:lvl5pPr>
      <a:lvl6pPr marL="457200" algn="ctr" defTabSz="957263" rtl="0" fontAlgn="base">
        <a:spcBef>
          <a:spcPct val="0"/>
        </a:spcBef>
        <a:spcAft>
          <a:spcPct val="0"/>
        </a:spcAft>
        <a:defRPr sz="4600">
          <a:solidFill>
            <a:schemeClr val="tx2"/>
          </a:solidFill>
          <a:latin typeface="Times New Roman" pitchFamily="18" charset="0"/>
        </a:defRPr>
      </a:lvl6pPr>
      <a:lvl7pPr marL="914400" algn="ctr" defTabSz="957263" rtl="0" fontAlgn="base">
        <a:spcBef>
          <a:spcPct val="0"/>
        </a:spcBef>
        <a:spcAft>
          <a:spcPct val="0"/>
        </a:spcAft>
        <a:defRPr sz="4600">
          <a:solidFill>
            <a:schemeClr val="tx2"/>
          </a:solidFill>
          <a:latin typeface="Times New Roman" pitchFamily="18" charset="0"/>
        </a:defRPr>
      </a:lvl7pPr>
      <a:lvl8pPr marL="1371600" algn="ctr" defTabSz="957263" rtl="0" fontAlgn="base">
        <a:spcBef>
          <a:spcPct val="0"/>
        </a:spcBef>
        <a:spcAft>
          <a:spcPct val="0"/>
        </a:spcAft>
        <a:defRPr sz="4600">
          <a:solidFill>
            <a:schemeClr val="tx2"/>
          </a:solidFill>
          <a:latin typeface="Times New Roman" pitchFamily="18" charset="0"/>
        </a:defRPr>
      </a:lvl8pPr>
      <a:lvl9pPr marL="1828800" algn="ctr" defTabSz="957263" rtl="0" fontAlgn="base">
        <a:spcBef>
          <a:spcPct val="0"/>
        </a:spcBef>
        <a:spcAft>
          <a:spcPct val="0"/>
        </a:spcAft>
        <a:defRPr sz="4600">
          <a:solidFill>
            <a:schemeClr val="tx2"/>
          </a:solidFill>
          <a:latin typeface="Times New Roman" pitchFamily="18" charset="0"/>
        </a:defRPr>
      </a:lvl9pPr>
    </p:titleStyle>
    <p:bodyStyle>
      <a:lvl1pPr marL="358775" indent="-358775" algn="l" defTabSz="957263" rtl="0" eaLnBrk="0" fontAlgn="base" hangingPunct="0">
        <a:spcBef>
          <a:spcPct val="20000"/>
        </a:spcBef>
        <a:spcAft>
          <a:spcPct val="0"/>
        </a:spcAft>
        <a:buChar char="•"/>
        <a:defRPr sz="3400">
          <a:solidFill>
            <a:schemeClr val="tx1"/>
          </a:solidFill>
          <a:latin typeface="+mn-lt"/>
          <a:ea typeface="+mn-ea"/>
          <a:cs typeface="+mn-cs"/>
        </a:defRPr>
      </a:lvl1pPr>
      <a:lvl2pPr marL="777875" indent="-298450" algn="l" defTabSz="957263" rtl="0" eaLnBrk="0" fontAlgn="base" hangingPunct="0">
        <a:spcBef>
          <a:spcPct val="20000"/>
        </a:spcBef>
        <a:spcAft>
          <a:spcPct val="0"/>
        </a:spcAft>
        <a:buChar char="–"/>
        <a:defRPr sz="2900">
          <a:solidFill>
            <a:schemeClr val="tx1"/>
          </a:solidFill>
          <a:latin typeface="+mn-lt"/>
        </a:defRPr>
      </a:lvl2pPr>
      <a:lvl3pPr marL="1196975" indent="-239713" algn="l" defTabSz="957263" rtl="0" eaLnBrk="0" fontAlgn="base" hangingPunct="0">
        <a:spcBef>
          <a:spcPct val="20000"/>
        </a:spcBef>
        <a:spcAft>
          <a:spcPct val="0"/>
        </a:spcAft>
        <a:buChar char="•"/>
        <a:defRPr sz="2500">
          <a:solidFill>
            <a:schemeClr val="tx1"/>
          </a:solidFill>
          <a:latin typeface="+mn-lt"/>
        </a:defRPr>
      </a:lvl3pPr>
      <a:lvl4pPr marL="1676400" indent="-239713" algn="l" defTabSz="957263" rtl="0" eaLnBrk="0" fontAlgn="base" hangingPunct="0">
        <a:spcBef>
          <a:spcPct val="20000"/>
        </a:spcBef>
        <a:spcAft>
          <a:spcPct val="0"/>
        </a:spcAft>
        <a:buChar char="–"/>
        <a:defRPr sz="2100">
          <a:solidFill>
            <a:schemeClr val="tx1"/>
          </a:solidFill>
          <a:latin typeface="+mn-lt"/>
        </a:defRPr>
      </a:lvl4pPr>
      <a:lvl5pPr marL="2155825" indent="-239713" algn="l" defTabSz="957263" rtl="0" eaLnBrk="0" fontAlgn="base" hangingPunct="0">
        <a:spcBef>
          <a:spcPct val="20000"/>
        </a:spcBef>
        <a:spcAft>
          <a:spcPct val="0"/>
        </a:spcAft>
        <a:buChar char="»"/>
        <a:defRPr sz="2100">
          <a:solidFill>
            <a:schemeClr val="tx1"/>
          </a:solidFill>
          <a:latin typeface="+mn-lt"/>
        </a:defRPr>
      </a:lvl5pPr>
      <a:lvl6pPr marL="2613025" indent="-239713" algn="l" defTabSz="957263" rtl="0" fontAlgn="base">
        <a:spcBef>
          <a:spcPct val="20000"/>
        </a:spcBef>
        <a:spcAft>
          <a:spcPct val="0"/>
        </a:spcAft>
        <a:buChar char="»"/>
        <a:defRPr sz="2100">
          <a:solidFill>
            <a:schemeClr val="tx1"/>
          </a:solidFill>
          <a:latin typeface="+mn-lt"/>
        </a:defRPr>
      </a:lvl6pPr>
      <a:lvl7pPr marL="3070225" indent="-239713" algn="l" defTabSz="957263" rtl="0" fontAlgn="base">
        <a:spcBef>
          <a:spcPct val="20000"/>
        </a:spcBef>
        <a:spcAft>
          <a:spcPct val="0"/>
        </a:spcAft>
        <a:buChar char="»"/>
        <a:defRPr sz="2100">
          <a:solidFill>
            <a:schemeClr val="tx1"/>
          </a:solidFill>
          <a:latin typeface="+mn-lt"/>
        </a:defRPr>
      </a:lvl7pPr>
      <a:lvl8pPr marL="3527425" indent="-239713" algn="l" defTabSz="957263" rtl="0" fontAlgn="base">
        <a:spcBef>
          <a:spcPct val="20000"/>
        </a:spcBef>
        <a:spcAft>
          <a:spcPct val="0"/>
        </a:spcAft>
        <a:buChar char="»"/>
        <a:defRPr sz="2100">
          <a:solidFill>
            <a:schemeClr val="tx1"/>
          </a:solidFill>
          <a:latin typeface="+mn-lt"/>
        </a:defRPr>
      </a:lvl8pPr>
      <a:lvl9pPr marL="3984625" indent="-239713" algn="l" defTabSz="957263" rtl="0" fontAlgn="base">
        <a:spcBef>
          <a:spcPct val="20000"/>
        </a:spcBef>
        <a:spcAft>
          <a:spcPct val="0"/>
        </a:spcAft>
        <a:buChar char="»"/>
        <a:defRPr sz="2100">
          <a:solidFill>
            <a:schemeClr val="tx1"/>
          </a:solidFill>
          <a:latin typeface="+mn-lt"/>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bwMode="invGray">
          <a:xfrm>
            <a:off x="0" y="1436688"/>
            <a:ext cx="9906000" cy="4445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extLst/>
          </a:lstStyle>
          <a:p>
            <a:pPr>
              <a:defRPr/>
            </a:pPr>
            <a:endParaRPr lang="en-US" sz="1800">
              <a:solidFill>
                <a:prstClr val="white"/>
              </a:solidFill>
            </a:endParaRPr>
          </a:p>
        </p:txBody>
      </p:sp>
      <p:sp>
        <p:nvSpPr>
          <p:cNvPr id="7" name="Rectangle 6"/>
          <p:cNvSpPr/>
          <p:nvPr/>
        </p:nvSpPr>
        <p:spPr bwMode="ltGray">
          <a:xfrm>
            <a:off x="0" y="0"/>
            <a:ext cx="9906000" cy="143351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extLst/>
          </a:lstStyle>
          <a:p>
            <a:pPr>
              <a:defRPr/>
            </a:pPr>
            <a:endParaRPr lang="en-US" sz="1800">
              <a:solidFill>
                <a:prstClr val="white"/>
              </a:solidFill>
            </a:endParaRPr>
          </a:p>
        </p:txBody>
      </p:sp>
      <p:sp>
        <p:nvSpPr>
          <p:cNvPr id="2" name="Title Placeholder 1"/>
          <p:cNvSpPr>
            <a:spLocks noGrp="1"/>
          </p:cNvSpPr>
          <p:nvPr>
            <p:ph type="title"/>
          </p:nvPr>
        </p:nvSpPr>
        <p:spPr>
          <a:xfrm>
            <a:off x="495300" y="152400"/>
            <a:ext cx="8915400" cy="1250950"/>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extLst/>
          </a:lstStyle>
          <a:p>
            <a:r>
              <a:rPr lang="en-US" smtClean="0"/>
              <a:t>Click to edit Master title style</a:t>
            </a:r>
            <a:endParaRPr lang="en-US"/>
          </a:p>
        </p:txBody>
      </p:sp>
      <p:sp>
        <p:nvSpPr>
          <p:cNvPr id="24581" name="Text Placeholder 2"/>
          <p:cNvSpPr>
            <a:spLocks noGrp="1"/>
          </p:cNvSpPr>
          <p:nvPr>
            <p:ph type="body" idx="1"/>
          </p:nvPr>
        </p:nvSpPr>
        <p:spPr bwMode="auto">
          <a:xfrm>
            <a:off x="495300" y="1774825"/>
            <a:ext cx="8915400" cy="4625975"/>
          </a:xfrm>
          <a:prstGeom prst="rect">
            <a:avLst/>
          </a:prstGeom>
          <a:noFill/>
          <a:ln w="9525">
            <a:noFill/>
            <a:miter lim="800000"/>
            <a:headEnd/>
            <a:tailEnd/>
          </a:ln>
        </p:spPr>
        <p:txBody>
          <a:bodyPr vert="horz" wrap="square" lIns="54864" tIns="9144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95300" y="6477000"/>
            <a:ext cx="2311400" cy="274638"/>
          </a:xfrm>
          <a:prstGeom prst="rect">
            <a:avLst/>
          </a:prstGeom>
        </p:spPr>
        <p:txBody>
          <a:bodyPr vert="horz" lIns="109728" rIns="45720" bIns="0" rtlCol="0" anchor="b"/>
          <a:lstStyle>
            <a:lvl1pPr algn="l" eaLnBrk="1" fontAlgn="auto" latinLnBrk="0" hangingPunct="1">
              <a:spcBef>
                <a:spcPts val="0"/>
              </a:spcBef>
              <a:spcAft>
                <a:spcPts val="0"/>
              </a:spcAft>
              <a:defRPr kumimoji="0" sz="1200">
                <a:solidFill>
                  <a:prstClr val="black">
                    <a:tint val="95000"/>
                  </a:prstClr>
                </a:solidFill>
                <a:latin typeface="+mn-lt"/>
                <a:cs typeface="+mn-cs"/>
              </a:defRPr>
            </a:lvl1pPr>
            <a:extLst/>
          </a:lstStyle>
          <a:p>
            <a:pPr>
              <a:defRPr/>
            </a:pPr>
            <a:fld id="{F2331644-0DDD-421C-BF68-061A1D0D8D85}" type="datetimeFigureOut">
              <a:rPr lang="pt-BR"/>
              <a:pPr>
                <a:defRPr/>
              </a:pPr>
              <a:t>17/5/2010</a:t>
            </a:fld>
            <a:endParaRPr lang="pt-BR"/>
          </a:p>
        </p:txBody>
      </p:sp>
      <p:sp>
        <p:nvSpPr>
          <p:cNvPr id="5" name="Footer Placeholder 4"/>
          <p:cNvSpPr>
            <a:spLocks noGrp="1"/>
          </p:cNvSpPr>
          <p:nvPr>
            <p:ph type="ftr" sz="quarter" idx="3"/>
          </p:nvPr>
        </p:nvSpPr>
        <p:spPr>
          <a:xfrm>
            <a:off x="2860675" y="6477000"/>
            <a:ext cx="5967413" cy="274638"/>
          </a:xfrm>
          <a:prstGeom prst="rect">
            <a:avLst/>
          </a:prstGeom>
        </p:spPr>
        <p:txBody>
          <a:bodyPr vert="horz" lIns="45720" rIns="45720" bIns="0" rtlCol="0" anchor="b"/>
          <a:lstStyle>
            <a:lvl1pPr algn="l" eaLnBrk="1" fontAlgn="auto" latinLnBrk="0" hangingPunct="1">
              <a:spcBef>
                <a:spcPts val="0"/>
              </a:spcBef>
              <a:spcAft>
                <a:spcPts val="0"/>
              </a:spcAft>
              <a:defRPr kumimoji="0" sz="1200">
                <a:solidFill>
                  <a:prstClr val="black">
                    <a:tint val="95000"/>
                  </a:prstClr>
                </a:solidFill>
                <a:latin typeface="+mn-lt"/>
                <a:cs typeface="+mn-cs"/>
              </a:defRPr>
            </a:lvl1pPr>
            <a:extLst/>
          </a:lstStyle>
          <a:p>
            <a:pPr>
              <a:defRPr/>
            </a:pPr>
            <a:endParaRPr lang="pt-BR"/>
          </a:p>
        </p:txBody>
      </p:sp>
      <p:sp>
        <p:nvSpPr>
          <p:cNvPr id="6" name="Slide Number Placeholder 5"/>
          <p:cNvSpPr>
            <a:spLocks noGrp="1"/>
          </p:cNvSpPr>
          <p:nvPr>
            <p:ph type="sldNum" sz="quarter" idx="4"/>
          </p:nvPr>
        </p:nvSpPr>
        <p:spPr>
          <a:xfrm>
            <a:off x="8888413" y="6477000"/>
            <a:ext cx="793750" cy="274638"/>
          </a:xfrm>
          <a:prstGeom prst="rect">
            <a:avLst/>
          </a:prstGeom>
        </p:spPr>
        <p:txBody>
          <a:bodyPr vert="horz" bIns="0" rtlCol="0" anchor="b"/>
          <a:lstStyle>
            <a:lvl1pPr algn="r" eaLnBrk="1" fontAlgn="auto" latinLnBrk="0" hangingPunct="1">
              <a:spcBef>
                <a:spcPts val="0"/>
              </a:spcBef>
              <a:spcAft>
                <a:spcPts val="0"/>
              </a:spcAft>
              <a:defRPr kumimoji="0" sz="1200">
                <a:solidFill>
                  <a:prstClr val="black">
                    <a:tint val="95000"/>
                  </a:prstClr>
                </a:solidFill>
                <a:latin typeface="+mn-lt"/>
                <a:cs typeface="+mn-cs"/>
              </a:defRPr>
            </a:lvl1pPr>
            <a:extLst/>
          </a:lstStyle>
          <a:p>
            <a:pPr>
              <a:defRPr/>
            </a:pPr>
            <a:fld id="{D67539FC-F15B-44C3-B853-EC746754C1C7}" type="slidenum">
              <a:rPr lang="pt-BR"/>
              <a:pPr>
                <a:defRPr/>
              </a:pPr>
              <a:t>‹nº›</a:t>
            </a:fld>
            <a:endParaRPr lang="pt-BR"/>
          </a:p>
        </p:txBody>
      </p:sp>
    </p:spTree>
  </p:cSld>
  <p:clrMap bg1="lt1" tx1="dk1" bg2="lt2" tx2="dk2" accent1="accent1" accent2="accent2" accent3="accent3" accent4="accent4" accent5="accent5" accent6="accent6" hlink="hlink" folHlink="folHlink"/>
  <p:sldLayoutIdLst>
    <p:sldLayoutId id="2147497191" r:id="rId1"/>
    <p:sldLayoutId id="2147496977" r:id="rId2"/>
    <p:sldLayoutId id="2147497192" r:id="rId3"/>
    <p:sldLayoutId id="2147496978" r:id="rId4"/>
    <p:sldLayoutId id="2147496979" r:id="rId5"/>
    <p:sldLayoutId id="2147496980" r:id="rId6"/>
    <p:sldLayoutId id="2147497193" r:id="rId7"/>
    <p:sldLayoutId id="2147497194" r:id="rId8"/>
    <p:sldLayoutId id="2147497195" r:id="rId9"/>
    <p:sldLayoutId id="2147496981" r:id="rId10"/>
    <p:sldLayoutId id="2147497196" r:id="rId11"/>
  </p:sldLayoutIdLst>
  <p:txStyles>
    <p:titleStyle>
      <a:lvl1pPr algn="l" rtl="0" eaLnBrk="0" fontAlgn="base" hangingPunct="0">
        <a:spcBef>
          <a:spcPct val="0"/>
        </a:spcBef>
        <a:spcAft>
          <a:spcPct val="0"/>
        </a:spcAft>
        <a:defRPr sz="4500" b="1" kern="1200">
          <a:solidFill>
            <a:srgbClr val="FFC800"/>
          </a:solidFill>
          <a:latin typeface="+mj-lt"/>
          <a:ea typeface="+mj-ea"/>
          <a:cs typeface="+mj-cs"/>
        </a:defRPr>
      </a:lvl1pPr>
      <a:lvl2pPr algn="l" rtl="0" eaLnBrk="0" fontAlgn="base" hangingPunct="0">
        <a:spcBef>
          <a:spcPct val="0"/>
        </a:spcBef>
        <a:spcAft>
          <a:spcPct val="0"/>
        </a:spcAft>
        <a:defRPr sz="4500" b="1">
          <a:solidFill>
            <a:srgbClr val="FFC800"/>
          </a:solidFill>
          <a:latin typeface="Corbel" pitchFamily="34" charset="0"/>
        </a:defRPr>
      </a:lvl2pPr>
      <a:lvl3pPr algn="l" rtl="0" eaLnBrk="0" fontAlgn="base" hangingPunct="0">
        <a:spcBef>
          <a:spcPct val="0"/>
        </a:spcBef>
        <a:spcAft>
          <a:spcPct val="0"/>
        </a:spcAft>
        <a:defRPr sz="4500" b="1">
          <a:solidFill>
            <a:srgbClr val="FFC800"/>
          </a:solidFill>
          <a:latin typeface="Corbel" pitchFamily="34" charset="0"/>
        </a:defRPr>
      </a:lvl3pPr>
      <a:lvl4pPr algn="l" rtl="0" eaLnBrk="0" fontAlgn="base" hangingPunct="0">
        <a:spcBef>
          <a:spcPct val="0"/>
        </a:spcBef>
        <a:spcAft>
          <a:spcPct val="0"/>
        </a:spcAft>
        <a:defRPr sz="4500" b="1">
          <a:solidFill>
            <a:srgbClr val="FFC800"/>
          </a:solidFill>
          <a:latin typeface="Corbel" pitchFamily="34" charset="0"/>
        </a:defRPr>
      </a:lvl4pPr>
      <a:lvl5pPr algn="l" rtl="0" eaLnBrk="0" fontAlgn="base" hangingPunct="0">
        <a:spcBef>
          <a:spcPct val="0"/>
        </a:spcBef>
        <a:spcAft>
          <a:spcPct val="0"/>
        </a:spcAft>
        <a:defRPr sz="4500" b="1">
          <a:solidFill>
            <a:srgbClr val="FFC800"/>
          </a:solidFill>
          <a:latin typeface="Corbel" pitchFamily="34" charset="0"/>
        </a:defRPr>
      </a:lvl5pPr>
      <a:lvl6pPr marL="457200" algn="l" rtl="0" fontAlgn="base">
        <a:spcBef>
          <a:spcPct val="0"/>
        </a:spcBef>
        <a:spcAft>
          <a:spcPct val="0"/>
        </a:spcAft>
        <a:defRPr sz="4500" b="1">
          <a:solidFill>
            <a:srgbClr val="FFC800"/>
          </a:solidFill>
          <a:latin typeface="Corbel" pitchFamily="34" charset="0"/>
        </a:defRPr>
      </a:lvl6pPr>
      <a:lvl7pPr marL="914400" algn="l" rtl="0" fontAlgn="base">
        <a:spcBef>
          <a:spcPct val="0"/>
        </a:spcBef>
        <a:spcAft>
          <a:spcPct val="0"/>
        </a:spcAft>
        <a:defRPr sz="4500" b="1">
          <a:solidFill>
            <a:srgbClr val="FFC800"/>
          </a:solidFill>
          <a:latin typeface="Corbel" pitchFamily="34" charset="0"/>
        </a:defRPr>
      </a:lvl7pPr>
      <a:lvl8pPr marL="1371600" algn="l" rtl="0" fontAlgn="base">
        <a:spcBef>
          <a:spcPct val="0"/>
        </a:spcBef>
        <a:spcAft>
          <a:spcPct val="0"/>
        </a:spcAft>
        <a:defRPr sz="4500" b="1">
          <a:solidFill>
            <a:srgbClr val="FFC800"/>
          </a:solidFill>
          <a:latin typeface="Corbel" pitchFamily="34" charset="0"/>
        </a:defRPr>
      </a:lvl8pPr>
      <a:lvl9pPr marL="1828800" algn="l" rtl="0" fontAlgn="base">
        <a:spcBef>
          <a:spcPct val="0"/>
        </a:spcBef>
        <a:spcAft>
          <a:spcPct val="0"/>
        </a:spcAft>
        <a:defRPr sz="4500" b="1">
          <a:solidFill>
            <a:srgbClr val="FFC800"/>
          </a:solidFill>
          <a:latin typeface="Corbel" pitchFamily="34" charset="0"/>
        </a:defRPr>
      </a:lvl9pPr>
      <a:extLst/>
    </p:titleStyle>
    <p:bodyStyle>
      <a:lvl1pPr marL="438150" indent="-319088" algn="l" rtl="0" eaLnBrk="0" fontAlgn="base" hangingPunct="0">
        <a:spcBef>
          <a:spcPct val="0"/>
        </a:spcBef>
        <a:spcAft>
          <a:spcPct val="0"/>
        </a:spcAft>
        <a:buClr>
          <a:schemeClr val="accent1"/>
        </a:buClr>
        <a:buSzPct val="80000"/>
        <a:buFont typeface="Wingdings 2" pitchFamily="18" charset="2"/>
        <a:buChar char=""/>
        <a:defRPr sz="3200" kern="1200">
          <a:solidFill>
            <a:schemeClr val="tx1"/>
          </a:solidFill>
          <a:latin typeface="+mn-lt"/>
          <a:ea typeface="+mn-ea"/>
          <a:cs typeface="+mn-cs"/>
        </a:defRPr>
      </a:lvl1pPr>
      <a:lvl2pPr marL="730250" indent="-273050" algn="l" rtl="0" eaLnBrk="0" fontAlgn="base" hangingPunct="0">
        <a:spcBef>
          <a:spcPct val="20000"/>
        </a:spcBef>
        <a:spcAft>
          <a:spcPct val="0"/>
        </a:spcAft>
        <a:buClr>
          <a:schemeClr val="accent2"/>
        </a:buClr>
        <a:buSzPct val="90000"/>
        <a:buFont typeface="Wingdings" pitchFamily="2" charset="2"/>
        <a:buChar char=""/>
        <a:defRPr sz="2800" kern="1200">
          <a:solidFill>
            <a:schemeClr val="tx1"/>
          </a:solidFill>
          <a:latin typeface="+mn-lt"/>
          <a:ea typeface="+mn-ea"/>
          <a:cs typeface="+mn-cs"/>
        </a:defRPr>
      </a:lvl2pPr>
      <a:lvl3pPr marL="995363" indent="-228600" algn="l" rtl="0" eaLnBrk="0" fontAlgn="base" hangingPunct="0">
        <a:spcBef>
          <a:spcPct val="20000"/>
        </a:spcBef>
        <a:spcAft>
          <a:spcPct val="0"/>
        </a:spcAft>
        <a:buClr>
          <a:srgbClr val="E66C7D"/>
        </a:buClr>
        <a:buFont typeface="Arial" charset="0"/>
        <a:buChar char="▪"/>
        <a:defRPr sz="2400" kern="1200">
          <a:solidFill>
            <a:schemeClr val="tx1"/>
          </a:solidFill>
          <a:latin typeface="+mn-lt"/>
          <a:ea typeface="+mn-ea"/>
          <a:cs typeface="+mn-cs"/>
        </a:defRPr>
      </a:lvl3pPr>
      <a:lvl4pPr marL="1216025" indent="-182563" algn="l" rtl="0" eaLnBrk="0" fontAlgn="base" hangingPunct="0">
        <a:spcBef>
          <a:spcPct val="20000"/>
        </a:spcBef>
        <a:spcAft>
          <a:spcPct val="0"/>
        </a:spcAft>
        <a:buClr>
          <a:srgbClr val="6BB76D"/>
        </a:buClr>
        <a:buFont typeface="Arial" charset="0"/>
        <a:buChar char="▪"/>
        <a:defRPr sz="2000" kern="1200">
          <a:solidFill>
            <a:schemeClr val="tx1"/>
          </a:solidFill>
          <a:latin typeface="+mn-lt"/>
          <a:ea typeface="+mn-ea"/>
          <a:cs typeface="+mn-cs"/>
        </a:defRPr>
      </a:lvl4pPr>
      <a:lvl5pPr marL="1425575" indent="-182563" algn="l" rtl="0" eaLnBrk="0" fontAlgn="base" hangingPunct="0">
        <a:spcBef>
          <a:spcPct val="20000"/>
        </a:spcBef>
        <a:spcAft>
          <a:spcPct val="0"/>
        </a:spcAft>
        <a:buClr>
          <a:srgbClr val="E88651"/>
        </a:buClr>
        <a:buFont typeface="Wingdings 3" pitchFamily="18" charset="2"/>
        <a:buChar char=""/>
        <a:defRPr lang="en-US" sz="2000" kern="120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742950" y="609600"/>
            <a:ext cx="84201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pt-BR" smtClean="0"/>
              <a:t>Clique para editar o estilo do título mestre</a:t>
            </a:r>
          </a:p>
        </p:txBody>
      </p:sp>
      <p:sp>
        <p:nvSpPr>
          <p:cNvPr id="1028" name="Rectangle 4"/>
          <p:cNvSpPr>
            <a:spLocks noGrp="1" noChangeArrowheads="1"/>
          </p:cNvSpPr>
          <p:nvPr>
            <p:ph type="dt" sz="half" idx="2"/>
          </p:nvPr>
        </p:nvSpPr>
        <p:spPr bwMode="auto">
          <a:xfrm>
            <a:off x="742950" y="6248400"/>
            <a:ext cx="206375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Times New Roman" pitchFamily="18" charset="0"/>
              </a:defRPr>
            </a:lvl1pPr>
          </a:lstStyle>
          <a:p>
            <a:pPr>
              <a:defRPr/>
            </a:pPr>
            <a:endParaRPr lang="pt-BR"/>
          </a:p>
        </p:txBody>
      </p:sp>
      <p:sp>
        <p:nvSpPr>
          <p:cNvPr id="1029" name="Rectangle 5"/>
          <p:cNvSpPr>
            <a:spLocks noGrp="1" noChangeArrowheads="1"/>
          </p:cNvSpPr>
          <p:nvPr>
            <p:ph type="ftr" sz="quarter" idx="3"/>
          </p:nvPr>
        </p:nvSpPr>
        <p:spPr bwMode="auto">
          <a:xfrm>
            <a:off x="3384550" y="6248400"/>
            <a:ext cx="31369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8" charset="0"/>
              </a:defRPr>
            </a:lvl1pPr>
          </a:lstStyle>
          <a:p>
            <a:pPr>
              <a:defRPr/>
            </a:pPr>
            <a:endParaRPr lang="pt-BR"/>
          </a:p>
        </p:txBody>
      </p:sp>
      <p:sp>
        <p:nvSpPr>
          <p:cNvPr id="1030" name="Rectangle 6"/>
          <p:cNvSpPr>
            <a:spLocks noGrp="1" noChangeArrowheads="1"/>
          </p:cNvSpPr>
          <p:nvPr>
            <p:ph type="sldNum" sz="quarter" idx="4"/>
          </p:nvPr>
        </p:nvSpPr>
        <p:spPr bwMode="auto">
          <a:xfrm>
            <a:off x="7099300" y="6248400"/>
            <a:ext cx="206375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pitchFamily="18" charset="0"/>
              </a:defRPr>
            </a:lvl1pPr>
          </a:lstStyle>
          <a:p>
            <a:pPr>
              <a:defRPr/>
            </a:pPr>
            <a:fld id="{9E4EF33A-0018-41FA-9C80-829A7538DE9D}" type="slidenum">
              <a:rPr lang="pt-BR"/>
              <a:pPr>
                <a:defRPr/>
              </a:pPr>
              <a:t>‹nº›</a:t>
            </a:fld>
            <a:endParaRPr lang="pt-BR"/>
          </a:p>
        </p:txBody>
      </p:sp>
      <p:pic>
        <p:nvPicPr>
          <p:cNvPr id="25606" name="Picture 9"/>
          <p:cNvPicPr>
            <a:picLocks noChangeAspect="1" noChangeArrowheads="1"/>
          </p:cNvPicPr>
          <p:nvPr/>
        </p:nvPicPr>
        <p:blipFill>
          <a:blip r:embed="rId16"/>
          <a:srcRect/>
          <a:stretch>
            <a:fillRect/>
          </a:stretch>
        </p:blipFill>
        <p:spPr bwMode="auto">
          <a:xfrm>
            <a:off x="0" y="0"/>
            <a:ext cx="9906000" cy="1852613"/>
          </a:xfrm>
          <a:prstGeom prst="rect">
            <a:avLst/>
          </a:prstGeom>
          <a:noFill/>
          <a:ln w="9525">
            <a:noFill/>
            <a:miter lim="800000"/>
            <a:headEnd/>
            <a:tailEnd/>
          </a:ln>
        </p:spPr>
      </p:pic>
      <p:sp>
        <p:nvSpPr>
          <p:cNvPr id="1035" name="Rectangle 11"/>
          <p:cNvSpPr>
            <a:spLocks noChangeArrowheads="1"/>
          </p:cNvSpPr>
          <p:nvPr/>
        </p:nvSpPr>
        <p:spPr bwMode="auto">
          <a:xfrm>
            <a:off x="2889250" y="914400"/>
            <a:ext cx="2235200" cy="430213"/>
          </a:xfrm>
          <a:prstGeom prst="rect">
            <a:avLst/>
          </a:prstGeom>
          <a:noFill/>
          <a:ln w="9525">
            <a:noFill/>
            <a:miter lim="800000"/>
            <a:headEnd/>
            <a:tailEnd/>
          </a:ln>
          <a:effectLst/>
        </p:spPr>
        <p:txBody>
          <a:bodyPr wrap="none">
            <a:spAutoFit/>
          </a:bodyPr>
          <a:lstStyle/>
          <a:p>
            <a:pPr algn="l" eaLnBrk="0" hangingPunct="0">
              <a:defRPr/>
            </a:pPr>
            <a:r>
              <a:rPr lang="pt-BR" sz="2200" b="1" i="1">
                <a:solidFill>
                  <a:srgbClr val="FF0000"/>
                </a:solidFill>
                <a:effectLst>
                  <a:outerShdw blurRad="38100" dist="38100" dir="2700000" algn="tl">
                    <a:srgbClr val="C0C0C0"/>
                  </a:outerShdw>
                </a:effectLst>
              </a:rPr>
              <a:t>Telenomus remus</a:t>
            </a:r>
          </a:p>
        </p:txBody>
      </p:sp>
    </p:spTree>
  </p:cSld>
  <p:clrMap bg1="lt1" tx1="dk1" bg2="lt2" tx2="dk2" accent1="accent1" accent2="accent2" accent3="accent3" accent4="accent4" accent5="accent5" accent6="accent6" hlink="hlink" folHlink="folHlink"/>
  <p:sldLayoutIdLst>
    <p:sldLayoutId id="2147497197" r:id="rId1"/>
    <p:sldLayoutId id="2147497198" r:id="rId2"/>
    <p:sldLayoutId id="2147497199" r:id="rId3"/>
    <p:sldLayoutId id="2147497200" r:id="rId4"/>
    <p:sldLayoutId id="2147497201" r:id="rId5"/>
    <p:sldLayoutId id="2147497202" r:id="rId6"/>
    <p:sldLayoutId id="2147497203" r:id="rId7"/>
    <p:sldLayoutId id="2147497204" r:id="rId8"/>
    <p:sldLayoutId id="2147497205" r:id="rId9"/>
    <p:sldLayoutId id="2147497206" r:id="rId10"/>
    <p:sldLayoutId id="2147497207" r:id="rId11"/>
    <p:sldLayoutId id="2147497208" r:id="rId12"/>
    <p:sldLayoutId id="2147497209" r:id="rId13"/>
    <p:sldLayoutId id="2147497210"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rgbClr val="CCFFCC"/>
        </a:solidFill>
        <a:effectLst/>
      </p:bgPr>
    </p:bg>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bwMode="auto">
          <a:xfrm>
            <a:off x="742950" y="609600"/>
            <a:ext cx="84201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pt-BR" smtClean="0"/>
              <a:t>Clique para editar o estilo do título mestre</a:t>
            </a:r>
          </a:p>
        </p:txBody>
      </p:sp>
      <p:sp>
        <p:nvSpPr>
          <p:cNvPr id="26627" name="Rectangle 3"/>
          <p:cNvSpPr>
            <a:spLocks noGrp="1" noChangeArrowheads="1"/>
          </p:cNvSpPr>
          <p:nvPr>
            <p:ph type="body" idx="1"/>
          </p:nvPr>
        </p:nvSpPr>
        <p:spPr bwMode="auto">
          <a:xfrm>
            <a:off x="742950" y="1981200"/>
            <a:ext cx="84201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p>
        </p:txBody>
      </p:sp>
      <p:sp>
        <p:nvSpPr>
          <p:cNvPr id="1028" name="Rectangle 4"/>
          <p:cNvSpPr>
            <a:spLocks noGrp="1" noChangeArrowheads="1"/>
          </p:cNvSpPr>
          <p:nvPr>
            <p:ph type="dt" sz="half" idx="2"/>
          </p:nvPr>
        </p:nvSpPr>
        <p:spPr bwMode="auto">
          <a:xfrm>
            <a:off x="742950" y="6248400"/>
            <a:ext cx="206375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Times New Roman" pitchFamily="18" charset="0"/>
              </a:defRPr>
            </a:lvl1pPr>
          </a:lstStyle>
          <a:p>
            <a:pPr>
              <a:defRPr/>
            </a:pPr>
            <a:endParaRPr lang="pt-BR"/>
          </a:p>
        </p:txBody>
      </p:sp>
      <p:sp>
        <p:nvSpPr>
          <p:cNvPr id="1029" name="Rectangle 5"/>
          <p:cNvSpPr>
            <a:spLocks noGrp="1" noChangeArrowheads="1"/>
          </p:cNvSpPr>
          <p:nvPr>
            <p:ph type="ftr" sz="quarter" idx="3"/>
          </p:nvPr>
        </p:nvSpPr>
        <p:spPr bwMode="auto">
          <a:xfrm>
            <a:off x="3384550" y="6248400"/>
            <a:ext cx="31369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8" charset="0"/>
              </a:defRPr>
            </a:lvl1pPr>
          </a:lstStyle>
          <a:p>
            <a:pPr>
              <a:defRPr/>
            </a:pPr>
            <a:r>
              <a:rPr lang="pt-BR"/>
              <a:t>Luiz A. R. Barcellos  EMATER/RS-ASCAR -  Santa Maria </a:t>
            </a:r>
          </a:p>
        </p:txBody>
      </p:sp>
      <p:sp>
        <p:nvSpPr>
          <p:cNvPr id="1030" name="Rectangle 6"/>
          <p:cNvSpPr>
            <a:spLocks noGrp="1" noChangeArrowheads="1"/>
          </p:cNvSpPr>
          <p:nvPr>
            <p:ph type="sldNum" sz="quarter" idx="4"/>
          </p:nvPr>
        </p:nvSpPr>
        <p:spPr bwMode="auto">
          <a:xfrm>
            <a:off x="7099300" y="6248400"/>
            <a:ext cx="206375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pitchFamily="18" charset="0"/>
              </a:defRPr>
            </a:lvl1pPr>
          </a:lstStyle>
          <a:p>
            <a:pPr>
              <a:defRPr/>
            </a:pPr>
            <a:fld id="{E9515A8F-AF5C-4F3C-8AD4-A4871A2712A3}" type="slidenum">
              <a:rPr lang="pt-BR"/>
              <a:pPr>
                <a:defRPr/>
              </a:pPr>
              <a:t>‹nº›</a:t>
            </a:fld>
            <a:endParaRPr lang="pt-BR"/>
          </a:p>
        </p:txBody>
      </p:sp>
    </p:spTree>
  </p:cSld>
  <p:clrMap bg1="lt1" tx1="dk1" bg2="lt2" tx2="dk2" accent1="accent1" accent2="accent2" accent3="accent3" accent4="accent4" accent5="accent5" accent6="accent6" hlink="hlink" folHlink="folHlink"/>
  <p:sldLayoutIdLst>
    <p:sldLayoutId id="2147497211" r:id="rId1"/>
    <p:sldLayoutId id="2147497212" r:id="rId2"/>
    <p:sldLayoutId id="2147497213" r:id="rId3"/>
    <p:sldLayoutId id="2147497214" r:id="rId4"/>
    <p:sldLayoutId id="2147497215" r:id="rId5"/>
    <p:sldLayoutId id="2147497216" r:id="rId6"/>
    <p:sldLayoutId id="2147497217" r:id="rId7"/>
    <p:sldLayoutId id="2147497218" r:id="rId8"/>
    <p:sldLayoutId id="2147497219" r:id="rId9"/>
    <p:sldLayoutId id="2147497220" r:id="rId10"/>
    <p:sldLayoutId id="2147497221" r:id="rId11"/>
  </p:sldLayoutIdLst>
  <p:hf sldNum="0" hd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27650" name="Group 2"/>
          <p:cNvGrpSpPr>
            <a:grpSpLocks/>
          </p:cNvGrpSpPr>
          <p:nvPr/>
        </p:nvGrpSpPr>
        <p:grpSpPr bwMode="auto">
          <a:xfrm>
            <a:off x="0" y="0"/>
            <a:ext cx="9906000" cy="6856413"/>
            <a:chOff x="0" y="0"/>
            <a:chExt cx="5760" cy="4319"/>
          </a:xfrm>
        </p:grpSpPr>
        <p:sp>
          <p:nvSpPr>
            <p:cNvPr id="62467"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lgn="l">
                <a:defRPr/>
              </a:pPr>
              <a:endParaRPr lang="pt-BR" sz="1800">
                <a:solidFill>
                  <a:srgbClr val="FFFFFF"/>
                </a:solidFill>
                <a:latin typeface="Arial" charset="0"/>
                <a:cs typeface="Arial" charset="0"/>
              </a:endParaRPr>
            </a:p>
          </p:txBody>
        </p:sp>
        <p:sp>
          <p:nvSpPr>
            <p:cNvPr id="62468" name="Freeform 4"/>
            <p:cNvSpPr>
              <a:spLocks/>
            </p:cNvSpPr>
            <p:nvPr/>
          </p:nvSpPr>
          <p:spPr bwMode="hidden">
            <a:xfrm>
              <a:off x="149" y="0"/>
              <a:ext cx="5610"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lgn="l">
                <a:defRPr/>
              </a:pPr>
              <a:endParaRPr lang="pt-BR" sz="1800">
                <a:solidFill>
                  <a:srgbClr val="FFFFFF"/>
                </a:solidFill>
                <a:latin typeface="Arial" charset="0"/>
                <a:cs typeface="Arial" charset="0"/>
              </a:endParaRPr>
            </a:p>
          </p:txBody>
        </p:sp>
        <p:sp>
          <p:nvSpPr>
            <p:cNvPr id="62469"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lgn="l">
                <a:defRPr/>
              </a:pPr>
              <a:endParaRPr lang="pt-BR" sz="1800">
                <a:solidFill>
                  <a:srgbClr val="FFFFFF"/>
                </a:solidFill>
                <a:latin typeface="Arial" charset="0"/>
                <a:cs typeface="Arial" charset="0"/>
              </a:endParaRPr>
            </a:p>
          </p:txBody>
        </p:sp>
        <p:sp>
          <p:nvSpPr>
            <p:cNvPr id="62470" name="Freeform 6"/>
            <p:cNvSpPr>
              <a:spLocks/>
            </p:cNvSpPr>
            <p:nvPr/>
          </p:nvSpPr>
          <p:spPr bwMode="hidden">
            <a:xfrm>
              <a:off x="4038" y="3577"/>
              <a:ext cx="1720" cy="65"/>
            </a:xfrm>
            <a:custGeom>
              <a:avLst/>
              <a:gdLst/>
              <a:ahLst/>
              <a:cxnLst>
                <a:cxn ang="0">
                  <a:pos x="1722" y="66"/>
                </a:cxn>
                <a:cxn ang="0">
                  <a:pos x="1722" y="60"/>
                </a:cxn>
                <a:cxn ang="0">
                  <a:pos x="0" y="0"/>
                </a:cxn>
                <a:cxn ang="0">
                  <a:pos x="0" y="48"/>
                </a:cxn>
                <a:cxn ang="0">
                  <a:pos x="1722" y="66"/>
                </a:cxn>
                <a:cxn ang="0">
                  <a:pos x="1722" y="66"/>
                </a:cxn>
              </a:cxnLst>
              <a:rect l="0" t="0" r="r" b="b"/>
              <a:pathLst>
                <a:path w="1722" h="66">
                  <a:moveTo>
                    <a:pt x="1722" y="66"/>
                  </a:moveTo>
                  <a:lnTo>
                    <a:pt x="1722" y="60"/>
                  </a:lnTo>
                  <a:lnTo>
                    <a:pt x="0" y="0"/>
                  </a:lnTo>
                  <a:lnTo>
                    <a:pt x="0" y="48"/>
                  </a:lnTo>
                  <a:lnTo>
                    <a:pt x="1722" y="66"/>
                  </a:lnTo>
                  <a:lnTo>
                    <a:pt x="1722" y="66"/>
                  </a:lnTo>
                  <a:close/>
                </a:path>
              </a:pathLst>
            </a:custGeom>
            <a:gradFill rotWithShape="0">
              <a:gsLst>
                <a:gs pos="0">
                  <a:schemeClr val="bg2"/>
                </a:gs>
                <a:gs pos="100000">
                  <a:schemeClr val="bg1"/>
                </a:gs>
              </a:gsLst>
              <a:lin ang="0" scaled="1"/>
            </a:gradFill>
            <a:ln w="9525">
              <a:noFill/>
              <a:round/>
              <a:headEnd/>
              <a:tailEnd/>
            </a:ln>
          </p:spPr>
          <p:txBody>
            <a:bodyPr/>
            <a:lstStyle/>
            <a:p>
              <a:pPr algn="l">
                <a:defRPr/>
              </a:pPr>
              <a:endParaRPr lang="pt-BR" sz="1800">
                <a:solidFill>
                  <a:srgbClr val="FFFFFF"/>
                </a:solidFill>
                <a:latin typeface="Arial" charset="0"/>
                <a:cs typeface="Arial" charset="0"/>
              </a:endParaRPr>
            </a:p>
          </p:txBody>
        </p:sp>
        <p:sp>
          <p:nvSpPr>
            <p:cNvPr id="62471"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lgn="l">
                <a:defRPr/>
              </a:pPr>
              <a:endParaRPr lang="pt-BR" sz="1800">
                <a:solidFill>
                  <a:srgbClr val="FFFFFF"/>
                </a:solidFill>
                <a:latin typeface="Arial" charset="0"/>
                <a:cs typeface="Arial" charset="0"/>
              </a:endParaRPr>
            </a:p>
          </p:txBody>
        </p:sp>
        <p:sp>
          <p:nvSpPr>
            <p:cNvPr id="62472" name="Freeform 8"/>
            <p:cNvSpPr>
              <a:spLocks/>
            </p:cNvSpPr>
            <p:nvPr/>
          </p:nvSpPr>
          <p:spPr bwMode="hidden">
            <a:xfrm>
              <a:off x="4784" y="3702"/>
              <a:ext cx="974" cy="101"/>
            </a:xfrm>
            <a:custGeom>
              <a:avLst/>
              <a:gdLst/>
              <a:ahLst/>
              <a:cxnLst>
                <a:cxn ang="0">
                  <a:pos x="975" y="48"/>
                </a:cxn>
                <a:cxn ang="0">
                  <a:pos x="975" y="0"/>
                </a:cxn>
                <a:cxn ang="0">
                  <a:pos x="0" y="24"/>
                </a:cxn>
                <a:cxn ang="0">
                  <a:pos x="0" y="101"/>
                </a:cxn>
                <a:cxn ang="0">
                  <a:pos x="975" y="48"/>
                </a:cxn>
                <a:cxn ang="0">
                  <a:pos x="975" y="48"/>
                </a:cxn>
              </a:cxnLst>
              <a:rect l="0" t="0" r="r" b="b"/>
              <a:pathLst>
                <a:path w="975" h="101">
                  <a:moveTo>
                    <a:pt x="975" y="48"/>
                  </a:moveTo>
                  <a:lnTo>
                    <a:pt x="975" y="0"/>
                  </a:lnTo>
                  <a:lnTo>
                    <a:pt x="0" y="24"/>
                  </a:lnTo>
                  <a:lnTo>
                    <a:pt x="0" y="101"/>
                  </a:lnTo>
                  <a:lnTo>
                    <a:pt x="975" y="48"/>
                  </a:lnTo>
                  <a:lnTo>
                    <a:pt x="975" y="48"/>
                  </a:lnTo>
                  <a:close/>
                </a:path>
              </a:pathLst>
            </a:custGeom>
            <a:solidFill>
              <a:schemeClr val="bg1"/>
            </a:solidFill>
            <a:ln w="9525">
              <a:noFill/>
              <a:round/>
              <a:headEnd/>
              <a:tailEnd/>
            </a:ln>
          </p:spPr>
          <p:txBody>
            <a:bodyPr/>
            <a:lstStyle/>
            <a:p>
              <a:pPr algn="l">
                <a:defRPr/>
              </a:pPr>
              <a:endParaRPr lang="pt-BR" sz="1800">
                <a:solidFill>
                  <a:srgbClr val="FFFFFF"/>
                </a:solidFill>
                <a:latin typeface="Arial" charset="0"/>
                <a:cs typeface="Arial" charset="0"/>
              </a:endParaRPr>
            </a:p>
          </p:txBody>
        </p:sp>
        <p:sp>
          <p:nvSpPr>
            <p:cNvPr id="62473" name="Freeform 9"/>
            <p:cNvSpPr>
              <a:spLocks/>
            </p:cNvSpPr>
            <p:nvPr/>
          </p:nvSpPr>
          <p:spPr bwMode="hidden">
            <a:xfrm>
              <a:off x="3619" y="3815"/>
              <a:ext cx="2139" cy="198"/>
            </a:xfrm>
            <a:custGeom>
              <a:avLst/>
              <a:gdLst/>
              <a:ahLst/>
              <a:cxnLst>
                <a:cxn ang="0">
                  <a:pos x="2141" y="0"/>
                </a:cxn>
                <a:cxn ang="0">
                  <a:pos x="0" y="156"/>
                </a:cxn>
                <a:cxn ang="0">
                  <a:pos x="0" y="198"/>
                </a:cxn>
                <a:cxn ang="0">
                  <a:pos x="2141" y="0"/>
                </a:cxn>
                <a:cxn ang="0">
                  <a:pos x="2141" y="0"/>
                </a:cxn>
              </a:cxnLst>
              <a:rect l="0" t="0" r="r" b="b"/>
              <a:pathLst>
                <a:path w="2141" h="198">
                  <a:moveTo>
                    <a:pt x="2141" y="0"/>
                  </a:moveTo>
                  <a:lnTo>
                    <a:pt x="0" y="156"/>
                  </a:lnTo>
                  <a:lnTo>
                    <a:pt x="0" y="198"/>
                  </a:lnTo>
                  <a:lnTo>
                    <a:pt x="2141" y="0"/>
                  </a:lnTo>
                  <a:lnTo>
                    <a:pt x="2141" y="0"/>
                  </a:lnTo>
                  <a:close/>
                </a:path>
              </a:pathLst>
            </a:custGeom>
            <a:solidFill>
              <a:schemeClr val="bg1"/>
            </a:solidFill>
            <a:ln w="9525">
              <a:noFill/>
              <a:round/>
              <a:headEnd/>
              <a:tailEnd/>
            </a:ln>
          </p:spPr>
          <p:txBody>
            <a:bodyPr/>
            <a:lstStyle/>
            <a:p>
              <a:pPr algn="l">
                <a:defRPr/>
              </a:pPr>
              <a:endParaRPr lang="pt-BR" sz="1800">
                <a:solidFill>
                  <a:srgbClr val="FFFFFF"/>
                </a:solidFill>
                <a:latin typeface="Arial" charset="0"/>
                <a:cs typeface="Arial" charset="0"/>
              </a:endParaRPr>
            </a:p>
          </p:txBody>
        </p:sp>
        <p:sp>
          <p:nvSpPr>
            <p:cNvPr id="62474"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lgn="l">
                <a:defRPr/>
              </a:pPr>
              <a:endParaRPr lang="pt-BR" sz="1800">
                <a:solidFill>
                  <a:srgbClr val="FFFFFF"/>
                </a:solidFill>
                <a:latin typeface="Arial" charset="0"/>
                <a:cs typeface="Arial" charset="0"/>
              </a:endParaRPr>
            </a:p>
          </p:txBody>
        </p:sp>
        <p:sp>
          <p:nvSpPr>
            <p:cNvPr id="62475" name="Freeform 11"/>
            <p:cNvSpPr>
              <a:spLocks/>
            </p:cNvSpPr>
            <p:nvPr/>
          </p:nvSpPr>
          <p:spPr bwMode="hidden">
            <a:xfrm>
              <a:off x="2097" y="4043"/>
              <a:ext cx="2514" cy="276"/>
            </a:xfrm>
            <a:custGeom>
              <a:avLst/>
              <a:gdLst/>
              <a:ahLst/>
              <a:cxnLst>
                <a:cxn ang="0">
                  <a:pos x="2182" y="276"/>
                </a:cxn>
                <a:cxn ang="0">
                  <a:pos x="2517" y="204"/>
                </a:cxn>
                <a:cxn ang="0">
                  <a:pos x="2260" y="0"/>
                </a:cxn>
                <a:cxn ang="0">
                  <a:pos x="0" y="276"/>
                </a:cxn>
                <a:cxn ang="0">
                  <a:pos x="2182" y="276"/>
                </a:cxn>
                <a:cxn ang="0">
                  <a:pos x="2182" y="276"/>
                </a:cxn>
              </a:cxnLst>
              <a:rect l="0" t="0" r="r" b="b"/>
              <a:pathLst>
                <a:path w="2517" h="276">
                  <a:moveTo>
                    <a:pt x="2182" y="276"/>
                  </a:moveTo>
                  <a:lnTo>
                    <a:pt x="2517" y="204"/>
                  </a:lnTo>
                  <a:lnTo>
                    <a:pt x="2260" y="0"/>
                  </a:lnTo>
                  <a:lnTo>
                    <a:pt x="0" y="276"/>
                  </a:lnTo>
                  <a:lnTo>
                    <a:pt x="2182" y="276"/>
                  </a:lnTo>
                  <a:lnTo>
                    <a:pt x="2182" y="276"/>
                  </a:lnTo>
                  <a:close/>
                </a:path>
              </a:pathLst>
            </a:custGeom>
            <a:solidFill>
              <a:schemeClr val="bg1"/>
            </a:solidFill>
            <a:ln w="9525">
              <a:noFill/>
              <a:round/>
              <a:headEnd/>
              <a:tailEnd/>
            </a:ln>
          </p:spPr>
          <p:txBody>
            <a:bodyPr/>
            <a:lstStyle/>
            <a:p>
              <a:pPr algn="l">
                <a:defRPr/>
              </a:pPr>
              <a:endParaRPr lang="pt-BR" sz="1800">
                <a:solidFill>
                  <a:srgbClr val="FFFFFF"/>
                </a:solidFill>
                <a:latin typeface="Arial" charset="0"/>
                <a:cs typeface="Arial" charset="0"/>
              </a:endParaRPr>
            </a:p>
          </p:txBody>
        </p:sp>
        <p:sp>
          <p:nvSpPr>
            <p:cNvPr id="62476"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lgn="l">
                <a:defRPr/>
              </a:pPr>
              <a:endParaRPr lang="pt-BR" sz="1800">
                <a:solidFill>
                  <a:srgbClr val="FFFFFF"/>
                </a:solidFill>
                <a:latin typeface="Arial" charset="0"/>
                <a:cs typeface="Arial" charset="0"/>
              </a:endParaRPr>
            </a:p>
          </p:txBody>
        </p:sp>
        <p:sp>
          <p:nvSpPr>
            <p:cNvPr id="62477" name="Freeform 13"/>
            <p:cNvSpPr>
              <a:spLocks/>
            </p:cNvSpPr>
            <p:nvPr/>
          </p:nvSpPr>
          <p:spPr bwMode="hidden">
            <a:xfrm>
              <a:off x="5030" y="3151"/>
              <a:ext cx="728" cy="240"/>
            </a:xfrm>
            <a:custGeom>
              <a:avLst/>
              <a:gdLst/>
              <a:ahLst/>
              <a:cxnLst>
                <a:cxn ang="0">
                  <a:pos x="729" y="240"/>
                </a:cxn>
                <a:cxn ang="0">
                  <a:pos x="0" y="0"/>
                </a:cxn>
                <a:cxn ang="0">
                  <a:pos x="0" y="6"/>
                </a:cxn>
                <a:cxn ang="0">
                  <a:pos x="729" y="240"/>
                </a:cxn>
                <a:cxn ang="0">
                  <a:pos x="729" y="240"/>
                </a:cxn>
              </a:cxnLst>
              <a:rect l="0" t="0" r="r" b="b"/>
              <a:pathLst>
                <a:path w="729" h="240">
                  <a:moveTo>
                    <a:pt x="729" y="240"/>
                  </a:moveTo>
                  <a:lnTo>
                    <a:pt x="0" y="0"/>
                  </a:lnTo>
                  <a:lnTo>
                    <a:pt x="0" y="6"/>
                  </a:lnTo>
                  <a:lnTo>
                    <a:pt x="729" y="240"/>
                  </a:lnTo>
                  <a:lnTo>
                    <a:pt x="729" y="240"/>
                  </a:lnTo>
                  <a:close/>
                </a:path>
              </a:pathLst>
            </a:custGeom>
            <a:solidFill>
              <a:schemeClr val="bg1"/>
            </a:solidFill>
            <a:ln w="9525">
              <a:noFill/>
              <a:round/>
              <a:headEnd/>
              <a:tailEnd/>
            </a:ln>
          </p:spPr>
          <p:txBody>
            <a:bodyPr/>
            <a:lstStyle/>
            <a:p>
              <a:pPr algn="l">
                <a:defRPr/>
              </a:pPr>
              <a:endParaRPr lang="pt-BR" sz="1800">
                <a:solidFill>
                  <a:srgbClr val="FFFFFF"/>
                </a:solidFill>
                <a:latin typeface="Arial" charset="0"/>
                <a:cs typeface="Arial" charset="0"/>
              </a:endParaRPr>
            </a:p>
          </p:txBody>
        </p:sp>
        <p:sp>
          <p:nvSpPr>
            <p:cNvPr id="62478"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lgn="l">
                <a:defRPr/>
              </a:pPr>
              <a:endParaRPr lang="pt-BR" sz="1800">
                <a:solidFill>
                  <a:srgbClr val="FFFFFF"/>
                </a:solidFill>
                <a:latin typeface="Arial" charset="0"/>
                <a:cs typeface="Arial" charset="0"/>
              </a:endParaRPr>
            </a:p>
          </p:txBody>
        </p:sp>
        <p:sp>
          <p:nvSpPr>
            <p:cNvPr id="62479" name="Freeform 15"/>
            <p:cNvSpPr>
              <a:spLocks/>
            </p:cNvSpPr>
            <p:nvPr/>
          </p:nvSpPr>
          <p:spPr bwMode="hidden">
            <a:xfrm>
              <a:off x="5030" y="3049"/>
              <a:ext cx="728" cy="318"/>
            </a:xfrm>
            <a:custGeom>
              <a:avLst/>
              <a:gdLst/>
              <a:ahLst/>
              <a:cxnLst>
                <a:cxn ang="0">
                  <a:pos x="729" y="318"/>
                </a:cxn>
                <a:cxn ang="0">
                  <a:pos x="729" y="312"/>
                </a:cxn>
                <a:cxn ang="0">
                  <a:pos x="0" y="0"/>
                </a:cxn>
                <a:cxn ang="0">
                  <a:pos x="0" y="54"/>
                </a:cxn>
                <a:cxn ang="0">
                  <a:pos x="729" y="318"/>
                </a:cxn>
                <a:cxn ang="0">
                  <a:pos x="729" y="318"/>
                </a:cxn>
              </a:cxnLst>
              <a:rect l="0" t="0" r="r" b="b"/>
              <a:pathLst>
                <a:path w="729" h="318">
                  <a:moveTo>
                    <a:pt x="729" y="318"/>
                  </a:moveTo>
                  <a:lnTo>
                    <a:pt x="729" y="312"/>
                  </a:lnTo>
                  <a:lnTo>
                    <a:pt x="0" y="0"/>
                  </a:lnTo>
                  <a:lnTo>
                    <a:pt x="0" y="54"/>
                  </a:lnTo>
                  <a:lnTo>
                    <a:pt x="729" y="318"/>
                  </a:lnTo>
                  <a:lnTo>
                    <a:pt x="729" y="318"/>
                  </a:lnTo>
                  <a:close/>
                </a:path>
              </a:pathLst>
            </a:custGeom>
            <a:gradFill rotWithShape="0">
              <a:gsLst>
                <a:gs pos="0">
                  <a:schemeClr val="bg2"/>
                </a:gs>
                <a:gs pos="100000">
                  <a:schemeClr val="bg1"/>
                </a:gs>
              </a:gsLst>
              <a:lin ang="0" scaled="1"/>
            </a:gradFill>
            <a:ln w="9525">
              <a:noFill/>
              <a:round/>
              <a:headEnd/>
              <a:tailEnd/>
            </a:ln>
          </p:spPr>
          <p:txBody>
            <a:bodyPr/>
            <a:lstStyle/>
            <a:p>
              <a:pPr algn="l">
                <a:defRPr/>
              </a:pPr>
              <a:endParaRPr lang="pt-BR" sz="1800">
                <a:solidFill>
                  <a:srgbClr val="FFFFFF"/>
                </a:solidFill>
                <a:latin typeface="Arial" charset="0"/>
                <a:cs typeface="Arial" charset="0"/>
              </a:endParaRPr>
            </a:p>
          </p:txBody>
        </p:sp>
        <p:sp>
          <p:nvSpPr>
            <p:cNvPr id="62480"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lgn="l">
                <a:defRPr/>
              </a:pPr>
              <a:endParaRPr lang="pt-BR" sz="1800">
                <a:solidFill>
                  <a:srgbClr val="FFFFFF"/>
                </a:solidFill>
                <a:latin typeface="Arial" charset="0"/>
                <a:cs typeface="Arial" charset="0"/>
              </a:endParaRPr>
            </a:p>
          </p:txBody>
        </p:sp>
        <p:sp>
          <p:nvSpPr>
            <p:cNvPr id="62481"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lgn="l">
                <a:defRPr/>
              </a:pPr>
              <a:endParaRPr lang="pt-BR" sz="1800">
                <a:solidFill>
                  <a:srgbClr val="FFFFFF"/>
                </a:solidFill>
                <a:latin typeface="Arial" charset="0"/>
                <a:cs typeface="Arial" charset="0"/>
              </a:endParaRPr>
            </a:p>
          </p:txBody>
        </p:sp>
        <p:sp>
          <p:nvSpPr>
            <p:cNvPr id="62482"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lgn="l">
                <a:defRPr/>
              </a:pPr>
              <a:endParaRPr lang="pt-BR" sz="1800">
                <a:solidFill>
                  <a:srgbClr val="FFFFFF"/>
                </a:solidFill>
                <a:latin typeface="Arial" charset="0"/>
                <a:cs typeface="Arial" charset="0"/>
              </a:endParaRPr>
            </a:p>
          </p:txBody>
        </p:sp>
        <p:sp>
          <p:nvSpPr>
            <p:cNvPr id="62483" name="Freeform 19"/>
            <p:cNvSpPr>
              <a:spLocks/>
            </p:cNvSpPr>
            <p:nvPr/>
          </p:nvSpPr>
          <p:spPr bwMode="hidden">
            <a:xfrm>
              <a:off x="5477" y="2588"/>
              <a:ext cx="282" cy="335"/>
            </a:xfrm>
            <a:custGeom>
              <a:avLst/>
              <a:gdLst/>
              <a:ahLst/>
              <a:cxnLst>
                <a:cxn ang="0">
                  <a:pos x="281" y="335"/>
                </a:cxn>
                <a:cxn ang="0">
                  <a:pos x="281" y="173"/>
                </a:cxn>
                <a:cxn ang="0">
                  <a:pos x="96" y="0"/>
                </a:cxn>
                <a:cxn ang="0">
                  <a:pos x="0" y="90"/>
                </a:cxn>
                <a:cxn ang="0">
                  <a:pos x="281" y="335"/>
                </a:cxn>
                <a:cxn ang="0">
                  <a:pos x="281" y="335"/>
                </a:cxn>
              </a:cxnLst>
              <a:rect l="0" t="0" r="r" b="b"/>
              <a:pathLst>
                <a:path w="281" h="335">
                  <a:moveTo>
                    <a:pt x="281" y="335"/>
                  </a:moveTo>
                  <a:lnTo>
                    <a:pt x="281" y="173"/>
                  </a:lnTo>
                  <a:lnTo>
                    <a:pt x="96" y="0"/>
                  </a:lnTo>
                  <a:lnTo>
                    <a:pt x="0" y="90"/>
                  </a:lnTo>
                  <a:lnTo>
                    <a:pt x="281" y="335"/>
                  </a:lnTo>
                  <a:lnTo>
                    <a:pt x="281" y="335"/>
                  </a:lnTo>
                  <a:close/>
                </a:path>
              </a:pathLst>
            </a:custGeom>
            <a:solidFill>
              <a:schemeClr val="bg1"/>
            </a:solidFill>
            <a:ln w="9525">
              <a:noFill/>
              <a:round/>
              <a:headEnd/>
              <a:tailEnd/>
            </a:ln>
          </p:spPr>
          <p:txBody>
            <a:bodyPr/>
            <a:lstStyle/>
            <a:p>
              <a:pPr algn="l">
                <a:defRPr/>
              </a:pPr>
              <a:endParaRPr lang="pt-BR" sz="1800">
                <a:solidFill>
                  <a:srgbClr val="FFFFFF"/>
                </a:solidFill>
                <a:latin typeface="Arial" charset="0"/>
                <a:cs typeface="Arial" charset="0"/>
              </a:endParaRPr>
            </a:p>
          </p:txBody>
        </p:sp>
        <p:sp>
          <p:nvSpPr>
            <p:cNvPr id="62484" name="Freeform 20"/>
            <p:cNvSpPr>
              <a:spLocks/>
            </p:cNvSpPr>
            <p:nvPr/>
          </p:nvSpPr>
          <p:spPr bwMode="hidden">
            <a:xfrm>
              <a:off x="2454" y="0"/>
              <a:ext cx="3114"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lgn="l">
                <a:defRPr/>
              </a:pPr>
              <a:endParaRPr lang="pt-BR" sz="1800">
                <a:solidFill>
                  <a:srgbClr val="FFFFFF"/>
                </a:solidFill>
                <a:latin typeface="Arial" charset="0"/>
                <a:cs typeface="Arial" charset="0"/>
              </a:endParaRPr>
            </a:p>
          </p:txBody>
        </p:sp>
        <p:sp>
          <p:nvSpPr>
            <p:cNvPr id="62485" name="Freeform 21"/>
            <p:cNvSpPr>
              <a:spLocks/>
            </p:cNvSpPr>
            <p:nvPr/>
          </p:nvSpPr>
          <p:spPr bwMode="hidden">
            <a:xfrm>
              <a:off x="5626" y="2534"/>
              <a:ext cx="132" cy="132"/>
            </a:xfrm>
            <a:custGeom>
              <a:avLst/>
              <a:gdLst/>
              <a:ahLst/>
              <a:cxnLst>
                <a:cxn ang="0">
                  <a:pos x="132" y="132"/>
                </a:cxn>
                <a:cxn ang="0">
                  <a:pos x="0" y="0"/>
                </a:cxn>
                <a:cxn ang="0">
                  <a:pos x="0" y="0"/>
                </a:cxn>
                <a:cxn ang="0">
                  <a:pos x="132" y="132"/>
                </a:cxn>
                <a:cxn ang="0">
                  <a:pos x="132" y="132"/>
                </a:cxn>
              </a:cxnLst>
              <a:rect l="0" t="0" r="r" b="b"/>
              <a:pathLst>
                <a:path w="132" h="132">
                  <a:moveTo>
                    <a:pt x="132" y="132"/>
                  </a:moveTo>
                  <a:lnTo>
                    <a:pt x="0" y="0"/>
                  </a:lnTo>
                  <a:lnTo>
                    <a:pt x="0" y="0"/>
                  </a:lnTo>
                  <a:lnTo>
                    <a:pt x="132" y="132"/>
                  </a:lnTo>
                  <a:lnTo>
                    <a:pt x="132" y="132"/>
                  </a:lnTo>
                  <a:close/>
                </a:path>
              </a:pathLst>
            </a:custGeom>
            <a:solidFill>
              <a:srgbClr val="FF9999"/>
            </a:solidFill>
            <a:ln w="9525">
              <a:noFill/>
              <a:round/>
              <a:headEnd/>
              <a:tailEnd/>
            </a:ln>
          </p:spPr>
          <p:txBody>
            <a:bodyPr/>
            <a:lstStyle/>
            <a:p>
              <a:pPr algn="l">
                <a:defRPr/>
              </a:pPr>
              <a:endParaRPr lang="pt-BR" sz="1800">
                <a:solidFill>
                  <a:srgbClr val="FFFFFF"/>
                </a:solidFill>
                <a:latin typeface="Arial" charset="0"/>
                <a:cs typeface="Arial" charset="0"/>
              </a:endParaRPr>
            </a:p>
          </p:txBody>
        </p:sp>
        <p:sp>
          <p:nvSpPr>
            <p:cNvPr id="62486"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lgn="l">
                <a:defRPr/>
              </a:pPr>
              <a:endParaRPr lang="pt-BR" sz="1800">
                <a:solidFill>
                  <a:srgbClr val="FFFFFF"/>
                </a:solidFill>
                <a:latin typeface="Arial" charset="0"/>
                <a:cs typeface="Arial" charset="0"/>
              </a:endParaRPr>
            </a:p>
          </p:txBody>
        </p:sp>
        <p:sp>
          <p:nvSpPr>
            <p:cNvPr id="62487"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lgn="l">
                <a:defRPr/>
              </a:pPr>
              <a:endParaRPr lang="pt-BR" sz="1800">
                <a:solidFill>
                  <a:srgbClr val="FFFFFF"/>
                </a:solidFill>
                <a:latin typeface="Arial" charset="0"/>
                <a:cs typeface="Arial" charset="0"/>
              </a:endParaRPr>
            </a:p>
          </p:txBody>
        </p:sp>
        <p:sp>
          <p:nvSpPr>
            <p:cNvPr id="62488"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lgn="l">
                <a:defRPr/>
              </a:pPr>
              <a:endParaRPr lang="pt-BR" sz="1800">
                <a:solidFill>
                  <a:srgbClr val="FFFFFF"/>
                </a:solidFill>
                <a:latin typeface="Arial" charset="0"/>
                <a:cs typeface="Arial" charset="0"/>
              </a:endParaRPr>
            </a:p>
          </p:txBody>
        </p:sp>
        <p:sp>
          <p:nvSpPr>
            <p:cNvPr id="62489" name="Freeform 25"/>
            <p:cNvSpPr>
              <a:spLocks/>
            </p:cNvSpPr>
            <p:nvPr/>
          </p:nvSpPr>
          <p:spPr bwMode="hidden">
            <a:xfrm>
              <a:off x="5603" y="850"/>
              <a:ext cx="155" cy="516"/>
            </a:xfrm>
            <a:custGeom>
              <a:avLst/>
              <a:gdLst/>
              <a:ahLst/>
              <a:cxnLst>
                <a:cxn ang="0">
                  <a:pos x="155" y="516"/>
                </a:cxn>
                <a:cxn ang="0">
                  <a:pos x="155" y="204"/>
                </a:cxn>
                <a:cxn ang="0">
                  <a:pos x="77" y="0"/>
                </a:cxn>
                <a:cxn ang="0">
                  <a:pos x="0" y="192"/>
                </a:cxn>
                <a:cxn ang="0">
                  <a:pos x="155" y="516"/>
                </a:cxn>
                <a:cxn ang="0">
                  <a:pos x="155" y="516"/>
                </a:cxn>
              </a:cxnLst>
              <a:rect l="0" t="0" r="r" b="b"/>
              <a:pathLst>
                <a:path w="155" h="516">
                  <a:moveTo>
                    <a:pt x="155" y="516"/>
                  </a:moveTo>
                  <a:lnTo>
                    <a:pt x="155" y="204"/>
                  </a:lnTo>
                  <a:lnTo>
                    <a:pt x="77" y="0"/>
                  </a:lnTo>
                  <a:lnTo>
                    <a:pt x="0" y="192"/>
                  </a:lnTo>
                  <a:lnTo>
                    <a:pt x="155" y="516"/>
                  </a:lnTo>
                  <a:lnTo>
                    <a:pt x="155" y="516"/>
                  </a:lnTo>
                  <a:close/>
                </a:path>
              </a:pathLst>
            </a:custGeom>
            <a:solidFill>
              <a:schemeClr val="bg2"/>
            </a:solidFill>
            <a:ln w="9525">
              <a:noFill/>
              <a:round/>
              <a:headEnd/>
              <a:tailEnd/>
            </a:ln>
          </p:spPr>
          <p:txBody>
            <a:bodyPr/>
            <a:lstStyle/>
            <a:p>
              <a:pPr algn="l">
                <a:defRPr/>
              </a:pPr>
              <a:endParaRPr lang="pt-BR" sz="1800">
                <a:solidFill>
                  <a:srgbClr val="FFFFFF"/>
                </a:solidFill>
                <a:latin typeface="Arial" charset="0"/>
                <a:cs typeface="Arial" charset="0"/>
              </a:endParaRPr>
            </a:p>
          </p:txBody>
        </p:sp>
        <p:sp>
          <p:nvSpPr>
            <p:cNvPr id="62490" name="Freeform 26"/>
            <p:cNvSpPr>
              <a:spLocks/>
            </p:cNvSpPr>
            <p:nvPr/>
          </p:nvSpPr>
          <p:spPr bwMode="hidden">
            <a:xfrm>
              <a:off x="5107" y="0"/>
              <a:ext cx="570"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lgn="l">
                <a:defRPr/>
              </a:pPr>
              <a:endParaRPr lang="pt-BR" sz="1800">
                <a:solidFill>
                  <a:srgbClr val="FFFFFF"/>
                </a:solidFill>
                <a:latin typeface="Arial" charset="0"/>
                <a:cs typeface="Arial" charset="0"/>
              </a:endParaRPr>
            </a:p>
          </p:txBody>
        </p:sp>
        <p:sp>
          <p:nvSpPr>
            <p:cNvPr id="62491"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lgn="l">
                <a:defRPr/>
              </a:pPr>
              <a:endParaRPr lang="pt-BR" sz="1800">
                <a:solidFill>
                  <a:srgbClr val="FFFFFF"/>
                </a:solidFill>
                <a:latin typeface="Arial" charset="0"/>
                <a:cs typeface="Arial" charset="0"/>
              </a:endParaRPr>
            </a:p>
          </p:txBody>
        </p:sp>
        <p:sp>
          <p:nvSpPr>
            <p:cNvPr id="62492" name="Freeform 28"/>
            <p:cNvSpPr>
              <a:spLocks/>
            </p:cNvSpPr>
            <p:nvPr/>
          </p:nvSpPr>
          <p:spPr bwMode="hidden">
            <a:xfrm>
              <a:off x="5698" y="653"/>
              <a:ext cx="60" cy="311"/>
            </a:xfrm>
            <a:custGeom>
              <a:avLst/>
              <a:gdLst/>
              <a:ahLst/>
              <a:cxnLst>
                <a:cxn ang="0">
                  <a:pos x="0" y="144"/>
                </a:cxn>
                <a:cxn ang="0">
                  <a:pos x="60" y="312"/>
                </a:cxn>
                <a:cxn ang="0">
                  <a:pos x="60" y="6"/>
                </a:cxn>
                <a:cxn ang="0">
                  <a:pos x="54" y="0"/>
                </a:cxn>
                <a:cxn ang="0">
                  <a:pos x="0" y="144"/>
                </a:cxn>
                <a:cxn ang="0">
                  <a:pos x="0" y="144"/>
                </a:cxn>
              </a:cxnLst>
              <a:rect l="0" t="0" r="r" b="b"/>
              <a:pathLst>
                <a:path w="60" h="312">
                  <a:moveTo>
                    <a:pt x="0" y="144"/>
                  </a:moveTo>
                  <a:lnTo>
                    <a:pt x="60" y="312"/>
                  </a:lnTo>
                  <a:lnTo>
                    <a:pt x="60" y="6"/>
                  </a:lnTo>
                  <a:lnTo>
                    <a:pt x="54" y="0"/>
                  </a:lnTo>
                  <a:lnTo>
                    <a:pt x="0" y="144"/>
                  </a:lnTo>
                  <a:lnTo>
                    <a:pt x="0" y="144"/>
                  </a:lnTo>
                  <a:close/>
                </a:path>
              </a:pathLst>
            </a:custGeom>
            <a:solidFill>
              <a:schemeClr val="bg2"/>
            </a:solidFill>
            <a:ln w="9525">
              <a:noFill/>
              <a:round/>
              <a:headEnd/>
              <a:tailEnd/>
            </a:ln>
          </p:spPr>
          <p:txBody>
            <a:bodyPr/>
            <a:lstStyle/>
            <a:p>
              <a:pPr algn="l">
                <a:defRPr/>
              </a:pPr>
              <a:endParaRPr lang="pt-BR" sz="1800">
                <a:solidFill>
                  <a:srgbClr val="FFFFFF"/>
                </a:solidFill>
                <a:latin typeface="Arial" charset="0"/>
                <a:cs typeface="Arial" charset="0"/>
              </a:endParaRPr>
            </a:p>
          </p:txBody>
        </p:sp>
        <p:sp>
          <p:nvSpPr>
            <p:cNvPr id="62493" name="Freeform 29"/>
            <p:cNvSpPr>
              <a:spLocks/>
            </p:cNvSpPr>
            <p:nvPr/>
          </p:nvSpPr>
          <p:spPr bwMode="hidden">
            <a:xfrm>
              <a:off x="2" y="1601"/>
              <a:ext cx="5754"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lgn="l">
                <a:defRPr/>
              </a:pPr>
              <a:endParaRPr lang="pt-BR" sz="1800">
                <a:solidFill>
                  <a:srgbClr val="FFFFFF"/>
                </a:solidFill>
                <a:latin typeface="Arial" charset="0"/>
                <a:cs typeface="Arial" charset="0"/>
              </a:endParaRPr>
            </a:p>
          </p:txBody>
        </p:sp>
        <p:sp>
          <p:nvSpPr>
            <p:cNvPr id="62494" name="Freeform 30"/>
            <p:cNvSpPr>
              <a:spLocks/>
            </p:cNvSpPr>
            <p:nvPr/>
          </p:nvSpPr>
          <p:spPr bwMode="hidden">
            <a:xfrm>
              <a:off x="5754" y="3483"/>
              <a:ext cx="6" cy="6"/>
            </a:xfrm>
            <a:custGeom>
              <a:avLst/>
              <a:gdLst/>
              <a:ahLst/>
              <a:cxnLst>
                <a:cxn ang="0">
                  <a:pos x="6" y="6"/>
                </a:cxn>
                <a:cxn ang="0">
                  <a:pos x="0" y="0"/>
                </a:cxn>
                <a:cxn ang="0">
                  <a:pos x="0" y="6"/>
                </a:cxn>
                <a:cxn ang="0">
                  <a:pos x="6" y="6"/>
                </a:cxn>
                <a:cxn ang="0">
                  <a:pos x="6" y="6"/>
                </a:cxn>
              </a:cxnLst>
              <a:rect l="0" t="0" r="r" b="b"/>
              <a:pathLst>
                <a:path w="6" h="6">
                  <a:moveTo>
                    <a:pt x="6" y="6"/>
                  </a:moveTo>
                  <a:lnTo>
                    <a:pt x="0" y="0"/>
                  </a:lnTo>
                  <a:lnTo>
                    <a:pt x="0" y="6"/>
                  </a:lnTo>
                  <a:lnTo>
                    <a:pt x="6" y="6"/>
                  </a:lnTo>
                  <a:lnTo>
                    <a:pt x="6" y="6"/>
                  </a:lnTo>
                  <a:close/>
                </a:path>
              </a:pathLst>
            </a:custGeom>
            <a:solidFill>
              <a:srgbClr val="18FF00"/>
            </a:solidFill>
            <a:ln w="9525">
              <a:noFill/>
              <a:round/>
              <a:headEnd/>
              <a:tailEnd/>
            </a:ln>
          </p:spPr>
          <p:txBody>
            <a:bodyPr/>
            <a:lstStyle/>
            <a:p>
              <a:pPr algn="l">
                <a:defRPr/>
              </a:pPr>
              <a:endParaRPr lang="pt-BR" sz="1800">
                <a:solidFill>
                  <a:srgbClr val="FFFFFF"/>
                </a:solidFill>
                <a:latin typeface="Arial" charset="0"/>
                <a:cs typeface="Arial" charset="0"/>
              </a:endParaRPr>
            </a:p>
          </p:txBody>
        </p:sp>
        <p:sp>
          <p:nvSpPr>
            <p:cNvPr id="62495" name="Freeform 31"/>
            <p:cNvSpPr>
              <a:spLocks/>
            </p:cNvSpPr>
            <p:nvPr/>
          </p:nvSpPr>
          <p:spPr bwMode="hidden">
            <a:xfrm>
              <a:off x="2" y="2152"/>
              <a:ext cx="5754"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lgn="l">
                <a:defRPr/>
              </a:pPr>
              <a:endParaRPr lang="pt-BR" sz="1800">
                <a:solidFill>
                  <a:srgbClr val="FFFFFF"/>
                </a:solidFill>
                <a:latin typeface="Arial" charset="0"/>
                <a:cs typeface="Arial" charset="0"/>
              </a:endParaRPr>
            </a:p>
          </p:txBody>
        </p:sp>
        <p:sp>
          <p:nvSpPr>
            <p:cNvPr id="62496" name="Freeform 32"/>
            <p:cNvSpPr>
              <a:spLocks/>
            </p:cNvSpPr>
            <p:nvPr/>
          </p:nvSpPr>
          <p:spPr bwMode="hidden">
            <a:xfrm>
              <a:off x="2" y="3177"/>
              <a:ext cx="5754"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lgn="l">
                <a:defRPr/>
              </a:pPr>
              <a:endParaRPr lang="pt-BR" sz="1800">
                <a:solidFill>
                  <a:srgbClr val="FFFFFF"/>
                </a:solidFill>
                <a:latin typeface="Arial" charset="0"/>
                <a:cs typeface="Arial" charset="0"/>
              </a:endParaRPr>
            </a:p>
          </p:txBody>
        </p:sp>
        <p:sp>
          <p:nvSpPr>
            <p:cNvPr id="62497" name="Freeform 33"/>
            <p:cNvSpPr>
              <a:spLocks/>
            </p:cNvSpPr>
            <p:nvPr/>
          </p:nvSpPr>
          <p:spPr bwMode="hidden">
            <a:xfrm>
              <a:off x="1297" y="0"/>
              <a:ext cx="4458"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lgn="l">
                <a:defRPr/>
              </a:pPr>
              <a:endParaRPr lang="pt-BR" sz="1800">
                <a:solidFill>
                  <a:srgbClr val="FFFFFF"/>
                </a:solidFill>
                <a:latin typeface="Arial" charset="0"/>
                <a:cs typeface="Arial" charset="0"/>
              </a:endParaRPr>
            </a:p>
          </p:txBody>
        </p:sp>
        <p:sp>
          <p:nvSpPr>
            <p:cNvPr id="62498"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lgn="l">
                <a:defRPr/>
              </a:pPr>
              <a:endParaRPr lang="pt-BR" sz="1800">
                <a:solidFill>
                  <a:srgbClr val="FFFFFF"/>
                </a:solidFill>
                <a:latin typeface="Arial" charset="0"/>
                <a:cs typeface="Arial" charset="0"/>
              </a:endParaRPr>
            </a:p>
          </p:txBody>
        </p:sp>
        <p:sp>
          <p:nvSpPr>
            <p:cNvPr id="62499" name="Freeform 35"/>
            <p:cNvSpPr>
              <a:spLocks/>
            </p:cNvSpPr>
            <p:nvPr/>
          </p:nvSpPr>
          <p:spPr bwMode="hidden">
            <a:xfrm>
              <a:off x="3950" y="0"/>
              <a:ext cx="1806"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lgn="l">
                <a:defRPr/>
              </a:pPr>
              <a:endParaRPr lang="pt-BR" sz="1800">
                <a:solidFill>
                  <a:srgbClr val="FFFFFF"/>
                </a:solidFill>
                <a:latin typeface="Arial" charset="0"/>
                <a:cs typeface="Arial" charset="0"/>
              </a:endParaRPr>
            </a:p>
          </p:txBody>
        </p:sp>
        <p:sp>
          <p:nvSpPr>
            <p:cNvPr id="62500"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lgn="l">
                <a:defRPr/>
              </a:pPr>
              <a:endParaRPr lang="pt-BR" sz="1800">
                <a:solidFill>
                  <a:srgbClr val="FFFFFF"/>
                </a:solidFill>
                <a:latin typeface="Arial" charset="0"/>
                <a:cs typeface="Arial" charset="0"/>
              </a:endParaRPr>
            </a:p>
          </p:txBody>
        </p:sp>
        <p:sp>
          <p:nvSpPr>
            <p:cNvPr id="62501" name="Freeform 37"/>
            <p:cNvSpPr>
              <a:spLocks/>
            </p:cNvSpPr>
            <p:nvPr/>
          </p:nvSpPr>
          <p:spPr bwMode="hidden">
            <a:xfrm>
              <a:off x="4694" y="0"/>
              <a:ext cx="1062"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lgn="l">
                <a:defRPr/>
              </a:pPr>
              <a:endParaRPr lang="pt-BR" sz="1800">
                <a:solidFill>
                  <a:srgbClr val="FFFFFF"/>
                </a:solidFill>
                <a:latin typeface="Arial" charset="0"/>
                <a:cs typeface="Arial" charset="0"/>
              </a:endParaRPr>
            </a:p>
          </p:txBody>
        </p:sp>
        <p:sp>
          <p:nvSpPr>
            <p:cNvPr id="62502" name="Freeform 38"/>
            <p:cNvSpPr>
              <a:spLocks/>
            </p:cNvSpPr>
            <p:nvPr/>
          </p:nvSpPr>
          <p:spPr bwMode="hidden">
            <a:xfrm>
              <a:off x="4981" y="0"/>
              <a:ext cx="774"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lgn="l">
                <a:defRPr/>
              </a:pPr>
              <a:endParaRPr lang="pt-BR" sz="1800">
                <a:solidFill>
                  <a:srgbClr val="FFFFFF"/>
                </a:solidFill>
                <a:latin typeface="Arial" charset="0"/>
                <a:cs typeface="Arial" charset="0"/>
              </a:endParaRPr>
            </a:p>
          </p:txBody>
        </p:sp>
        <p:grpSp>
          <p:nvGrpSpPr>
            <p:cNvPr id="27692" name="Group 39"/>
            <p:cNvGrpSpPr>
              <a:grpSpLocks/>
            </p:cNvGrpSpPr>
            <p:nvPr userDrawn="1"/>
          </p:nvGrpSpPr>
          <p:grpSpPr bwMode="auto">
            <a:xfrm>
              <a:off x="0" y="1632"/>
              <a:ext cx="5758" cy="1858"/>
              <a:chOff x="0" y="1632"/>
              <a:chExt cx="5758" cy="1858"/>
            </a:xfrm>
          </p:grpSpPr>
          <p:sp>
            <p:nvSpPr>
              <p:cNvPr id="62504"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lgn="l">
                  <a:defRPr/>
                </a:pPr>
                <a:endParaRPr lang="pt-BR" sz="1800">
                  <a:solidFill>
                    <a:srgbClr val="FFFFFF"/>
                  </a:solidFill>
                  <a:latin typeface="Arial" charset="0"/>
                  <a:cs typeface="Arial" charset="0"/>
                </a:endParaRPr>
              </a:p>
            </p:txBody>
          </p:sp>
          <p:sp>
            <p:nvSpPr>
              <p:cNvPr id="62505"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lgn="l">
                  <a:defRPr/>
                </a:pPr>
                <a:endParaRPr lang="pt-BR" sz="1800">
                  <a:solidFill>
                    <a:srgbClr val="FFFFFF"/>
                  </a:solidFill>
                  <a:latin typeface="Arial" charset="0"/>
                  <a:cs typeface="Arial" charset="0"/>
                </a:endParaRPr>
              </a:p>
            </p:txBody>
          </p:sp>
        </p:grpSp>
      </p:grpSp>
      <p:sp>
        <p:nvSpPr>
          <p:cNvPr id="62506" name="Rectangle 42"/>
          <p:cNvSpPr>
            <a:spLocks noGrp="1" noChangeArrowheads="1"/>
          </p:cNvSpPr>
          <p:nvPr>
            <p:ph type="title"/>
          </p:nvPr>
        </p:nvSpPr>
        <p:spPr bwMode="auto">
          <a:xfrm>
            <a:off x="495300" y="277813"/>
            <a:ext cx="8915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62507" name="Rectangle 43"/>
          <p:cNvSpPr>
            <a:spLocks noGrp="1" noChangeArrowheads="1"/>
          </p:cNvSpPr>
          <p:nvPr>
            <p:ph type="body" idx="1"/>
          </p:nvPr>
        </p:nvSpPr>
        <p:spPr bwMode="auto">
          <a:xfrm>
            <a:off x="495300" y="1600200"/>
            <a:ext cx="89154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2508" name="Rectangle 44"/>
          <p:cNvSpPr>
            <a:spLocks noGrp="1" noChangeArrowheads="1"/>
          </p:cNvSpPr>
          <p:nvPr>
            <p:ph type="dt" sz="half" idx="2"/>
          </p:nvPr>
        </p:nvSpPr>
        <p:spPr bwMode="auto">
          <a:xfrm>
            <a:off x="495300" y="6243638"/>
            <a:ext cx="23114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defRPr sz="1200">
                <a:solidFill>
                  <a:srgbClr val="FFFFFF"/>
                </a:solidFill>
                <a:effectLst>
                  <a:outerShdw blurRad="38100" dist="38100" dir="2700000" algn="tl">
                    <a:srgbClr val="000000"/>
                  </a:outerShdw>
                </a:effectLst>
                <a:latin typeface="Arial" charset="0"/>
                <a:cs typeface="+mn-cs"/>
              </a:defRPr>
            </a:lvl1pPr>
          </a:lstStyle>
          <a:p>
            <a:pPr>
              <a:defRPr/>
            </a:pPr>
            <a:endParaRPr lang="en-US"/>
          </a:p>
        </p:txBody>
      </p:sp>
      <p:sp>
        <p:nvSpPr>
          <p:cNvPr id="62509" name="Rectangle 45"/>
          <p:cNvSpPr>
            <a:spLocks noGrp="1" noChangeArrowheads="1"/>
          </p:cNvSpPr>
          <p:nvPr>
            <p:ph type="ftr" sz="quarter" idx="3"/>
          </p:nvPr>
        </p:nvSpPr>
        <p:spPr bwMode="auto">
          <a:xfrm>
            <a:off x="3384550" y="6248400"/>
            <a:ext cx="31369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defRPr sz="1200">
                <a:solidFill>
                  <a:srgbClr val="FFFFFF"/>
                </a:solidFill>
                <a:effectLst>
                  <a:outerShdw blurRad="38100" dist="38100" dir="2700000" algn="tl">
                    <a:srgbClr val="000000"/>
                  </a:outerShdw>
                </a:effectLst>
                <a:latin typeface="Arial" charset="0"/>
                <a:cs typeface="+mn-cs"/>
              </a:defRPr>
            </a:lvl1pPr>
          </a:lstStyle>
          <a:p>
            <a:pPr>
              <a:defRPr/>
            </a:pPr>
            <a:endParaRPr lang="en-US"/>
          </a:p>
        </p:txBody>
      </p:sp>
      <p:sp>
        <p:nvSpPr>
          <p:cNvPr id="62510" name="Rectangle 46"/>
          <p:cNvSpPr>
            <a:spLocks noGrp="1" noChangeArrowheads="1"/>
          </p:cNvSpPr>
          <p:nvPr>
            <p:ph type="sldNum" sz="quarter" idx="4"/>
          </p:nvPr>
        </p:nvSpPr>
        <p:spPr bwMode="auto">
          <a:xfrm>
            <a:off x="7099300" y="6243638"/>
            <a:ext cx="23114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effectLst>
                  <a:outerShdw blurRad="38100" dist="38100" dir="2700000" algn="tl">
                    <a:srgbClr val="000000"/>
                  </a:outerShdw>
                </a:effectLst>
                <a:latin typeface="Arial" charset="0"/>
                <a:cs typeface="+mn-cs"/>
              </a:defRPr>
            </a:lvl1pPr>
          </a:lstStyle>
          <a:p>
            <a:pPr>
              <a:defRPr/>
            </a:pPr>
            <a:fld id="{09FEEBCC-9675-4E33-B058-BBFFB166B348}" type="slidenum">
              <a:rPr lang="en-US"/>
              <a:pPr>
                <a:defRPr/>
              </a:pPr>
              <a:t>‹nº›</a:t>
            </a:fld>
            <a:endParaRPr lang="en-US"/>
          </a:p>
        </p:txBody>
      </p:sp>
    </p:spTree>
  </p:cSld>
  <p:clrMap bg1="dk2" tx1="lt1" bg2="dk1" tx2="lt2" accent1="accent1" accent2="accent2" accent3="accent3" accent4="accent4" accent5="accent5" accent6="accent6" hlink="hlink" folHlink="folHlink"/>
  <p:sldLayoutIdLst>
    <p:sldLayoutId id="2147497222" r:id="rId1"/>
    <p:sldLayoutId id="2147497223" r:id="rId2"/>
    <p:sldLayoutId id="2147497224" r:id="rId3"/>
    <p:sldLayoutId id="2147497225" r:id="rId4"/>
    <p:sldLayoutId id="2147497226" r:id="rId5"/>
    <p:sldLayoutId id="2147497227" r:id="rId6"/>
    <p:sldLayoutId id="2147497228" r:id="rId7"/>
    <p:sldLayoutId id="2147497229" r:id="rId8"/>
    <p:sldLayoutId id="2147497230" r:id="rId9"/>
    <p:sldLayoutId id="2147497231" r:id="rId10"/>
    <p:sldLayoutId id="2147497232"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SzPct val="90000"/>
        <a:buFont typeface="Wingdings" pitchFamily="2" charset="2"/>
        <a:buBlip>
          <a:blip r:embed="rId13"/>
        </a:buBlip>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accent2"/>
        </a:buClr>
        <a:buSzPct val="90000"/>
        <a:buFont typeface="Wingdings" pitchFamily="2" charset="2"/>
        <a:buBlip>
          <a:blip r:embed="rId14"/>
        </a:buBlip>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folHlink"/>
        </a:buClr>
        <a:buSzPct val="90000"/>
        <a:buFont typeface="Wingdings" pitchFamily="2" charset="2"/>
        <a:buBlip>
          <a:blip r:embed="rId15"/>
        </a:buBlip>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folHlink"/>
        </a:buClr>
        <a:buSzPct val="90000"/>
        <a:buFont typeface="Wingdings" pitchFamily="2" charset="2"/>
        <a:buBlip>
          <a:blip r:embed="rId15"/>
        </a:buBlip>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folHlink"/>
        </a:buClr>
        <a:buSzPct val="90000"/>
        <a:buFont typeface="Wingdings" pitchFamily="2" charset="2"/>
        <a:buBlip>
          <a:blip r:embed="rId15"/>
        </a:buBlip>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folHlink"/>
        </a:buClr>
        <a:buSzPct val="90000"/>
        <a:buFont typeface="Wingdings" pitchFamily="2" charset="2"/>
        <a:buBlip>
          <a:blip r:embed="rId15"/>
        </a:buBlip>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folHlink"/>
        </a:buClr>
        <a:buSzPct val="90000"/>
        <a:buFont typeface="Wingdings" pitchFamily="2" charset="2"/>
        <a:buBlip>
          <a:blip r:embed="rId15"/>
        </a:buBlip>
        <a:defRPr sz="2000">
          <a:solidFill>
            <a:schemeClr val="tx1"/>
          </a:solidFill>
          <a:effectLst>
            <a:outerShdw blurRad="38100" dist="38100" dir="2700000" algn="tl">
              <a:srgbClr val="000000"/>
            </a:outerShdw>
          </a:effectLst>
          <a:latin typeface="+mn-lt"/>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bwMode="auto">
          <a:xfrm>
            <a:off x="742950" y="609600"/>
            <a:ext cx="84201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pt-BR" smtClean="0"/>
              <a:t>Clique para editar o estilo do título mestre</a:t>
            </a:r>
          </a:p>
        </p:txBody>
      </p:sp>
      <p:sp>
        <p:nvSpPr>
          <p:cNvPr id="28675" name="Rectangle 3"/>
          <p:cNvSpPr>
            <a:spLocks noGrp="1" noChangeArrowheads="1"/>
          </p:cNvSpPr>
          <p:nvPr>
            <p:ph type="body" idx="1"/>
          </p:nvPr>
        </p:nvSpPr>
        <p:spPr bwMode="auto">
          <a:xfrm>
            <a:off x="742950" y="1981200"/>
            <a:ext cx="84201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p>
        </p:txBody>
      </p:sp>
      <p:sp>
        <p:nvSpPr>
          <p:cNvPr id="21508" name="Rectangle 4"/>
          <p:cNvSpPr>
            <a:spLocks noGrp="1" noChangeArrowheads="1"/>
          </p:cNvSpPr>
          <p:nvPr>
            <p:ph type="dt" sz="half" idx="2"/>
          </p:nvPr>
        </p:nvSpPr>
        <p:spPr bwMode="auto">
          <a:xfrm>
            <a:off x="742950" y="6248400"/>
            <a:ext cx="206375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mn-lt"/>
                <a:cs typeface="+mn-cs"/>
              </a:defRPr>
            </a:lvl1pPr>
          </a:lstStyle>
          <a:p>
            <a:pPr>
              <a:defRPr/>
            </a:pPr>
            <a:endParaRPr lang="pt-BR"/>
          </a:p>
        </p:txBody>
      </p:sp>
      <p:sp>
        <p:nvSpPr>
          <p:cNvPr id="21509" name="Rectangle 5"/>
          <p:cNvSpPr>
            <a:spLocks noGrp="1" noChangeArrowheads="1"/>
          </p:cNvSpPr>
          <p:nvPr>
            <p:ph type="ftr" sz="quarter" idx="3"/>
          </p:nvPr>
        </p:nvSpPr>
        <p:spPr bwMode="auto">
          <a:xfrm>
            <a:off x="3384550" y="6248400"/>
            <a:ext cx="31369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cs typeface="+mn-cs"/>
              </a:defRPr>
            </a:lvl1pPr>
          </a:lstStyle>
          <a:p>
            <a:pPr>
              <a:defRPr/>
            </a:pPr>
            <a:endParaRPr lang="pt-BR"/>
          </a:p>
        </p:txBody>
      </p:sp>
      <p:sp>
        <p:nvSpPr>
          <p:cNvPr id="21510" name="Rectangle 6"/>
          <p:cNvSpPr>
            <a:spLocks noGrp="1" noChangeArrowheads="1"/>
          </p:cNvSpPr>
          <p:nvPr>
            <p:ph type="sldNum" sz="quarter" idx="4"/>
          </p:nvPr>
        </p:nvSpPr>
        <p:spPr bwMode="auto">
          <a:xfrm>
            <a:off x="7099300" y="6248400"/>
            <a:ext cx="206375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mn-lt"/>
                <a:cs typeface="+mn-cs"/>
              </a:defRPr>
            </a:lvl1pPr>
          </a:lstStyle>
          <a:p>
            <a:pPr>
              <a:defRPr/>
            </a:pPr>
            <a:fld id="{3976E23C-7D9A-4606-88CE-F10DC0685CC2}" type="slidenum">
              <a:rPr lang="pt-BR"/>
              <a:pPr>
                <a:defRPr/>
              </a:pPr>
              <a:t>‹nº›</a:t>
            </a:fld>
            <a:endParaRPr lang="pt-BR"/>
          </a:p>
        </p:txBody>
      </p:sp>
      <p:sp>
        <p:nvSpPr>
          <p:cNvPr id="21511" name="Text Box 7"/>
          <p:cNvSpPr txBox="1">
            <a:spLocks noChangeArrowheads="1"/>
          </p:cNvSpPr>
          <p:nvPr/>
        </p:nvSpPr>
        <p:spPr bwMode="auto">
          <a:xfrm>
            <a:off x="1373188" y="193675"/>
            <a:ext cx="7162800" cy="461963"/>
          </a:xfrm>
          <a:prstGeom prst="rect">
            <a:avLst/>
          </a:prstGeom>
          <a:noFill/>
          <a:ln w="9525">
            <a:noFill/>
            <a:miter lim="800000"/>
            <a:headEnd/>
            <a:tailEnd/>
          </a:ln>
          <a:effectLst/>
        </p:spPr>
        <p:txBody>
          <a:bodyPr wrap="none">
            <a:spAutoFit/>
          </a:bodyPr>
          <a:lstStyle/>
          <a:p>
            <a:pPr algn="l">
              <a:defRPr/>
            </a:pPr>
            <a:r>
              <a:rPr lang="pt-BR" b="1">
                <a:solidFill>
                  <a:srgbClr val="FFFF00"/>
                </a:solidFill>
                <a:cs typeface="Arial" charset="0"/>
              </a:rPr>
              <a:t>MANEJO INTEGRADO DE PRAGAS  EM MILHO</a:t>
            </a:r>
          </a:p>
        </p:txBody>
      </p:sp>
      <p:sp>
        <p:nvSpPr>
          <p:cNvPr id="21512" name="Line 8"/>
          <p:cNvSpPr>
            <a:spLocks noChangeShapeType="1"/>
          </p:cNvSpPr>
          <p:nvPr/>
        </p:nvSpPr>
        <p:spPr bwMode="auto">
          <a:xfrm>
            <a:off x="247650" y="762000"/>
            <a:ext cx="9493250" cy="0"/>
          </a:xfrm>
          <a:prstGeom prst="line">
            <a:avLst/>
          </a:prstGeom>
          <a:noFill/>
          <a:ln w="38100">
            <a:solidFill>
              <a:srgbClr val="00FF00"/>
            </a:solidFill>
            <a:round/>
            <a:headEnd/>
            <a:tailEnd/>
          </a:ln>
          <a:effectLst/>
        </p:spPr>
        <p:txBody>
          <a:bodyPr wrap="none" anchor="ctr"/>
          <a:lstStyle/>
          <a:p>
            <a:pPr algn="l">
              <a:defRPr/>
            </a:pPr>
            <a:endParaRPr lang="pt-BR" sz="1800">
              <a:solidFill>
                <a:srgbClr val="000000"/>
              </a:solidFill>
              <a:latin typeface="Arial" charset="0"/>
              <a:cs typeface="Arial" charset="0"/>
            </a:endParaRPr>
          </a:p>
        </p:txBody>
      </p:sp>
      <p:sp>
        <p:nvSpPr>
          <p:cNvPr id="21513" name="Line 9"/>
          <p:cNvSpPr>
            <a:spLocks noChangeShapeType="1"/>
          </p:cNvSpPr>
          <p:nvPr/>
        </p:nvSpPr>
        <p:spPr bwMode="auto">
          <a:xfrm>
            <a:off x="247650" y="685800"/>
            <a:ext cx="9493250" cy="0"/>
          </a:xfrm>
          <a:prstGeom prst="line">
            <a:avLst/>
          </a:prstGeom>
          <a:noFill/>
          <a:ln w="38100">
            <a:solidFill>
              <a:srgbClr val="FFFF00"/>
            </a:solidFill>
            <a:round/>
            <a:headEnd/>
            <a:tailEnd/>
          </a:ln>
          <a:effectLst/>
        </p:spPr>
        <p:txBody>
          <a:bodyPr wrap="none" anchor="ctr"/>
          <a:lstStyle/>
          <a:p>
            <a:pPr algn="l">
              <a:defRPr/>
            </a:pPr>
            <a:endParaRPr lang="pt-BR" sz="1800">
              <a:solidFill>
                <a:srgbClr val="000000"/>
              </a:solidFill>
              <a:latin typeface="Arial" charset="0"/>
              <a:cs typeface="Arial" charset="0"/>
            </a:endParaRPr>
          </a:p>
        </p:txBody>
      </p:sp>
    </p:spTree>
  </p:cSld>
  <p:clrMap bg1="lt1" tx1="dk1" bg2="lt2" tx2="dk2" accent1="accent1" accent2="accent2" accent3="accent3" accent4="accent4" accent5="accent5" accent6="accent6" hlink="hlink" folHlink="folHlink"/>
  <p:sldLayoutIdLst>
    <p:sldLayoutId id="2147497233" r:id="rId1"/>
    <p:sldLayoutId id="2147497234" r:id="rId2"/>
    <p:sldLayoutId id="2147497235" r:id="rId3"/>
    <p:sldLayoutId id="2147497236" r:id="rId4"/>
    <p:sldLayoutId id="2147497237" r:id="rId5"/>
    <p:sldLayoutId id="2147497238" r:id="rId6"/>
    <p:sldLayoutId id="2147497239" r:id="rId7"/>
    <p:sldLayoutId id="2147497240" r:id="rId8"/>
    <p:sldLayoutId id="2147497241" r:id="rId9"/>
    <p:sldLayoutId id="2147497242" r:id="rId10"/>
    <p:sldLayoutId id="2147497243" r:id="rId11"/>
    <p:sldLayoutId id="2147497244"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0"/>
            <a:ext cx="9906000" cy="6856413"/>
            <a:chOff x="0" y="0"/>
            <a:chExt cx="5760" cy="4319"/>
          </a:xfrm>
        </p:grpSpPr>
        <p:sp>
          <p:nvSpPr>
            <p:cNvPr id="62467"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lgn="l">
                <a:defRPr/>
              </a:pPr>
              <a:endParaRPr lang="pt-BR" sz="1800">
                <a:solidFill>
                  <a:srgbClr val="FFFFFF"/>
                </a:solidFill>
                <a:latin typeface="Arial" charset="0"/>
              </a:endParaRPr>
            </a:p>
          </p:txBody>
        </p:sp>
        <p:sp>
          <p:nvSpPr>
            <p:cNvPr id="62468" name="Freeform 4"/>
            <p:cNvSpPr>
              <a:spLocks/>
            </p:cNvSpPr>
            <p:nvPr/>
          </p:nvSpPr>
          <p:spPr bwMode="hidden">
            <a:xfrm>
              <a:off x="149" y="0"/>
              <a:ext cx="5610"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lgn="l">
                <a:defRPr/>
              </a:pPr>
              <a:endParaRPr lang="pt-BR" sz="1800">
                <a:solidFill>
                  <a:srgbClr val="FFFFFF"/>
                </a:solidFill>
                <a:latin typeface="Arial" charset="0"/>
              </a:endParaRPr>
            </a:p>
          </p:txBody>
        </p:sp>
        <p:sp>
          <p:nvSpPr>
            <p:cNvPr id="62469"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lgn="l">
                <a:defRPr/>
              </a:pPr>
              <a:endParaRPr lang="pt-BR" sz="1800">
                <a:solidFill>
                  <a:srgbClr val="FFFFFF"/>
                </a:solidFill>
                <a:latin typeface="Arial" charset="0"/>
              </a:endParaRPr>
            </a:p>
          </p:txBody>
        </p:sp>
        <p:sp>
          <p:nvSpPr>
            <p:cNvPr id="62470" name="Freeform 6"/>
            <p:cNvSpPr>
              <a:spLocks/>
            </p:cNvSpPr>
            <p:nvPr/>
          </p:nvSpPr>
          <p:spPr bwMode="hidden">
            <a:xfrm>
              <a:off x="4038" y="3577"/>
              <a:ext cx="1720" cy="65"/>
            </a:xfrm>
            <a:custGeom>
              <a:avLst/>
              <a:gdLst/>
              <a:ahLst/>
              <a:cxnLst>
                <a:cxn ang="0">
                  <a:pos x="1722" y="66"/>
                </a:cxn>
                <a:cxn ang="0">
                  <a:pos x="1722" y="60"/>
                </a:cxn>
                <a:cxn ang="0">
                  <a:pos x="0" y="0"/>
                </a:cxn>
                <a:cxn ang="0">
                  <a:pos x="0" y="48"/>
                </a:cxn>
                <a:cxn ang="0">
                  <a:pos x="1722" y="66"/>
                </a:cxn>
                <a:cxn ang="0">
                  <a:pos x="1722" y="66"/>
                </a:cxn>
              </a:cxnLst>
              <a:rect l="0" t="0" r="r" b="b"/>
              <a:pathLst>
                <a:path w="1722" h="66">
                  <a:moveTo>
                    <a:pt x="1722" y="66"/>
                  </a:moveTo>
                  <a:lnTo>
                    <a:pt x="1722" y="60"/>
                  </a:lnTo>
                  <a:lnTo>
                    <a:pt x="0" y="0"/>
                  </a:lnTo>
                  <a:lnTo>
                    <a:pt x="0" y="48"/>
                  </a:lnTo>
                  <a:lnTo>
                    <a:pt x="1722" y="66"/>
                  </a:lnTo>
                  <a:lnTo>
                    <a:pt x="1722" y="66"/>
                  </a:lnTo>
                  <a:close/>
                </a:path>
              </a:pathLst>
            </a:custGeom>
            <a:gradFill rotWithShape="0">
              <a:gsLst>
                <a:gs pos="0">
                  <a:schemeClr val="bg2"/>
                </a:gs>
                <a:gs pos="100000">
                  <a:schemeClr val="bg1"/>
                </a:gs>
              </a:gsLst>
              <a:lin ang="0" scaled="1"/>
            </a:gradFill>
            <a:ln w="9525">
              <a:noFill/>
              <a:round/>
              <a:headEnd/>
              <a:tailEnd/>
            </a:ln>
          </p:spPr>
          <p:txBody>
            <a:bodyPr/>
            <a:lstStyle/>
            <a:p>
              <a:pPr algn="l">
                <a:defRPr/>
              </a:pPr>
              <a:endParaRPr lang="pt-BR" sz="1800">
                <a:solidFill>
                  <a:srgbClr val="FFFFFF"/>
                </a:solidFill>
                <a:latin typeface="Arial" charset="0"/>
              </a:endParaRPr>
            </a:p>
          </p:txBody>
        </p:sp>
        <p:sp>
          <p:nvSpPr>
            <p:cNvPr id="62471"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lgn="l">
                <a:defRPr/>
              </a:pPr>
              <a:endParaRPr lang="pt-BR" sz="1800">
                <a:solidFill>
                  <a:srgbClr val="FFFFFF"/>
                </a:solidFill>
                <a:latin typeface="Arial" charset="0"/>
              </a:endParaRPr>
            </a:p>
          </p:txBody>
        </p:sp>
        <p:sp>
          <p:nvSpPr>
            <p:cNvPr id="62472" name="Freeform 8"/>
            <p:cNvSpPr>
              <a:spLocks/>
            </p:cNvSpPr>
            <p:nvPr/>
          </p:nvSpPr>
          <p:spPr bwMode="hidden">
            <a:xfrm>
              <a:off x="4784" y="3702"/>
              <a:ext cx="974" cy="101"/>
            </a:xfrm>
            <a:custGeom>
              <a:avLst/>
              <a:gdLst/>
              <a:ahLst/>
              <a:cxnLst>
                <a:cxn ang="0">
                  <a:pos x="975" y="48"/>
                </a:cxn>
                <a:cxn ang="0">
                  <a:pos x="975" y="0"/>
                </a:cxn>
                <a:cxn ang="0">
                  <a:pos x="0" y="24"/>
                </a:cxn>
                <a:cxn ang="0">
                  <a:pos x="0" y="101"/>
                </a:cxn>
                <a:cxn ang="0">
                  <a:pos x="975" y="48"/>
                </a:cxn>
                <a:cxn ang="0">
                  <a:pos x="975" y="48"/>
                </a:cxn>
              </a:cxnLst>
              <a:rect l="0" t="0" r="r" b="b"/>
              <a:pathLst>
                <a:path w="975" h="101">
                  <a:moveTo>
                    <a:pt x="975" y="48"/>
                  </a:moveTo>
                  <a:lnTo>
                    <a:pt x="975" y="0"/>
                  </a:lnTo>
                  <a:lnTo>
                    <a:pt x="0" y="24"/>
                  </a:lnTo>
                  <a:lnTo>
                    <a:pt x="0" y="101"/>
                  </a:lnTo>
                  <a:lnTo>
                    <a:pt x="975" y="48"/>
                  </a:lnTo>
                  <a:lnTo>
                    <a:pt x="975" y="48"/>
                  </a:lnTo>
                  <a:close/>
                </a:path>
              </a:pathLst>
            </a:custGeom>
            <a:solidFill>
              <a:schemeClr val="bg1"/>
            </a:solidFill>
            <a:ln w="9525">
              <a:noFill/>
              <a:round/>
              <a:headEnd/>
              <a:tailEnd/>
            </a:ln>
          </p:spPr>
          <p:txBody>
            <a:bodyPr/>
            <a:lstStyle/>
            <a:p>
              <a:pPr algn="l">
                <a:defRPr/>
              </a:pPr>
              <a:endParaRPr lang="pt-BR" sz="1800">
                <a:solidFill>
                  <a:srgbClr val="FFFFFF"/>
                </a:solidFill>
                <a:latin typeface="Arial" charset="0"/>
              </a:endParaRPr>
            </a:p>
          </p:txBody>
        </p:sp>
        <p:sp>
          <p:nvSpPr>
            <p:cNvPr id="62473" name="Freeform 9"/>
            <p:cNvSpPr>
              <a:spLocks/>
            </p:cNvSpPr>
            <p:nvPr/>
          </p:nvSpPr>
          <p:spPr bwMode="hidden">
            <a:xfrm>
              <a:off x="3619" y="3815"/>
              <a:ext cx="2139" cy="198"/>
            </a:xfrm>
            <a:custGeom>
              <a:avLst/>
              <a:gdLst/>
              <a:ahLst/>
              <a:cxnLst>
                <a:cxn ang="0">
                  <a:pos x="2141" y="0"/>
                </a:cxn>
                <a:cxn ang="0">
                  <a:pos x="0" y="156"/>
                </a:cxn>
                <a:cxn ang="0">
                  <a:pos x="0" y="198"/>
                </a:cxn>
                <a:cxn ang="0">
                  <a:pos x="2141" y="0"/>
                </a:cxn>
                <a:cxn ang="0">
                  <a:pos x="2141" y="0"/>
                </a:cxn>
              </a:cxnLst>
              <a:rect l="0" t="0" r="r" b="b"/>
              <a:pathLst>
                <a:path w="2141" h="198">
                  <a:moveTo>
                    <a:pt x="2141" y="0"/>
                  </a:moveTo>
                  <a:lnTo>
                    <a:pt x="0" y="156"/>
                  </a:lnTo>
                  <a:lnTo>
                    <a:pt x="0" y="198"/>
                  </a:lnTo>
                  <a:lnTo>
                    <a:pt x="2141" y="0"/>
                  </a:lnTo>
                  <a:lnTo>
                    <a:pt x="2141" y="0"/>
                  </a:lnTo>
                  <a:close/>
                </a:path>
              </a:pathLst>
            </a:custGeom>
            <a:solidFill>
              <a:schemeClr val="bg1"/>
            </a:solidFill>
            <a:ln w="9525">
              <a:noFill/>
              <a:round/>
              <a:headEnd/>
              <a:tailEnd/>
            </a:ln>
          </p:spPr>
          <p:txBody>
            <a:bodyPr/>
            <a:lstStyle/>
            <a:p>
              <a:pPr algn="l">
                <a:defRPr/>
              </a:pPr>
              <a:endParaRPr lang="pt-BR" sz="1800">
                <a:solidFill>
                  <a:srgbClr val="FFFFFF"/>
                </a:solidFill>
                <a:latin typeface="Arial" charset="0"/>
              </a:endParaRPr>
            </a:p>
          </p:txBody>
        </p:sp>
        <p:sp>
          <p:nvSpPr>
            <p:cNvPr id="62474"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lgn="l">
                <a:defRPr/>
              </a:pPr>
              <a:endParaRPr lang="pt-BR" sz="1800">
                <a:solidFill>
                  <a:srgbClr val="FFFFFF"/>
                </a:solidFill>
                <a:latin typeface="Arial" charset="0"/>
              </a:endParaRPr>
            </a:p>
          </p:txBody>
        </p:sp>
        <p:sp>
          <p:nvSpPr>
            <p:cNvPr id="62475" name="Freeform 11"/>
            <p:cNvSpPr>
              <a:spLocks/>
            </p:cNvSpPr>
            <p:nvPr/>
          </p:nvSpPr>
          <p:spPr bwMode="hidden">
            <a:xfrm>
              <a:off x="2097" y="4043"/>
              <a:ext cx="2514" cy="276"/>
            </a:xfrm>
            <a:custGeom>
              <a:avLst/>
              <a:gdLst/>
              <a:ahLst/>
              <a:cxnLst>
                <a:cxn ang="0">
                  <a:pos x="2182" y="276"/>
                </a:cxn>
                <a:cxn ang="0">
                  <a:pos x="2517" y="204"/>
                </a:cxn>
                <a:cxn ang="0">
                  <a:pos x="2260" y="0"/>
                </a:cxn>
                <a:cxn ang="0">
                  <a:pos x="0" y="276"/>
                </a:cxn>
                <a:cxn ang="0">
                  <a:pos x="2182" y="276"/>
                </a:cxn>
                <a:cxn ang="0">
                  <a:pos x="2182" y="276"/>
                </a:cxn>
              </a:cxnLst>
              <a:rect l="0" t="0" r="r" b="b"/>
              <a:pathLst>
                <a:path w="2517" h="276">
                  <a:moveTo>
                    <a:pt x="2182" y="276"/>
                  </a:moveTo>
                  <a:lnTo>
                    <a:pt x="2517" y="204"/>
                  </a:lnTo>
                  <a:lnTo>
                    <a:pt x="2260" y="0"/>
                  </a:lnTo>
                  <a:lnTo>
                    <a:pt x="0" y="276"/>
                  </a:lnTo>
                  <a:lnTo>
                    <a:pt x="2182" y="276"/>
                  </a:lnTo>
                  <a:lnTo>
                    <a:pt x="2182" y="276"/>
                  </a:lnTo>
                  <a:close/>
                </a:path>
              </a:pathLst>
            </a:custGeom>
            <a:solidFill>
              <a:schemeClr val="bg1"/>
            </a:solidFill>
            <a:ln w="9525">
              <a:noFill/>
              <a:round/>
              <a:headEnd/>
              <a:tailEnd/>
            </a:ln>
          </p:spPr>
          <p:txBody>
            <a:bodyPr/>
            <a:lstStyle/>
            <a:p>
              <a:pPr algn="l">
                <a:defRPr/>
              </a:pPr>
              <a:endParaRPr lang="pt-BR" sz="1800">
                <a:solidFill>
                  <a:srgbClr val="FFFFFF"/>
                </a:solidFill>
                <a:latin typeface="Arial" charset="0"/>
              </a:endParaRPr>
            </a:p>
          </p:txBody>
        </p:sp>
        <p:sp>
          <p:nvSpPr>
            <p:cNvPr id="62476"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lgn="l">
                <a:defRPr/>
              </a:pPr>
              <a:endParaRPr lang="pt-BR" sz="1800">
                <a:solidFill>
                  <a:srgbClr val="FFFFFF"/>
                </a:solidFill>
                <a:latin typeface="Arial" charset="0"/>
              </a:endParaRPr>
            </a:p>
          </p:txBody>
        </p:sp>
        <p:sp>
          <p:nvSpPr>
            <p:cNvPr id="62477" name="Freeform 13"/>
            <p:cNvSpPr>
              <a:spLocks/>
            </p:cNvSpPr>
            <p:nvPr/>
          </p:nvSpPr>
          <p:spPr bwMode="hidden">
            <a:xfrm>
              <a:off x="5030" y="3151"/>
              <a:ext cx="728" cy="240"/>
            </a:xfrm>
            <a:custGeom>
              <a:avLst/>
              <a:gdLst/>
              <a:ahLst/>
              <a:cxnLst>
                <a:cxn ang="0">
                  <a:pos x="729" y="240"/>
                </a:cxn>
                <a:cxn ang="0">
                  <a:pos x="0" y="0"/>
                </a:cxn>
                <a:cxn ang="0">
                  <a:pos x="0" y="6"/>
                </a:cxn>
                <a:cxn ang="0">
                  <a:pos x="729" y="240"/>
                </a:cxn>
                <a:cxn ang="0">
                  <a:pos x="729" y="240"/>
                </a:cxn>
              </a:cxnLst>
              <a:rect l="0" t="0" r="r" b="b"/>
              <a:pathLst>
                <a:path w="729" h="240">
                  <a:moveTo>
                    <a:pt x="729" y="240"/>
                  </a:moveTo>
                  <a:lnTo>
                    <a:pt x="0" y="0"/>
                  </a:lnTo>
                  <a:lnTo>
                    <a:pt x="0" y="6"/>
                  </a:lnTo>
                  <a:lnTo>
                    <a:pt x="729" y="240"/>
                  </a:lnTo>
                  <a:lnTo>
                    <a:pt x="729" y="240"/>
                  </a:lnTo>
                  <a:close/>
                </a:path>
              </a:pathLst>
            </a:custGeom>
            <a:solidFill>
              <a:schemeClr val="bg1"/>
            </a:solidFill>
            <a:ln w="9525">
              <a:noFill/>
              <a:round/>
              <a:headEnd/>
              <a:tailEnd/>
            </a:ln>
          </p:spPr>
          <p:txBody>
            <a:bodyPr/>
            <a:lstStyle/>
            <a:p>
              <a:pPr algn="l">
                <a:defRPr/>
              </a:pPr>
              <a:endParaRPr lang="pt-BR" sz="1800">
                <a:solidFill>
                  <a:srgbClr val="FFFFFF"/>
                </a:solidFill>
                <a:latin typeface="Arial" charset="0"/>
              </a:endParaRPr>
            </a:p>
          </p:txBody>
        </p:sp>
        <p:sp>
          <p:nvSpPr>
            <p:cNvPr id="62478"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lgn="l">
                <a:defRPr/>
              </a:pPr>
              <a:endParaRPr lang="pt-BR" sz="1800">
                <a:solidFill>
                  <a:srgbClr val="FFFFFF"/>
                </a:solidFill>
                <a:latin typeface="Arial" charset="0"/>
              </a:endParaRPr>
            </a:p>
          </p:txBody>
        </p:sp>
        <p:sp>
          <p:nvSpPr>
            <p:cNvPr id="62479" name="Freeform 15"/>
            <p:cNvSpPr>
              <a:spLocks/>
            </p:cNvSpPr>
            <p:nvPr/>
          </p:nvSpPr>
          <p:spPr bwMode="hidden">
            <a:xfrm>
              <a:off x="5030" y="3049"/>
              <a:ext cx="728" cy="318"/>
            </a:xfrm>
            <a:custGeom>
              <a:avLst/>
              <a:gdLst/>
              <a:ahLst/>
              <a:cxnLst>
                <a:cxn ang="0">
                  <a:pos x="729" y="318"/>
                </a:cxn>
                <a:cxn ang="0">
                  <a:pos x="729" y="312"/>
                </a:cxn>
                <a:cxn ang="0">
                  <a:pos x="0" y="0"/>
                </a:cxn>
                <a:cxn ang="0">
                  <a:pos x="0" y="54"/>
                </a:cxn>
                <a:cxn ang="0">
                  <a:pos x="729" y="318"/>
                </a:cxn>
                <a:cxn ang="0">
                  <a:pos x="729" y="318"/>
                </a:cxn>
              </a:cxnLst>
              <a:rect l="0" t="0" r="r" b="b"/>
              <a:pathLst>
                <a:path w="729" h="318">
                  <a:moveTo>
                    <a:pt x="729" y="318"/>
                  </a:moveTo>
                  <a:lnTo>
                    <a:pt x="729" y="312"/>
                  </a:lnTo>
                  <a:lnTo>
                    <a:pt x="0" y="0"/>
                  </a:lnTo>
                  <a:lnTo>
                    <a:pt x="0" y="54"/>
                  </a:lnTo>
                  <a:lnTo>
                    <a:pt x="729" y="318"/>
                  </a:lnTo>
                  <a:lnTo>
                    <a:pt x="729" y="318"/>
                  </a:lnTo>
                  <a:close/>
                </a:path>
              </a:pathLst>
            </a:custGeom>
            <a:gradFill rotWithShape="0">
              <a:gsLst>
                <a:gs pos="0">
                  <a:schemeClr val="bg2"/>
                </a:gs>
                <a:gs pos="100000">
                  <a:schemeClr val="bg1"/>
                </a:gs>
              </a:gsLst>
              <a:lin ang="0" scaled="1"/>
            </a:gradFill>
            <a:ln w="9525">
              <a:noFill/>
              <a:round/>
              <a:headEnd/>
              <a:tailEnd/>
            </a:ln>
          </p:spPr>
          <p:txBody>
            <a:bodyPr/>
            <a:lstStyle/>
            <a:p>
              <a:pPr algn="l">
                <a:defRPr/>
              </a:pPr>
              <a:endParaRPr lang="pt-BR" sz="1800">
                <a:solidFill>
                  <a:srgbClr val="FFFFFF"/>
                </a:solidFill>
                <a:latin typeface="Arial" charset="0"/>
              </a:endParaRPr>
            </a:p>
          </p:txBody>
        </p:sp>
        <p:sp>
          <p:nvSpPr>
            <p:cNvPr id="62480"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lgn="l">
                <a:defRPr/>
              </a:pPr>
              <a:endParaRPr lang="pt-BR" sz="1800">
                <a:solidFill>
                  <a:srgbClr val="FFFFFF"/>
                </a:solidFill>
                <a:latin typeface="Arial" charset="0"/>
              </a:endParaRPr>
            </a:p>
          </p:txBody>
        </p:sp>
        <p:sp>
          <p:nvSpPr>
            <p:cNvPr id="62481"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lgn="l">
                <a:defRPr/>
              </a:pPr>
              <a:endParaRPr lang="pt-BR" sz="1800">
                <a:solidFill>
                  <a:srgbClr val="FFFFFF"/>
                </a:solidFill>
                <a:latin typeface="Arial" charset="0"/>
              </a:endParaRPr>
            </a:p>
          </p:txBody>
        </p:sp>
        <p:sp>
          <p:nvSpPr>
            <p:cNvPr id="62482"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lgn="l">
                <a:defRPr/>
              </a:pPr>
              <a:endParaRPr lang="pt-BR" sz="1800">
                <a:solidFill>
                  <a:srgbClr val="FFFFFF"/>
                </a:solidFill>
                <a:latin typeface="Arial" charset="0"/>
              </a:endParaRPr>
            </a:p>
          </p:txBody>
        </p:sp>
        <p:sp>
          <p:nvSpPr>
            <p:cNvPr id="62483" name="Freeform 19"/>
            <p:cNvSpPr>
              <a:spLocks/>
            </p:cNvSpPr>
            <p:nvPr/>
          </p:nvSpPr>
          <p:spPr bwMode="hidden">
            <a:xfrm>
              <a:off x="5477" y="2588"/>
              <a:ext cx="282" cy="335"/>
            </a:xfrm>
            <a:custGeom>
              <a:avLst/>
              <a:gdLst/>
              <a:ahLst/>
              <a:cxnLst>
                <a:cxn ang="0">
                  <a:pos x="281" y="335"/>
                </a:cxn>
                <a:cxn ang="0">
                  <a:pos x="281" y="173"/>
                </a:cxn>
                <a:cxn ang="0">
                  <a:pos x="96" y="0"/>
                </a:cxn>
                <a:cxn ang="0">
                  <a:pos x="0" y="90"/>
                </a:cxn>
                <a:cxn ang="0">
                  <a:pos x="281" y="335"/>
                </a:cxn>
                <a:cxn ang="0">
                  <a:pos x="281" y="335"/>
                </a:cxn>
              </a:cxnLst>
              <a:rect l="0" t="0" r="r" b="b"/>
              <a:pathLst>
                <a:path w="281" h="335">
                  <a:moveTo>
                    <a:pt x="281" y="335"/>
                  </a:moveTo>
                  <a:lnTo>
                    <a:pt x="281" y="173"/>
                  </a:lnTo>
                  <a:lnTo>
                    <a:pt x="96" y="0"/>
                  </a:lnTo>
                  <a:lnTo>
                    <a:pt x="0" y="90"/>
                  </a:lnTo>
                  <a:lnTo>
                    <a:pt x="281" y="335"/>
                  </a:lnTo>
                  <a:lnTo>
                    <a:pt x="281" y="335"/>
                  </a:lnTo>
                  <a:close/>
                </a:path>
              </a:pathLst>
            </a:custGeom>
            <a:solidFill>
              <a:schemeClr val="bg1"/>
            </a:solidFill>
            <a:ln w="9525">
              <a:noFill/>
              <a:round/>
              <a:headEnd/>
              <a:tailEnd/>
            </a:ln>
          </p:spPr>
          <p:txBody>
            <a:bodyPr/>
            <a:lstStyle/>
            <a:p>
              <a:pPr algn="l">
                <a:defRPr/>
              </a:pPr>
              <a:endParaRPr lang="pt-BR" sz="1800">
                <a:solidFill>
                  <a:srgbClr val="FFFFFF"/>
                </a:solidFill>
                <a:latin typeface="Arial" charset="0"/>
              </a:endParaRPr>
            </a:p>
          </p:txBody>
        </p:sp>
        <p:sp>
          <p:nvSpPr>
            <p:cNvPr id="62484" name="Freeform 20"/>
            <p:cNvSpPr>
              <a:spLocks/>
            </p:cNvSpPr>
            <p:nvPr/>
          </p:nvSpPr>
          <p:spPr bwMode="hidden">
            <a:xfrm>
              <a:off x="2454" y="0"/>
              <a:ext cx="3114"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lgn="l">
                <a:defRPr/>
              </a:pPr>
              <a:endParaRPr lang="pt-BR" sz="1800">
                <a:solidFill>
                  <a:srgbClr val="FFFFFF"/>
                </a:solidFill>
                <a:latin typeface="Arial" charset="0"/>
              </a:endParaRPr>
            </a:p>
          </p:txBody>
        </p:sp>
        <p:sp>
          <p:nvSpPr>
            <p:cNvPr id="62485" name="Freeform 21"/>
            <p:cNvSpPr>
              <a:spLocks/>
            </p:cNvSpPr>
            <p:nvPr/>
          </p:nvSpPr>
          <p:spPr bwMode="hidden">
            <a:xfrm>
              <a:off x="5626" y="2534"/>
              <a:ext cx="132" cy="132"/>
            </a:xfrm>
            <a:custGeom>
              <a:avLst/>
              <a:gdLst/>
              <a:ahLst/>
              <a:cxnLst>
                <a:cxn ang="0">
                  <a:pos x="132" y="132"/>
                </a:cxn>
                <a:cxn ang="0">
                  <a:pos x="0" y="0"/>
                </a:cxn>
                <a:cxn ang="0">
                  <a:pos x="0" y="0"/>
                </a:cxn>
                <a:cxn ang="0">
                  <a:pos x="132" y="132"/>
                </a:cxn>
                <a:cxn ang="0">
                  <a:pos x="132" y="132"/>
                </a:cxn>
              </a:cxnLst>
              <a:rect l="0" t="0" r="r" b="b"/>
              <a:pathLst>
                <a:path w="132" h="132">
                  <a:moveTo>
                    <a:pt x="132" y="132"/>
                  </a:moveTo>
                  <a:lnTo>
                    <a:pt x="0" y="0"/>
                  </a:lnTo>
                  <a:lnTo>
                    <a:pt x="0" y="0"/>
                  </a:lnTo>
                  <a:lnTo>
                    <a:pt x="132" y="132"/>
                  </a:lnTo>
                  <a:lnTo>
                    <a:pt x="132" y="132"/>
                  </a:lnTo>
                  <a:close/>
                </a:path>
              </a:pathLst>
            </a:custGeom>
            <a:solidFill>
              <a:srgbClr val="FF9999"/>
            </a:solidFill>
            <a:ln w="9525">
              <a:noFill/>
              <a:round/>
              <a:headEnd/>
              <a:tailEnd/>
            </a:ln>
          </p:spPr>
          <p:txBody>
            <a:bodyPr/>
            <a:lstStyle/>
            <a:p>
              <a:pPr algn="l">
                <a:defRPr/>
              </a:pPr>
              <a:endParaRPr lang="pt-BR" sz="1800">
                <a:solidFill>
                  <a:srgbClr val="FFFFFF"/>
                </a:solidFill>
                <a:latin typeface="Arial" charset="0"/>
              </a:endParaRPr>
            </a:p>
          </p:txBody>
        </p:sp>
        <p:sp>
          <p:nvSpPr>
            <p:cNvPr id="62486"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lgn="l">
                <a:defRPr/>
              </a:pPr>
              <a:endParaRPr lang="pt-BR" sz="1800">
                <a:solidFill>
                  <a:srgbClr val="FFFFFF"/>
                </a:solidFill>
                <a:latin typeface="Arial" charset="0"/>
              </a:endParaRPr>
            </a:p>
          </p:txBody>
        </p:sp>
        <p:sp>
          <p:nvSpPr>
            <p:cNvPr id="62487"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lgn="l">
                <a:defRPr/>
              </a:pPr>
              <a:endParaRPr lang="pt-BR" sz="1800">
                <a:solidFill>
                  <a:srgbClr val="FFFFFF"/>
                </a:solidFill>
                <a:latin typeface="Arial" charset="0"/>
              </a:endParaRPr>
            </a:p>
          </p:txBody>
        </p:sp>
        <p:sp>
          <p:nvSpPr>
            <p:cNvPr id="62488"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lgn="l">
                <a:defRPr/>
              </a:pPr>
              <a:endParaRPr lang="pt-BR" sz="1800">
                <a:solidFill>
                  <a:srgbClr val="FFFFFF"/>
                </a:solidFill>
                <a:latin typeface="Arial" charset="0"/>
              </a:endParaRPr>
            </a:p>
          </p:txBody>
        </p:sp>
        <p:sp>
          <p:nvSpPr>
            <p:cNvPr id="62489" name="Freeform 25"/>
            <p:cNvSpPr>
              <a:spLocks/>
            </p:cNvSpPr>
            <p:nvPr/>
          </p:nvSpPr>
          <p:spPr bwMode="hidden">
            <a:xfrm>
              <a:off x="5603" y="850"/>
              <a:ext cx="155" cy="516"/>
            </a:xfrm>
            <a:custGeom>
              <a:avLst/>
              <a:gdLst/>
              <a:ahLst/>
              <a:cxnLst>
                <a:cxn ang="0">
                  <a:pos x="155" y="516"/>
                </a:cxn>
                <a:cxn ang="0">
                  <a:pos x="155" y="204"/>
                </a:cxn>
                <a:cxn ang="0">
                  <a:pos x="77" y="0"/>
                </a:cxn>
                <a:cxn ang="0">
                  <a:pos x="0" y="192"/>
                </a:cxn>
                <a:cxn ang="0">
                  <a:pos x="155" y="516"/>
                </a:cxn>
                <a:cxn ang="0">
                  <a:pos x="155" y="516"/>
                </a:cxn>
              </a:cxnLst>
              <a:rect l="0" t="0" r="r" b="b"/>
              <a:pathLst>
                <a:path w="155" h="516">
                  <a:moveTo>
                    <a:pt x="155" y="516"/>
                  </a:moveTo>
                  <a:lnTo>
                    <a:pt x="155" y="204"/>
                  </a:lnTo>
                  <a:lnTo>
                    <a:pt x="77" y="0"/>
                  </a:lnTo>
                  <a:lnTo>
                    <a:pt x="0" y="192"/>
                  </a:lnTo>
                  <a:lnTo>
                    <a:pt x="155" y="516"/>
                  </a:lnTo>
                  <a:lnTo>
                    <a:pt x="155" y="516"/>
                  </a:lnTo>
                  <a:close/>
                </a:path>
              </a:pathLst>
            </a:custGeom>
            <a:solidFill>
              <a:schemeClr val="bg2"/>
            </a:solidFill>
            <a:ln w="9525">
              <a:noFill/>
              <a:round/>
              <a:headEnd/>
              <a:tailEnd/>
            </a:ln>
          </p:spPr>
          <p:txBody>
            <a:bodyPr/>
            <a:lstStyle/>
            <a:p>
              <a:pPr algn="l">
                <a:defRPr/>
              </a:pPr>
              <a:endParaRPr lang="pt-BR" sz="1800">
                <a:solidFill>
                  <a:srgbClr val="FFFFFF"/>
                </a:solidFill>
                <a:latin typeface="Arial" charset="0"/>
              </a:endParaRPr>
            </a:p>
          </p:txBody>
        </p:sp>
        <p:sp>
          <p:nvSpPr>
            <p:cNvPr id="62490" name="Freeform 26"/>
            <p:cNvSpPr>
              <a:spLocks/>
            </p:cNvSpPr>
            <p:nvPr/>
          </p:nvSpPr>
          <p:spPr bwMode="hidden">
            <a:xfrm>
              <a:off x="5107" y="0"/>
              <a:ext cx="570"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lgn="l">
                <a:defRPr/>
              </a:pPr>
              <a:endParaRPr lang="pt-BR" sz="1800">
                <a:solidFill>
                  <a:srgbClr val="FFFFFF"/>
                </a:solidFill>
                <a:latin typeface="Arial" charset="0"/>
              </a:endParaRPr>
            </a:p>
          </p:txBody>
        </p:sp>
        <p:sp>
          <p:nvSpPr>
            <p:cNvPr id="62491"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lgn="l">
                <a:defRPr/>
              </a:pPr>
              <a:endParaRPr lang="pt-BR" sz="1800">
                <a:solidFill>
                  <a:srgbClr val="FFFFFF"/>
                </a:solidFill>
                <a:latin typeface="Arial" charset="0"/>
              </a:endParaRPr>
            </a:p>
          </p:txBody>
        </p:sp>
        <p:sp>
          <p:nvSpPr>
            <p:cNvPr id="62492" name="Freeform 28"/>
            <p:cNvSpPr>
              <a:spLocks/>
            </p:cNvSpPr>
            <p:nvPr/>
          </p:nvSpPr>
          <p:spPr bwMode="hidden">
            <a:xfrm>
              <a:off x="5698" y="653"/>
              <a:ext cx="60" cy="311"/>
            </a:xfrm>
            <a:custGeom>
              <a:avLst/>
              <a:gdLst/>
              <a:ahLst/>
              <a:cxnLst>
                <a:cxn ang="0">
                  <a:pos x="0" y="144"/>
                </a:cxn>
                <a:cxn ang="0">
                  <a:pos x="60" y="312"/>
                </a:cxn>
                <a:cxn ang="0">
                  <a:pos x="60" y="6"/>
                </a:cxn>
                <a:cxn ang="0">
                  <a:pos x="54" y="0"/>
                </a:cxn>
                <a:cxn ang="0">
                  <a:pos x="0" y="144"/>
                </a:cxn>
                <a:cxn ang="0">
                  <a:pos x="0" y="144"/>
                </a:cxn>
              </a:cxnLst>
              <a:rect l="0" t="0" r="r" b="b"/>
              <a:pathLst>
                <a:path w="60" h="312">
                  <a:moveTo>
                    <a:pt x="0" y="144"/>
                  </a:moveTo>
                  <a:lnTo>
                    <a:pt x="60" y="312"/>
                  </a:lnTo>
                  <a:lnTo>
                    <a:pt x="60" y="6"/>
                  </a:lnTo>
                  <a:lnTo>
                    <a:pt x="54" y="0"/>
                  </a:lnTo>
                  <a:lnTo>
                    <a:pt x="0" y="144"/>
                  </a:lnTo>
                  <a:lnTo>
                    <a:pt x="0" y="144"/>
                  </a:lnTo>
                  <a:close/>
                </a:path>
              </a:pathLst>
            </a:custGeom>
            <a:solidFill>
              <a:schemeClr val="bg2"/>
            </a:solidFill>
            <a:ln w="9525">
              <a:noFill/>
              <a:round/>
              <a:headEnd/>
              <a:tailEnd/>
            </a:ln>
          </p:spPr>
          <p:txBody>
            <a:bodyPr/>
            <a:lstStyle/>
            <a:p>
              <a:pPr algn="l">
                <a:defRPr/>
              </a:pPr>
              <a:endParaRPr lang="pt-BR" sz="1800">
                <a:solidFill>
                  <a:srgbClr val="FFFFFF"/>
                </a:solidFill>
                <a:latin typeface="Arial" charset="0"/>
              </a:endParaRPr>
            </a:p>
          </p:txBody>
        </p:sp>
        <p:sp>
          <p:nvSpPr>
            <p:cNvPr id="62493" name="Freeform 29"/>
            <p:cNvSpPr>
              <a:spLocks/>
            </p:cNvSpPr>
            <p:nvPr/>
          </p:nvSpPr>
          <p:spPr bwMode="hidden">
            <a:xfrm>
              <a:off x="2" y="1601"/>
              <a:ext cx="5754"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lgn="l">
                <a:defRPr/>
              </a:pPr>
              <a:endParaRPr lang="pt-BR" sz="1800">
                <a:solidFill>
                  <a:srgbClr val="FFFFFF"/>
                </a:solidFill>
                <a:latin typeface="Arial" charset="0"/>
              </a:endParaRPr>
            </a:p>
          </p:txBody>
        </p:sp>
        <p:sp>
          <p:nvSpPr>
            <p:cNvPr id="62494" name="Freeform 30"/>
            <p:cNvSpPr>
              <a:spLocks/>
            </p:cNvSpPr>
            <p:nvPr/>
          </p:nvSpPr>
          <p:spPr bwMode="hidden">
            <a:xfrm>
              <a:off x="5754" y="3483"/>
              <a:ext cx="6" cy="6"/>
            </a:xfrm>
            <a:custGeom>
              <a:avLst/>
              <a:gdLst/>
              <a:ahLst/>
              <a:cxnLst>
                <a:cxn ang="0">
                  <a:pos x="6" y="6"/>
                </a:cxn>
                <a:cxn ang="0">
                  <a:pos x="0" y="0"/>
                </a:cxn>
                <a:cxn ang="0">
                  <a:pos x="0" y="6"/>
                </a:cxn>
                <a:cxn ang="0">
                  <a:pos x="6" y="6"/>
                </a:cxn>
                <a:cxn ang="0">
                  <a:pos x="6" y="6"/>
                </a:cxn>
              </a:cxnLst>
              <a:rect l="0" t="0" r="r" b="b"/>
              <a:pathLst>
                <a:path w="6" h="6">
                  <a:moveTo>
                    <a:pt x="6" y="6"/>
                  </a:moveTo>
                  <a:lnTo>
                    <a:pt x="0" y="0"/>
                  </a:lnTo>
                  <a:lnTo>
                    <a:pt x="0" y="6"/>
                  </a:lnTo>
                  <a:lnTo>
                    <a:pt x="6" y="6"/>
                  </a:lnTo>
                  <a:lnTo>
                    <a:pt x="6" y="6"/>
                  </a:lnTo>
                  <a:close/>
                </a:path>
              </a:pathLst>
            </a:custGeom>
            <a:solidFill>
              <a:srgbClr val="18FF00"/>
            </a:solidFill>
            <a:ln w="9525">
              <a:noFill/>
              <a:round/>
              <a:headEnd/>
              <a:tailEnd/>
            </a:ln>
          </p:spPr>
          <p:txBody>
            <a:bodyPr/>
            <a:lstStyle/>
            <a:p>
              <a:pPr algn="l">
                <a:defRPr/>
              </a:pPr>
              <a:endParaRPr lang="pt-BR" sz="1800">
                <a:solidFill>
                  <a:srgbClr val="FFFFFF"/>
                </a:solidFill>
                <a:latin typeface="Arial" charset="0"/>
              </a:endParaRPr>
            </a:p>
          </p:txBody>
        </p:sp>
        <p:sp>
          <p:nvSpPr>
            <p:cNvPr id="62495" name="Freeform 31"/>
            <p:cNvSpPr>
              <a:spLocks/>
            </p:cNvSpPr>
            <p:nvPr/>
          </p:nvSpPr>
          <p:spPr bwMode="hidden">
            <a:xfrm>
              <a:off x="2" y="2152"/>
              <a:ext cx="5754"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lgn="l">
                <a:defRPr/>
              </a:pPr>
              <a:endParaRPr lang="pt-BR" sz="1800">
                <a:solidFill>
                  <a:srgbClr val="FFFFFF"/>
                </a:solidFill>
                <a:latin typeface="Arial" charset="0"/>
              </a:endParaRPr>
            </a:p>
          </p:txBody>
        </p:sp>
        <p:sp>
          <p:nvSpPr>
            <p:cNvPr id="62496" name="Freeform 32"/>
            <p:cNvSpPr>
              <a:spLocks/>
            </p:cNvSpPr>
            <p:nvPr/>
          </p:nvSpPr>
          <p:spPr bwMode="hidden">
            <a:xfrm>
              <a:off x="2" y="3177"/>
              <a:ext cx="5754"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lgn="l">
                <a:defRPr/>
              </a:pPr>
              <a:endParaRPr lang="pt-BR" sz="1800">
                <a:solidFill>
                  <a:srgbClr val="FFFFFF"/>
                </a:solidFill>
                <a:latin typeface="Arial" charset="0"/>
              </a:endParaRPr>
            </a:p>
          </p:txBody>
        </p:sp>
        <p:sp>
          <p:nvSpPr>
            <p:cNvPr id="62497" name="Freeform 33"/>
            <p:cNvSpPr>
              <a:spLocks/>
            </p:cNvSpPr>
            <p:nvPr/>
          </p:nvSpPr>
          <p:spPr bwMode="hidden">
            <a:xfrm>
              <a:off x="1297" y="0"/>
              <a:ext cx="4458"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lgn="l">
                <a:defRPr/>
              </a:pPr>
              <a:endParaRPr lang="pt-BR" sz="1800">
                <a:solidFill>
                  <a:srgbClr val="FFFFFF"/>
                </a:solidFill>
                <a:latin typeface="Arial" charset="0"/>
              </a:endParaRPr>
            </a:p>
          </p:txBody>
        </p:sp>
        <p:sp>
          <p:nvSpPr>
            <p:cNvPr id="62498"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lgn="l">
                <a:defRPr/>
              </a:pPr>
              <a:endParaRPr lang="pt-BR" sz="1800">
                <a:solidFill>
                  <a:srgbClr val="FFFFFF"/>
                </a:solidFill>
                <a:latin typeface="Arial" charset="0"/>
              </a:endParaRPr>
            </a:p>
          </p:txBody>
        </p:sp>
        <p:sp>
          <p:nvSpPr>
            <p:cNvPr id="62499" name="Freeform 35"/>
            <p:cNvSpPr>
              <a:spLocks/>
            </p:cNvSpPr>
            <p:nvPr/>
          </p:nvSpPr>
          <p:spPr bwMode="hidden">
            <a:xfrm>
              <a:off x="3950" y="0"/>
              <a:ext cx="1806"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lgn="l">
                <a:defRPr/>
              </a:pPr>
              <a:endParaRPr lang="pt-BR" sz="1800">
                <a:solidFill>
                  <a:srgbClr val="FFFFFF"/>
                </a:solidFill>
                <a:latin typeface="Arial" charset="0"/>
              </a:endParaRPr>
            </a:p>
          </p:txBody>
        </p:sp>
        <p:sp>
          <p:nvSpPr>
            <p:cNvPr id="62500"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lgn="l">
                <a:defRPr/>
              </a:pPr>
              <a:endParaRPr lang="pt-BR" sz="1800">
                <a:solidFill>
                  <a:srgbClr val="FFFFFF"/>
                </a:solidFill>
                <a:latin typeface="Arial" charset="0"/>
              </a:endParaRPr>
            </a:p>
          </p:txBody>
        </p:sp>
        <p:sp>
          <p:nvSpPr>
            <p:cNvPr id="62501" name="Freeform 37"/>
            <p:cNvSpPr>
              <a:spLocks/>
            </p:cNvSpPr>
            <p:nvPr/>
          </p:nvSpPr>
          <p:spPr bwMode="hidden">
            <a:xfrm>
              <a:off x="4694" y="0"/>
              <a:ext cx="1062"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lgn="l">
                <a:defRPr/>
              </a:pPr>
              <a:endParaRPr lang="pt-BR" sz="1800">
                <a:solidFill>
                  <a:srgbClr val="FFFFFF"/>
                </a:solidFill>
                <a:latin typeface="Arial" charset="0"/>
              </a:endParaRPr>
            </a:p>
          </p:txBody>
        </p:sp>
        <p:sp>
          <p:nvSpPr>
            <p:cNvPr id="62502" name="Freeform 38"/>
            <p:cNvSpPr>
              <a:spLocks/>
            </p:cNvSpPr>
            <p:nvPr/>
          </p:nvSpPr>
          <p:spPr bwMode="hidden">
            <a:xfrm>
              <a:off x="4981" y="0"/>
              <a:ext cx="774"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lgn="l">
                <a:defRPr/>
              </a:pPr>
              <a:endParaRPr lang="pt-BR" sz="1800">
                <a:solidFill>
                  <a:srgbClr val="FFFFFF"/>
                </a:solidFill>
                <a:latin typeface="Arial" charset="0"/>
              </a:endParaRPr>
            </a:p>
          </p:txBody>
        </p:sp>
        <p:grpSp>
          <p:nvGrpSpPr>
            <p:cNvPr id="29740" name="Group 39"/>
            <p:cNvGrpSpPr>
              <a:grpSpLocks/>
            </p:cNvGrpSpPr>
            <p:nvPr userDrawn="1"/>
          </p:nvGrpSpPr>
          <p:grpSpPr bwMode="auto">
            <a:xfrm>
              <a:off x="0" y="1632"/>
              <a:ext cx="5758" cy="1858"/>
              <a:chOff x="0" y="1632"/>
              <a:chExt cx="5758" cy="1858"/>
            </a:xfrm>
          </p:grpSpPr>
          <p:sp>
            <p:nvSpPr>
              <p:cNvPr id="62504"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lgn="l">
                  <a:defRPr/>
                </a:pPr>
                <a:endParaRPr lang="pt-BR" sz="1800">
                  <a:solidFill>
                    <a:srgbClr val="FFFFFF"/>
                  </a:solidFill>
                  <a:latin typeface="Arial" charset="0"/>
                </a:endParaRPr>
              </a:p>
            </p:txBody>
          </p:sp>
          <p:sp>
            <p:nvSpPr>
              <p:cNvPr id="62505"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lgn="l">
                  <a:defRPr/>
                </a:pPr>
                <a:endParaRPr lang="pt-BR" sz="1800">
                  <a:solidFill>
                    <a:srgbClr val="FFFFFF"/>
                  </a:solidFill>
                  <a:latin typeface="Arial" charset="0"/>
                </a:endParaRPr>
              </a:p>
            </p:txBody>
          </p:sp>
        </p:grpSp>
      </p:grpSp>
      <p:sp>
        <p:nvSpPr>
          <p:cNvPr id="62506" name="Rectangle 42"/>
          <p:cNvSpPr>
            <a:spLocks noGrp="1" noChangeArrowheads="1"/>
          </p:cNvSpPr>
          <p:nvPr>
            <p:ph type="title"/>
          </p:nvPr>
        </p:nvSpPr>
        <p:spPr bwMode="auto">
          <a:xfrm>
            <a:off x="495300" y="277813"/>
            <a:ext cx="8915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62507" name="Rectangle 43"/>
          <p:cNvSpPr>
            <a:spLocks noGrp="1" noChangeArrowheads="1"/>
          </p:cNvSpPr>
          <p:nvPr>
            <p:ph type="body" idx="1"/>
          </p:nvPr>
        </p:nvSpPr>
        <p:spPr bwMode="auto">
          <a:xfrm>
            <a:off x="495300" y="1600200"/>
            <a:ext cx="89154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2508" name="Rectangle 44"/>
          <p:cNvSpPr>
            <a:spLocks noGrp="1" noChangeArrowheads="1"/>
          </p:cNvSpPr>
          <p:nvPr>
            <p:ph type="dt" sz="half" idx="2"/>
          </p:nvPr>
        </p:nvSpPr>
        <p:spPr bwMode="auto">
          <a:xfrm>
            <a:off x="495300" y="6243638"/>
            <a:ext cx="23114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defRPr sz="1200">
                <a:solidFill>
                  <a:srgbClr val="FFFFFF"/>
                </a:solidFill>
                <a:effectLst>
                  <a:outerShdw blurRad="38100" dist="38100" dir="2700000" algn="tl">
                    <a:srgbClr val="000000"/>
                  </a:outerShdw>
                </a:effectLst>
                <a:latin typeface="Arial" charset="0"/>
              </a:defRPr>
            </a:lvl1pPr>
          </a:lstStyle>
          <a:p>
            <a:pPr>
              <a:defRPr/>
            </a:pPr>
            <a:endParaRPr lang="en-US"/>
          </a:p>
        </p:txBody>
      </p:sp>
      <p:sp>
        <p:nvSpPr>
          <p:cNvPr id="62509" name="Rectangle 45"/>
          <p:cNvSpPr>
            <a:spLocks noGrp="1" noChangeArrowheads="1"/>
          </p:cNvSpPr>
          <p:nvPr>
            <p:ph type="ftr" sz="quarter" idx="3"/>
          </p:nvPr>
        </p:nvSpPr>
        <p:spPr bwMode="auto">
          <a:xfrm>
            <a:off x="3384550" y="6248400"/>
            <a:ext cx="31369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defRPr sz="1200">
                <a:solidFill>
                  <a:srgbClr val="FFFFFF"/>
                </a:solidFill>
                <a:effectLst>
                  <a:outerShdw blurRad="38100" dist="38100" dir="2700000" algn="tl">
                    <a:srgbClr val="000000"/>
                  </a:outerShdw>
                </a:effectLst>
                <a:latin typeface="Arial" charset="0"/>
              </a:defRPr>
            </a:lvl1pPr>
          </a:lstStyle>
          <a:p>
            <a:pPr>
              <a:defRPr/>
            </a:pPr>
            <a:endParaRPr lang="en-US"/>
          </a:p>
        </p:txBody>
      </p:sp>
      <p:sp>
        <p:nvSpPr>
          <p:cNvPr id="62510" name="Rectangle 46"/>
          <p:cNvSpPr>
            <a:spLocks noGrp="1" noChangeArrowheads="1"/>
          </p:cNvSpPr>
          <p:nvPr>
            <p:ph type="sldNum" sz="quarter" idx="4"/>
          </p:nvPr>
        </p:nvSpPr>
        <p:spPr bwMode="auto">
          <a:xfrm>
            <a:off x="7099300" y="6243638"/>
            <a:ext cx="23114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effectLst>
                  <a:outerShdw blurRad="38100" dist="38100" dir="2700000" algn="tl">
                    <a:srgbClr val="000000"/>
                  </a:outerShdw>
                </a:effectLst>
                <a:latin typeface="Arial" charset="0"/>
              </a:defRPr>
            </a:lvl1pPr>
          </a:lstStyle>
          <a:p>
            <a:pPr>
              <a:defRPr/>
            </a:pPr>
            <a:fld id="{65AE6FC3-92F1-45A0-B810-26F060F18778}" type="slidenum">
              <a:rPr lang="en-US"/>
              <a:pPr>
                <a:defRPr/>
              </a:pPr>
              <a:t>‹nº›</a:t>
            </a:fld>
            <a:endParaRPr lang="en-US"/>
          </a:p>
        </p:txBody>
      </p:sp>
    </p:spTree>
  </p:cSld>
  <p:clrMap bg1="dk2" tx1="lt1" bg2="dk1" tx2="lt2" accent1="accent1" accent2="accent2" accent3="accent3" accent4="accent4" accent5="accent5" accent6="accent6" hlink="hlink" folHlink="folHlink"/>
  <p:sldLayoutIdLst>
    <p:sldLayoutId id="2147497245" r:id="rId1"/>
    <p:sldLayoutId id="2147497246" r:id="rId2"/>
    <p:sldLayoutId id="2147497247" r:id="rId3"/>
    <p:sldLayoutId id="2147497248" r:id="rId4"/>
    <p:sldLayoutId id="2147497249" r:id="rId5"/>
    <p:sldLayoutId id="2147497250" r:id="rId6"/>
    <p:sldLayoutId id="2147497251" r:id="rId7"/>
    <p:sldLayoutId id="2147497252" r:id="rId8"/>
    <p:sldLayoutId id="2147497253" r:id="rId9"/>
    <p:sldLayoutId id="2147497254" r:id="rId10"/>
    <p:sldLayoutId id="2147497255"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SzPct val="90000"/>
        <a:buFont typeface="Wingdings" pitchFamily="2" charset="2"/>
        <a:buBlip>
          <a:blip r:embed="rId13"/>
        </a:buBlip>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accent2"/>
        </a:buClr>
        <a:buSzPct val="90000"/>
        <a:buFont typeface="Wingdings" pitchFamily="2" charset="2"/>
        <a:buBlip>
          <a:blip r:embed="rId14"/>
        </a:buBlip>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folHlink"/>
        </a:buClr>
        <a:buSzPct val="90000"/>
        <a:buFont typeface="Wingdings" pitchFamily="2" charset="2"/>
        <a:buBlip>
          <a:blip r:embed="rId15"/>
        </a:buBlip>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folHlink"/>
        </a:buClr>
        <a:buSzPct val="90000"/>
        <a:buFont typeface="Wingdings" pitchFamily="2" charset="2"/>
        <a:buBlip>
          <a:blip r:embed="rId15"/>
        </a:buBlip>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folHlink"/>
        </a:buClr>
        <a:buSzPct val="90000"/>
        <a:buFont typeface="Wingdings" pitchFamily="2" charset="2"/>
        <a:buBlip>
          <a:blip r:embed="rId15"/>
        </a:buBlip>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folHlink"/>
        </a:buClr>
        <a:buSzPct val="90000"/>
        <a:buFont typeface="Wingdings" pitchFamily="2" charset="2"/>
        <a:buBlip>
          <a:blip r:embed="rId15"/>
        </a:buBlip>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folHlink"/>
        </a:buClr>
        <a:buSzPct val="90000"/>
        <a:buFont typeface="Wingdings" pitchFamily="2" charset="2"/>
        <a:buBlip>
          <a:blip r:embed="rId15"/>
        </a:buBlip>
        <a:defRPr sz="2000">
          <a:solidFill>
            <a:schemeClr val="tx1"/>
          </a:solidFill>
          <a:effectLst>
            <a:outerShdw blurRad="38100" dist="38100" dir="2700000" algn="tl">
              <a:srgbClr val="000000"/>
            </a:outerShdw>
          </a:effectLst>
          <a:latin typeface="+mn-lt"/>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rgbClr val="0000FF"/>
        </a:solidFill>
        <a:effectLst/>
      </p:bgPr>
    </p:bg>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bwMode="auto">
          <a:xfrm>
            <a:off x="742950" y="609600"/>
            <a:ext cx="84201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pt-BR" smtClean="0"/>
              <a:t>Clique para editar o estilo do título mestre</a:t>
            </a:r>
          </a:p>
        </p:txBody>
      </p:sp>
      <p:sp>
        <p:nvSpPr>
          <p:cNvPr id="30723" name="Rectangle 3"/>
          <p:cNvSpPr>
            <a:spLocks noGrp="1" noChangeArrowheads="1"/>
          </p:cNvSpPr>
          <p:nvPr>
            <p:ph type="body" idx="1"/>
          </p:nvPr>
        </p:nvSpPr>
        <p:spPr bwMode="auto">
          <a:xfrm>
            <a:off x="742950" y="1981200"/>
            <a:ext cx="84201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p>
        </p:txBody>
      </p:sp>
      <p:sp>
        <p:nvSpPr>
          <p:cNvPr id="58372" name="Rectangle 4"/>
          <p:cNvSpPr>
            <a:spLocks noGrp="1" noChangeArrowheads="1"/>
          </p:cNvSpPr>
          <p:nvPr>
            <p:ph type="dt" sz="half" idx="2"/>
          </p:nvPr>
        </p:nvSpPr>
        <p:spPr bwMode="auto">
          <a:xfrm>
            <a:off x="742950" y="6248400"/>
            <a:ext cx="206375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mn-lt"/>
              </a:defRPr>
            </a:lvl1pPr>
          </a:lstStyle>
          <a:p>
            <a:pPr>
              <a:defRPr/>
            </a:pPr>
            <a:endParaRPr lang="pt-BR"/>
          </a:p>
        </p:txBody>
      </p:sp>
      <p:sp>
        <p:nvSpPr>
          <p:cNvPr id="58373" name="Rectangle 5"/>
          <p:cNvSpPr>
            <a:spLocks noGrp="1" noChangeArrowheads="1"/>
          </p:cNvSpPr>
          <p:nvPr>
            <p:ph type="ftr" sz="quarter" idx="3"/>
          </p:nvPr>
        </p:nvSpPr>
        <p:spPr bwMode="auto">
          <a:xfrm>
            <a:off x="3384550" y="6248400"/>
            <a:ext cx="31369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mn-lt"/>
              </a:defRPr>
            </a:lvl1pPr>
          </a:lstStyle>
          <a:p>
            <a:pPr>
              <a:defRPr/>
            </a:pPr>
            <a:endParaRPr lang="pt-BR"/>
          </a:p>
        </p:txBody>
      </p:sp>
      <p:sp>
        <p:nvSpPr>
          <p:cNvPr id="58374" name="Rectangle 6"/>
          <p:cNvSpPr>
            <a:spLocks noGrp="1" noChangeArrowheads="1"/>
          </p:cNvSpPr>
          <p:nvPr>
            <p:ph type="sldNum" sz="quarter" idx="4"/>
          </p:nvPr>
        </p:nvSpPr>
        <p:spPr bwMode="auto">
          <a:xfrm>
            <a:off x="7099300" y="6248400"/>
            <a:ext cx="206375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mn-lt"/>
              </a:defRPr>
            </a:lvl1pPr>
          </a:lstStyle>
          <a:p>
            <a:pPr>
              <a:defRPr/>
            </a:pPr>
            <a:fld id="{7A3C590E-322A-4FF2-97E4-9EA0E29A406D}" type="slidenum">
              <a:rPr lang="pt-BR"/>
              <a:pPr>
                <a:defRPr/>
              </a:pPr>
              <a:t>‹nº›</a:t>
            </a:fld>
            <a:endParaRPr lang="pt-BR"/>
          </a:p>
        </p:txBody>
      </p:sp>
    </p:spTree>
  </p:cSld>
  <p:clrMap bg1="lt1" tx1="dk1" bg2="lt2" tx2="dk2" accent1="accent1" accent2="accent2" accent3="accent3" accent4="accent4" accent5="accent5" accent6="accent6" hlink="hlink" folHlink="folHlink"/>
  <p:sldLayoutIdLst>
    <p:sldLayoutId id="2147497256" r:id="rId1"/>
    <p:sldLayoutId id="2147497257" r:id="rId2"/>
    <p:sldLayoutId id="2147497258" r:id="rId3"/>
    <p:sldLayoutId id="2147497259" r:id="rId4"/>
    <p:sldLayoutId id="2147497260" r:id="rId5"/>
    <p:sldLayoutId id="2147497261" r:id="rId6"/>
    <p:sldLayoutId id="2147497262" r:id="rId7"/>
    <p:sldLayoutId id="2147497263" r:id="rId8"/>
    <p:sldLayoutId id="2147497264" r:id="rId9"/>
    <p:sldLayoutId id="2147497265" r:id="rId10"/>
    <p:sldLayoutId id="2147497266" r:id="rId11"/>
    <p:sldLayoutId id="2147497267"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bwMode="auto">
          <a:xfrm>
            <a:off x="495300" y="274638"/>
            <a:ext cx="8915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pt-BR" smtClean="0"/>
              <a:t>Clique para editar o estilo do título mestre</a:t>
            </a:r>
          </a:p>
        </p:txBody>
      </p:sp>
      <p:sp>
        <p:nvSpPr>
          <p:cNvPr id="31747" name="Rectangle 3"/>
          <p:cNvSpPr>
            <a:spLocks noGrp="1" noChangeArrowheads="1"/>
          </p:cNvSpPr>
          <p:nvPr>
            <p:ph type="body" idx="1"/>
          </p:nvPr>
        </p:nvSpPr>
        <p:spPr bwMode="auto">
          <a:xfrm>
            <a:off x="495300" y="1600200"/>
            <a:ext cx="89154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p>
        </p:txBody>
      </p:sp>
      <p:sp>
        <p:nvSpPr>
          <p:cNvPr id="416772" name="Rectangle 4"/>
          <p:cNvSpPr>
            <a:spLocks noGrp="1" noChangeArrowheads="1"/>
          </p:cNvSpPr>
          <p:nvPr>
            <p:ph type="dt" sz="half" idx="2"/>
          </p:nvPr>
        </p:nvSpPr>
        <p:spPr bwMode="auto">
          <a:xfrm>
            <a:off x="495300" y="6245225"/>
            <a:ext cx="2311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u="none">
                <a:solidFill>
                  <a:srgbClr val="000000"/>
                </a:solidFill>
                <a:latin typeface="+mn-lt"/>
              </a:defRPr>
            </a:lvl1pPr>
          </a:lstStyle>
          <a:p>
            <a:pPr>
              <a:defRPr/>
            </a:pPr>
            <a:endParaRPr lang="pt-BR"/>
          </a:p>
        </p:txBody>
      </p:sp>
      <p:sp>
        <p:nvSpPr>
          <p:cNvPr id="416773" name="Rectangle 5"/>
          <p:cNvSpPr>
            <a:spLocks noGrp="1" noChangeArrowheads="1"/>
          </p:cNvSpPr>
          <p:nvPr>
            <p:ph type="ftr" sz="quarter" idx="3"/>
          </p:nvPr>
        </p:nvSpPr>
        <p:spPr bwMode="auto">
          <a:xfrm>
            <a:off x="3384550" y="6245225"/>
            <a:ext cx="31369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u="none">
                <a:solidFill>
                  <a:srgbClr val="000000"/>
                </a:solidFill>
                <a:latin typeface="+mn-lt"/>
              </a:defRPr>
            </a:lvl1pPr>
          </a:lstStyle>
          <a:p>
            <a:pPr>
              <a:defRPr/>
            </a:pPr>
            <a:endParaRPr lang="pt-BR"/>
          </a:p>
        </p:txBody>
      </p:sp>
      <p:sp>
        <p:nvSpPr>
          <p:cNvPr id="416774" name="Rectangle 6"/>
          <p:cNvSpPr>
            <a:spLocks noGrp="1" noChangeArrowheads="1"/>
          </p:cNvSpPr>
          <p:nvPr>
            <p:ph type="sldNum" sz="quarter" idx="4"/>
          </p:nvPr>
        </p:nvSpPr>
        <p:spPr bwMode="auto">
          <a:xfrm>
            <a:off x="7099300" y="6245225"/>
            <a:ext cx="2311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u="none">
                <a:solidFill>
                  <a:srgbClr val="000000"/>
                </a:solidFill>
                <a:latin typeface="+mn-lt"/>
              </a:defRPr>
            </a:lvl1pPr>
          </a:lstStyle>
          <a:p>
            <a:pPr>
              <a:defRPr/>
            </a:pPr>
            <a:fld id="{A8603FFB-318D-4756-B17A-38808A77B7E9}" type="slidenum">
              <a:rPr lang="pt-BR"/>
              <a:pPr>
                <a:defRPr/>
              </a:pPr>
              <a:t>‹nº›</a:t>
            </a:fld>
            <a:endParaRPr lang="pt-BR"/>
          </a:p>
        </p:txBody>
      </p:sp>
      <p:pic>
        <p:nvPicPr>
          <p:cNvPr id="31751" name="Picture 7" descr="duraes"/>
          <p:cNvPicPr>
            <a:picLocks noChangeAspect="1" noChangeArrowheads="1"/>
          </p:cNvPicPr>
          <p:nvPr/>
        </p:nvPicPr>
        <p:blipFill>
          <a:blip r:embed="rId14" cstate="email"/>
          <a:srcRect/>
          <a:stretch>
            <a:fillRect/>
          </a:stretch>
        </p:blipFill>
        <p:spPr bwMode="auto">
          <a:xfrm>
            <a:off x="0" y="0"/>
            <a:ext cx="9906000" cy="178276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97268" r:id="rId1"/>
    <p:sldLayoutId id="2147497269" r:id="rId2"/>
    <p:sldLayoutId id="2147497270" r:id="rId3"/>
    <p:sldLayoutId id="2147497271" r:id="rId4"/>
    <p:sldLayoutId id="2147497272" r:id="rId5"/>
    <p:sldLayoutId id="2147497273" r:id="rId6"/>
    <p:sldLayoutId id="2147497274" r:id="rId7"/>
    <p:sldLayoutId id="2147497275" r:id="rId8"/>
    <p:sldLayoutId id="2147497276" r:id="rId9"/>
    <p:sldLayoutId id="2147497277" r:id="rId10"/>
    <p:sldLayoutId id="2147497278" r:id="rId11"/>
    <p:sldLayoutId id="2147497279" r:id="rId12"/>
  </p:sldLayoutIdLst>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00FF"/>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742950" y="609600"/>
            <a:ext cx="84201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pt-BR" smtClean="0"/>
              <a:t>Clique para editar o estilo do título mestre</a:t>
            </a:r>
          </a:p>
        </p:txBody>
      </p:sp>
      <p:sp>
        <p:nvSpPr>
          <p:cNvPr id="14339" name="Rectangle 3"/>
          <p:cNvSpPr>
            <a:spLocks noGrp="1" noChangeArrowheads="1"/>
          </p:cNvSpPr>
          <p:nvPr>
            <p:ph type="body" idx="1"/>
          </p:nvPr>
        </p:nvSpPr>
        <p:spPr bwMode="auto">
          <a:xfrm>
            <a:off x="742950" y="1981200"/>
            <a:ext cx="84201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p>
        </p:txBody>
      </p:sp>
      <p:sp>
        <p:nvSpPr>
          <p:cNvPr id="58372" name="Rectangle 4"/>
          <p:cNvSpPr>
            <a:spLocks noGrp="1" noChangeArrowheads="1"/>
          </p:cNvSpPr>
          <p:nvPr>
            <p:ph type="dt" sz="half" idx="2"/>
          </p:nvPr>
        </p:nvSpPr>
        <p:spPr bwMode="auto">
          <a:xfrm>
            <a:off x="742950" y="6248400"/>
            <a:ext cx="206375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mn-lt"/>
                <a:cs typeface="+mn-cs"/>
              </a:defRPr>
            </a:lvl1pPr>
          </a:lstStyle>
          <a:p>
            <a:pPr>
              <a:defRPr/>
            </a:pPr>
            <a:endParaRPr lang="pt-BR"/>
          </a:p>
        </p:txBody>
      </p:sp>
      <p:sp>
        <p:nvSpPr>
          <p:cNvPr id="58373" name="Rectangle 5"/>
          <p:cNvSpPr>
            <a:spLocks noGrp="1" noChangeArrowheads="1"/>
          </p:cNvSpPr>
          <p:nvPr>
            <p:ph type="ftr" sz="quarter" idx="3"/>
          </p:nvPr>
        </p:nvSpPr>
        <p:spPr bwMode="auto">
          <a:xfrm>
            <a:off x="3384550" y="6248400"/>
            <a:ext cx="31369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mn-lt"/>
                <a:cs typeface="+mn-cs"/>
              </a:defRPr>
            </a:lvl1pPr>
          </a:lstStyle>
          <a:p>
            <a:pPr>
              <a:defRPr/>
            </a:pPr>
            <a:endParaRPr lang="pt-BR"/>
          </a:p>
        </p:txBody>
      </p:sp>
      <p:sp>
        <p:nvSpPr>
          <p:cNvPr id="58374" name="Rectangle 6"/>
          <p:cNvSpPr>
            <a:spLocks noGrp="1" noChangeArrowheads="1"/>
          </p:cNvSpPr>
          <p:nvPr>
            <p:ph type="sldNum" sz="quarter" idx="4"/>
          </p:nvPr>
        </p:nvSpPr>
        <p:spPr bwMode="auto">
          <a:xfrm>
            <a:off x="7099300" y="6248400"/>
            <a:ext cx="206375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mn-lt"/>
                <a:cs typeface="+mn-cs"/>
              </a:defRPr>
            </a:lvl1pPr>
          </a:lstStyle>
          <a:p>
            <a:pPr>
              <a:defRPr/>
            </a:pPr>
            <a:fld id="{082ED3F8-E13F-4E30-8874-47C6DF0EF3E5}" type="slidenum">
              <a:rPr lang="pt-BR"/>
              <a:pPr>
                <a:defRPr/>
              </a:pPr>
              <a:t>‹nº›</a:t>
            </a:fld>
            <a:endParaRPr lang="pt-BR"/>
          </a:p>
        </p:txBody>
      </p:sp>
    </p:spTree>
  </p:cSld>
  <p:clrMap bg1="lt1" tx1="dk1" bg2="lt2" tx2="dk2" accent1="accent1" accent2="accent2" accent3="accent3" accent4="accent4" accent5="accent5" accent6="accent6" hlink="hlink" folHlink="folHlink"/>
  <p:sldLayoutIdLst>
    <p:sldLayoutId id="2147497080" r:id="rId1"/>
    <p:sldLayoutId id="2147497081" r:id="rId2"/>
    <p:sldLayoutId id="2147497082" r:id="rId3"/>
    <p:sldLayoutId id="2147497083" r:id="rId4"/>
    <p:sldLayoutId id="2147497084" r:id="rId5"/>
    <p:sldLayoutId id="2147497085" r:id="rId6"/>
    <p:sldLayoutId id="2147497086" r:id="rId7"/>
    <p:sldLayoutId id="2147497087" r:id="rId8"/>
    <p:sldLayoutId id="2147497088" r:id="rId9"/>
    <p:sldLayoutId id="2147497089" r:id="rId10"/>
    <p:sldLayoutId id="2147497090" r:id="rId11"/>
    <p:sldLayoutId id="2147497091"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rgbClr val="CCFFCC"/>
        </a:solidFill>
        <a:effectLst/>
      </p:bgPr>
    </p:bg>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bwMode="auto">
          <a:xfrm>
            <a:off x="742950" y="609600"/>
            <a:ext cx="84201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pt-BR" smtClean="0"/>
              <a:t>Clique para editar o estilo do título mestre</a:t>
            </a:r>
          </a:p>
        </p:txBody>
      </p:sp>
      <p:sp>
        <p:nvSpPr>
          <p:cNvPr id="32771" name="Rectangle 3"/>
          <p:cNvSpPr>
            <a:spLocks noGrp="1" noChangeArrowheads="1"/>
          </p:cNvSpPr>
          <p:nvPr>
            <p:ph type="body" idx="1"/>
          </p:nvPr>
        </p:nvSpPr>
        <p:spPr bwMode="auto">
          <a:xfrm>
            <a:off x="742950" y="1981200"/>
            <a:ext cx="84201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p>
        </p:txBody>
      </p:sp>
      <p:sp>
        <p:nvSpPr>
          <p:cNvPr id="1028" name="Rectangle 4"/>
          <p:cNvSpPr>
            <a:spLocks noGrp="1" noChangeArrowheads="1"/>
          </p:cNvSpPr>
          <p:nvPr>
            <p:ph type="dt" sz="half" idx="2"/>
          </p:nvPr>
        </p:nvSpPr>
        <p:spPr bwMode="auto">
          <a:xfrm>
            <a:off x="742950" y="6248400"/>
            <a:ext cx="206375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Times New Roman" pitchFamily="18" charset="0"/>
                <a:cs typeface="Arial" charset="0"/>
              </a:defRPr>
            </a:lvl1pPr>
          </a:lstStyle>
          <a:p>
            <a:pPr>
              <a:defRPr/>
            </a:pPr>
            <a:endParaRPr lang="pt-BR"/>
          </a:p>
        </p:txBody>
      </p:sp>
      <p:sp>
        <p:nvSpPr>
          <p:cNvPr id="1029" name="Rectangle 5"/>
          <p:cNvSpPr>
            <a:spLocks noGrp="1" noChangeArrowheads="1"/>
          </p:cNvSpPr>
          <p:nvPr>
            <p:ph type="ftr" sz="quarter" idx="3"/>
          </p:nvPr>
        </p:nvSpPr>
        <p:spPr bwMode="auto">
          <a:xfrm>
            <a:off x="3384550" y="6248400"/>
            <a:ext cx="31369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8" charset="0"/>
                <a:cs typeface="Arial" charset="0"/>
              </a:defRPr>
            </a:lvl1pPr>
          </a:lstStyle>
          <a:p>
            <a:pPr>
              <a:defRPr/>
            </a:pPr>
            <a:endParaRPr lang="pt-BR"/>
          </a:p>
        </p:txBody>
      </p:sp>
      <p:sp>
        <p:nvSpPr>
          <p:cNvPr id="1030" name="Rectangle 6"/>
          <p:cNvSpPr>
            <a:spLocks noGrp="1" noChangeArrowheads="1"/>
          </p:cNvSpPr>
          <p:nvPr>
            <p:ph type="sldNum" sz="quarter" idx="4"/>
          </p:nvPr>
        </p:nvSpPr>
        <p:spPr bwMode="auto">
          <a:xfrm>
            <a:off x="7099300" y="6248400"/>
            <a:ext cx="206375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pitchFamily="18" charset="0"/>
                <a:cs typeface="Arial" charset="0"/>
              </a:defRPr>
            </a:lvl1pPr>
          </a:lstStyle>
          <a:p>
            <a:pPr>
              <a:defRPr/>
            </a:pPr>
            <a:fld id="{EBDE7C7B-B42D-4C25-8617-404B5AEED062}" type="slidenum">
              <a:rPr lang="pt-BR"/>
              <a:pPr>
                <a:defRPr/>
              </a:pPr>
              <a:t>‹nº›</a:t>
            </a:fld>
            <a:endParaRPr lang="pt-BR"/>
          </a:p>
        </p:txBody>
      </p:sp>
    </p:spTree>
  </p:cSld>
  <p:clrMap bg1="lt1" tx1="dk1" bg2="lt2" tx2="dk2" accent1="accent1" accent2="accent2" accent3="accent3" accent4="accent4" accent5="accent5" accent6="accent6" hlink="hlink" folHlink="folHlink"/>
  <p:sldLayoutIdLst>
    <p:sldLayoutId id="2147497280" r:id="rId1"/>
    <p:sldLayoutId id="2147497281" r:id="rId2"/>
    <p:sldLayoutId id="2147497282" r:id="rId3"/>
    <p:sldLayoutId id="2147497283" r:id="rId4"/>
    <p:sldLayoutId id="2147497284" r:id="rId5"/>
    <p:sldLayoutId id="2147497285" r:id="rId6"/>
    <p:sldLayoutId id="2147497286" r:id="rId7"/>
    <p:sldLayoutId id="2147497287" r:id="rId8"/>
    <p:sldLayoutId id="2147497288" r:id="rId9"/>
    <p:sldLayoutId id="2147497289" r:id="rId10"/>
    <p:sldLayoutId id="214749729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bwMode="auto">
          <a:xfrm>
            <a:off x="495300" y="274638"/>
            <a:ext cx="8915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pt-BR" smtClean="0"/>
              <a:t>Clique para editar o estilo do título mestre</a:t>
            </a:r>
          </a:p>
        </p:txBody>
      </p:sp>
      <p:sp>
        <p:nvSpPr>
          <p:cNvPr id="33795" name="Rectangle 3"/>
          <p:cNvSpPr>
            <a:spLocks noGrp="1" noChangeArrowheads="1"/>
          </p:cNvSpPr>
          <p:nvPr>
            <p:ph type="body" idx="1"/>
          </p:nvPr>
        </p:nvSpPr>
        <p:spPr bwMode="auto">
          <a:xfrm>
            <a:off x="495300" y="1600200"/>
            <a:ext cx="89154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p>
        </p:txBody>
      </p:sp>
      <p:sp>
        <p:nvSpPr>
          <p:cNvPr id="446468" name="Rectangle 4"/>
          <p:cNvSpPr>
            <a:spLocks noGrp="1" noChangeArrowheads="1"/>
          </p:cNvSpPr>
          <p:nvPr>
            <p:ph type="dt" sz="half" idx="2"/>
          </p:nvPr>
        </p:nvSpPr>
        <p:spPr bwMode="auto">
          <a:xfrm>
            <a:off x="495300" y="6245225"/>
            <a:ext cx="2311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u="none">
                <a:solidFill>
                  <a:srgbClr val="000000"/>
                </a:solidFill>
                <a:latin typeface="+mn-lt"/>
                <a:cs typeface="+mn-cs"/>
              </a:defRPr>
            </a:lvl1pPr>
          </a:lstStyle>
          <a:p>
            <a:pPr>
              <a:defRPr/>
            </a:pPr>
            <a:endParaRPr lang="pt-BR"/>
          </a:p>
        </p:txBody>
      </p:sp>
      <p:sp>
        <p:nvSpPr>
          <p:cNvPr id="446469" name="Rectangle 5"/>
          <p:cNvSpPr>
            <a:spLocks noGrp="1" noChangeArrowheads="1"/>
          </p:cNvSpPr>
          <p:nvPr>
            <p:ph type="ftr" sz="quarter" idx="3"/>
          </p:nvPr>
        </p:nvSpPr>
        <p:spPr bwMode="auto">
          <a:xfrm>
            <a:off x="3384550" y="6245225"/>
            <a:ext cx="31369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u="none">
                <a:solidFill>
                  <a:srgbClr val="000000"/>
                </a:solidFill>
                <a:latin typeface="+mn-lt"/>
                <a:cs typeface="+mn-cs"/>
              </a:defRPr>
            </a:lvl1pPr>
          </a:lstStyle>
          <a:p>
            <a:pPr>
              <a:defRPr/>
            </a:pPr>
            <a:endParaRPr lang="pt-BR"/>
          </a:p>
        </p:txBody>
      </p:sp>
      <p:sp>
        <p:nvSpPr>
          <p:cNvPr id="446470" name="Rectangle 6"/>
          <p:cNvSpPr>
            <a:spLocks noGrp="1" noChangeArrowheads="1"/>
          </p:cNvSpPr>
          <p:nvPr>
            <p:ph type="sldNum" sz="quarter" idx="4"/>
          </p:nvPr>
        </p:nvSpPr>
        <p:spPr bwMode="auto">
          <a:xfrm>
            <a:off x="7099300" y="6245225"/>
            <a:ext cx="2311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u="none">
                <a:solidFill>
                  <a:srgbClr val="000000"/>
                </a:solidFill>
                <a:latin typeface="+mn-lt"/>
                <a:cs typeface="+mn-cs"/>
              </a:defRPr>
            </a:lvl1pPr>
          </a:lstStyle>
          <a:p>
            <a:pPr>
              <a:defRPr/>
            </a:pPr>
            <a:fld id="{3512C59C-453D-46A4-AA76-728EAB77EDA3}" type="slidenum">
              <a:rPr lang="pt-BR"/>
              <a:pPr>
                <a:defRPr/>
              </a:pPr>
              <a:t>‹nº›</a:t>
            </a:fld>
            <a:endParaRPr lang="pt-BR"/>
          </a:p>
        </p:txBody>
      </p:sp>
    </p:spTree>
  </p:cSld>
  <p:clrMap bg1="lt1" tx1="dk1" bg2="lt2" tx2="dk2" accent1="accent1" accent2="accent2" accent3="accent3" accent4="accent4" accent5="accent5" accent6="accent6" hlink="hlink" folHlink="folHlink"/>
  <p:sldLayoutIdLst>
    <p:sldLayoutId id="2147497291" r:id="rId1"/>
    <p:sldLayoutId id="2147497292" r:id="rId2"/>
    <p:sldLayoutId id="2147497293" r:id="rId3"/>
    <p:sldLayoutId id="2147497294" r:id="rId4"/>
    <p:sldLayoutId id="2147497295" r:id="rId5"/>
    <p:sldLayoutId id="2147497296" r:id="rId6"/>
    <p:sldLayoutId id="2147497297" r:id="rId7"/>
    <p:sldLayoutId id="2147497298" r:id="rId8"/>
    <p:sldLayoutId id="2147497299" r:id="rId9"/>
    <p:sldLayoutId id="2147497300" r:id="rId10"/>
    <p:sldLayoutId id="2147497301" r:id="rId11"/>
    <p:sldLayoutId id="2147497302"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bwMode="auto">
          <a:xfrm>
            <a:off x="495300" y="274638"/>
            <a:ext cx="8915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pt-BR" smtClean="0"/>
              <a:t>Clique para editar o estilo do título mestre</a:t>
            </a:r>
          </a:p>
        </p:txBody>
      </p:sp>
      <p:sp>
        <p:nvSpPr>
          <p:cNvPr id="34819" name="Rectangle 3"/>
          <p:cNvSpPr>
            <a:spLocks noGrp="1" noChangeArrowheads="1"/>
          </p:cNvSpPr>
          <p:nvPr>
            <p:ph type="body" idx="1"/>
          </p:nvPr>
        </p:nvSpPr>
        <p:spPr bwMode="auto">
          <a:xfrm>
            <a:off x="495300" y="1600200"/>
            <a:ext cx="89154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p>
        </p:txBody>
      </p:sp>
      <p:sp>
        <p:nvSpPr>
          <p:cNvPr id="367620" name="Rectangle 4"/>
          <p:cNvSpPr>
            <a:spLocks noGrp="1" noChangeArrowheads="1"/>
          </p:cNvSpPr>
          <p:nvPr>
            <p:ph type="dt" sz="half" idx="2"/>
          </p:nvPr>
        </p:nvSpPr>
        <p:spPr bwMode="auto">
          <a:xfrm>
            <a:off x="495300" y="6245225"/>
            <a:ext cx="2311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u="none">
                <a:solidFill>
                  <a:srgbClr val="000000"/>
                </a:solidFill>
                <a:latin typeface="+mn-lt"/>
              </a:defRPr>
            </a:lvl1pPr>
          </a:lstStyle>
          <a:p>
            <a:pPr>
              <a:defRPr/>
            </a:pPr>
            <a:endParaRPr lang="pt-BR"/>
          </a:p>
        </p:txBody>
      </p:sp>
      <p:sp>
        <p:nvSpPr>
          <p:cNvPr id="367621" name="Rectangle 5"/>
          <p:cNvSpPr>
            <a:spLocks noGrp="1" noChangeArrowheads="1"/>
          </p:cNvSpPr>
          <p:nvPr>
            <p:ph type="ftr" sz="quarter" idx="3"/>
          </p:nvPr>
        </p:nvSpPr>
        <p:spPr bwMode="auto">
          <a:xfrm>
            <a:off x="3384550" y="6245225"/>
            <a:ext cx="31369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u="none">
                <a:solidFill>
                  <a:srgbClr val="000000"/>
                </a:solidFill>
                <a:latin typeface="+mn-lt"/>
              </a:defRPr>
            </a:lvl1pPr>
          </a:lstStyle>
          <a:p>
            <a:pPr>
              <a:defRPr/>
            </a:pPr>
            <a:endParaRPr lang="pt-BR"/>
          </a:p>
        </p:txBody>
      </p:sp>
      <p:sp>
        <p:nvSpPr>
          <p:cNvPr id="367622" name="Rectangle 6"/>
          <p:cNvSpPr>
            <a:spLocks noGrp="1" noChangeArrowheads="1"/>
          </p:cNvSpPr>
          <p:nvPr>
            <p:ph type="sldNum" sz="quarter" idx="4"/>
          </p:nvPr>
        </p:nvSpPr>
        <p:spPr bwMode="auto">
          <a:xfrm>
            <a:off x="7099300" y="6245225"/>
            <a:ext cx="2311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u="none">
                <a:solidFill>
                  <a:srgbClr val="000000"/>
                </a:solidFill>
                <a:latin typeface="+mn-lt"/>
              </a:defRPr>
            </a:lvl1pPr>
          </a:lstStyle>
          <a:p>
            <a:pPr>
              <a:defRPr/>
            </a:pPr>
            <a:fld id="{1FDC5217-7E1B-4ACF-A62F-531659436076}" type="slidenum">
              <a:rPr lang="pt-BR"/>
              <a:pPr>
                <a:defRPr/>
              </a:pPr>
              <a:t>‹nº›</a:t>
            </a:fld>
            <a:endParaRPr lang="pt-BR"/>
          </a:p>
        </p:txBody>
      </p:sp>
      <p:pic>
        <p:nvPicPr>
          <p:cNvPr id="34823" name="Picture 7" descr="duraes"/>
          <p:cNvPicPr>
            <a:picLocks noChangeAspect="1" noChangeArrowheads="1"/>
          </p:cNvPicPr>
          <p:nvPr/>
        </p:nvPicPr>
        <p:blipFill>
          <a:blip r:embed="rId13" cstate="email"/>
          <a:srcRect/>
          <a:stretch>
            <a:fillRect/>
          </a:stretch>
        </p:blipFill>
        <p:spPr bwMode="auto">
          <a:xfrm>
            <a:off x="0" y="0"/>
            <a:ext cx="9906000" cy="1782763"/>
          </a:xfrm>
          <a:prstGeom prst="rect">
            <a:avLst/>
          </a:prstGeom>
          <a:noFill/>
          <a:ln w="9525">
            <a:noFill/>
            <a:miter lim="800000"/>
            <a:headEnd/>
            <a:tailEnd/>
          </a:ln>
        </p:spPr>
      </p:pic>
      <p:pic>
        <p:nvPicPr>
          <p:cNvPr id="34824" name="Picture 8"/>
          <p:cNvPicPr>
            <a:picLocks noChangeAspect="1" noChangeArrowheads="1"/>
          </p:cNvPicPr>
          <p:nvPr/>
        </p:nvPicPr>
        <p:blipFill>
          <a:blip r:embed="rId14"/>
          <a:srcRect/>
          <a:stretch>
            <a:fillRect/>
          </a:stretch>
        </p:blipFill>
        <p:spPr bwMode="auto">
          <a:xfrm>
            <a:off x="11639550" y="43205400"/>
            <a:ext cx="15684500" cy="1666875"/>
          </a:xfrm>
          <a:prstGeom prst="rect">
            <a:avLst/>
          </a:prstGeom>
          <a:noFill/>
          <a:ln w="9525">
            <a:noFill/>
            <a:miter lim="800000"/>
            <a:headEnd/>
            <a:tailEnd/>
          </a:ln>
        </p:spPr>
      </p:pic>
      <p:pic>
        <p:nvPicPr>
          <p:cNvPr id="34825" name="Picture 9"/>
          <p:cNvPicPr>
            <a:picLocks noChangeAspect="1" noChangeArrowheads="1"/>
          </p:cNvPicPr>
          <p:nvPr/>
        </p:nvPicPr>
        <p:blipFill>
          <a:blip r:embed="rId14"/>
          <a:srcRect/>
          <a:stretch>
            <a:fillRect/>
          </a:stretch>
        </p:blipFill>
        <p:spPr bwMode="auto">
          <a:xfrm>
            <a:off x="8277225" y="31140400"/>
            <a:ext cx="15684500" cy="1666875"/>
          </a:xfrm>
          <a:prstGeom prst="rect">
            <a:avLst/>
          </a:prstGeom>
          <a:noFill/>
          <a:ln w="9525">
            <a:noFill/>
            <a:miter lim="800000"/>
            <a:headEnd/>
            <a:tailEnd/>
          </a:ln>
        </p:spPr>
      </p:pic>
      <p:pic>
        <p:nvPicPr>
          <p:cNvPr id="34826" name="Picture 10"/>
          <p:cNvPicPr>
            <a:picLocks noChangeAspect="1" noChangeArrowheads="1"/>
          </p:cNvPicPr>
          <p:nvPr/>
        </p:nvPicPr>
        <p:blipFill>
          <a:blip r:embed="rId14"/>
          <a:srcRect/>
          <a:stretch>
            <a:fillRect/>
          </a:stretch>
        </p:blipFill>
        <p:spPr bwMode="auto">
          <a:xfrm>
            <a:off x="8510588" y="31356300"/>
            <a:ext cx="15684500" cy="1666875"/>
          </a:xfrm>
          <a:prstGeom prst="rect">
            <a:avLst/>
          </a:prstGeom>
          <a:noFill/>
          <a:ln w="9525">
            <a:noFill/>
            <a:miter lim="800000"/>
            <a:headEnd/>
            <a:tailEnd/>
          </a:ln>
        </p:spPr>
      </p:pic>
      <p:pic>
        <p:nvPicPr>
          <p:cNvPr id="34827" name="Picture 11"/>
          <p:cNvPicPr>
            <a:picLocks noChangeAspect="1" noChangeArrowheads="1"/>
          </p:cNvPicPr>
          <p:nvPr/>
        </p:nvPicPr>
        <p:blipFill>
          <a:blip r:embed="rId14"/>
          <a:srcRect/>
          <a:stretch>
            <a:fillRect/>
          </a:stretch>
        </p:blipFill>
        <p:spPr bwMode="auto">
          <a:xfrm>
            <a:off x="8745538" y="31572200"/>
            <a:ext cx="15684500" cy="1666875"/>
          </a:xfrm>
          <a:prstGeom prst="rect">
            <a:avLst/>
          </a:prstGeom>
          <a:noFill/>
          <a:ln w="9525">
            <a:noFill/>
            <a:miter lim="800000"/>
            <a:headEnd/>
            <a:tailEnd/>
          </a:ln>
        </p:spPr>
      </p:pic>
      <p:pic>
        <p:nvPicPr>
          <p:cNvPr id="34828" name="Picture 12"/>
          <p:cNvPicPr>
            <a:picLocks noChangeAspect="1" noChangeArrowheads="1"/>
          </p:cNvPicPr>
          <p:nvPr/>
        </p:nvPicPr>
        <p:blipFill>
          <a:blip r:embed="rId14"/>
          <a:srcRect/>
          <a:stretch>
            <a:fillRect/>
          </a:stretch>
        </p:blipFill>
        <p:spPr bwMode="auto">
          <a:xfrm>
            <a:off x="8978900" y="31788100"/>
            <a:ext cx="15684500" cy="1666875"/>
          </a:xfrm>
          <a:prstGeom prst="rect">
            <a:avLst/>
          </a:prstGeom>
          <a:noFill/>
          <a:ln w="9525">
            <a:noFill/>
            <a:miter lim="800000"/>
            <a:headEnd/>
            <a:tailEnd/>
          </a:ln>
        </p:spPr>
      </p:pic>
      <p:pic>
        <p:nvPicPr>
          <p:cNvPr id="34829" name="Picture 13"/>
          <p:cNvPicPr>
            <a:picLocks noChangeAspect="1" noChangeArrowheads="1"/>
          </p:cNvPicPr>
          <p:nvPr/>
        </p:nvPicPr>
        <p:blipFill>
          <a:blip r:embed="rId14"/>
          <a:srcRect/>
          <a:stretch>
            <a:fillRect/>
          </a:stretch>
        </p:blipFill>
        <p:spPr bwMode="auto">
          <a:xfrm>
            <a:off x="9212263" y="32004000"/>
            <a:ext cx="15684500" cy="1666875"/>
          </a:xfrm>
          <a:prstGeom prst="rect">
            <a:avLst/>
          </a:prstGeom>
          <a:noFill/>
          <a:ln w="9525">
            <a:noFill/>
            <a:miter lim="800000"/>
            <a:headEnd/>
            <a:tailEnd/>
          </a:ln>
        </p:spPr>
      </p:pic>
      <p:pic>
        <p:nvPicPr>
          <p:cNvPr id="34830" name="Picture 14"/>
          <p:cNvPicPr>
            <a:picLocks noChangeAspect="1" noChangeArrowheads="1"/>
          </p:cNvPicPr>
          <p:nvPr/>
        </p:nvPicPr>
        <p:blipFill>
          <a:blip r:embed="rId14"/>
          <a:srcRect/>
          <a:stretch>
            <a:fillRect/>
          </a:stretch>
        </p:blipFill>
        <p:spPr bwMode="auto">
          <a:xfrm>
            <a:off x="9447213" y="32219900"/>
            <a:ext cx="15684500" cy="1666875"/>
          </a:xfrm>
          <a:prstGeom prst="rect">
            <a:avLst/>
          </a:prstGeom>
          <a:noFill/>
          <a:ln w="9525">
            <a:noFill/>
            <a:miter lim="800000"/>
            <a:headEnd/>
            <a:tailEnd/>
          </a:ln>
        </p:spPr>
      </p:pic>
      <p:pic>
        <p:nvPicPr>
          <p:cNvPr id="34831" name="Picture 15"/>
          <p:cNvPicPr>
            <a:picLocks noChangeAspect="1" noChangeArrowheads="1"/>
          </p:cNvPicPr>
          <p:nvPr/>
        </p:nvPicPr>
        <p:blipFill>
          <a:blip r:embed="rId14"/>
          <a:srcRect/>
          <a:stretch>
            <a:fillRect/>
          </a:stretch>
        </p:blipFill>
        <p:spPr bwMode="auto">
          <a:xfrm>
            <a:off x="9680575" y="32435800"/>
            <a:ext cx="15684500" cy="1666875"/>
          </a:xfrm>
          <a:prstGeom prst="rect">
            <a:avLst/>
          </a:prstGeom>
          <a:noFill/>
          <a:ln w="9525">
            <a:noFill/>
            <a:miter lim="800000"/>
            <a:headEnd/>
            <a:tailEnd/>
          </a:ln>
        </p:spPr>
      </p:pic>
      <p:pic>
        <p:nvPicPr>
          <p:cNvPr id="34832" name="Picture 16"/>
          <p:cNvPicPr>
            <a:picLocks noChangeAspect="1" noChangeArrowheads="1"/>
          </p:cNvPicPr>
          <p:nvPr/>
        </p:nvPicPr>
        <p:blipFill>
          <a:blip r:embed="rId14"/>
          <a:srcRect/>
          <a:stretch>
            <a:fillRect/>
          </a:stretch>
        </p:blipFill>
        <p:spPr bwMode="auto">
          <a:xfrm>
            <a:off x="9913938" y="32651700"/>
            <a:ext cx="15684500" cy="1666875"/>
          </a:xfrm>
          <a:prstGeom prst="rect">
            <a:avLst/>
          </a:prstGeom>
          <a:noFill/>
          <a:ln w="9525">
            <a:noFill/>
            <a:miter lim="800000"/>
            <a:headEnd/>
            <a:tailEnd/>
          </a:ln>
        </p:spPr>
      </p:pic>
      <p:pic>
        <p:nvPicPr>
          <p:cNvPr id="34833" name="Picture 17"/>
          <p:cNvPicPr>
            <a:picLocks noChangeAspect="1" noChangeArrowheads="1"/>
          </p:cNvPicPr>
          <p:nvPr/>
        </p:nvPicPr>
        <p:blipFill>
          <a:blip r:embed="rId14"/>
          <a:srcRect/>
          <a:stretch>
            <a:fillRect/>
          </a:stretch>
        </p:blipFill>
        <p:spPr bwMode="auto">
          <a:xfrm>
            <a:off x="10148888" y="32867600"/>
            <a:ext cx="15684500" cy="1666875"/>
          </a:xfrm>
          <a:prstGeom prst="rect">
            <a:avLst/>
          </a:prstGeom>
          <a:noFill/>
          <a:ln w="9525">
            <a:noFill/>
            <a:miter lim="800000"/>
            <a:headEnd/>
            <a:tailEnd/>
          </a:ln>
        </p:spPr>
      </p:pic>
      <p:pic>
        <p:nvPicPr>
          <p:cNvPr id="34834" name="Picture 18"/>
          <p:cNvPicPr>
            <a:picLocks noChangeAspect="1" noChangeArrowheads="1"/>
          </p:cNvPicPr>
          <p:nvPr/>
        </p:nvPicPr>
        <p:blipFill>
          <a:blip r:embed="rId14"/>
          <a:srcRect/>
          <a:stretch>
            <a:fillRect/>
          </a:stretch>
        </p:blipFill>
        <p:spPr bwMode="auto">
          <a:xfrm>
            <a:off x="10382250" y="33083500"/>
            <a:ext cx="15684500" cy="1666875"/>
          </a:xfrm>
          <a:prstGeom prst="rect">
            <a:avLst/>
          </a:prstGeom>
          <a:noFill/>
          <a:ln w="9525">
            <a:noFill/>
            <a:miter lim="800000"/>
            <a:headEnd/>
            <a:tailEnd/>
          </a:ln>
        </p:spPr>
      </p:pic>
      <p:pic>
        <p:nvPicPr>
          <p:cNvPr id="34835" name="Picture 19"/>
          <p:cNvPicPr>
            <a:picLocks noChangeAspect="1" noChangeArrowheads="1"/>
          </p:cNvPicPr>
          <p:nvPr/>
        </p:nvPicPr>
        <p:blipFill>
          <a:blip r:embed="rId14"/>
          <a:srcRect/>
          <a:stretch>
            <a:fillRect/>
          </a:stretch>
        </p:blipFill>
        <p:spPr bwMode="auto">
          <a:xfrm>
            <a:off x="8277225" y="31429325"/>
            <a:ext cx="15684500" cy="166687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97303" r:id="rId1"/>
    <p:sldLayoutId id="2147497304" r:id="rId2"/>
    <p:sldLayoutId id="2147497305" r:id="rId3"/>
    <p:sldLayoutId id="2147497306" r:id="rId4"/>
    <p:sldLayoutId id="2147497307" r:id="rId5"/>
    <p:sldLayoutId id="2147497308" r:id="rId6"/>
    <p:sldLayoutId id="2147497309" r:id="rId7"/>
    <p:sldLayoutId id="2147497310" r:id="rId8"/>
    <p:sldLayoutId id="2147497311" r:id="rId9"/>
    <p:sldLayoutId id="2147497312" r:id="rId10"/>
    <p:sldLayoutId id="214749731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bwMode="auto">
          <a:xfrm>
            <a:off x="495300" y="274638"/>
            <a:ext cx="8915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pt-BR" smtClean="0"/>
              <a:t>Clique para editar o estilo do título mestre</a:t>
            </a:r>
          </a:p>
        </p:txBody>
      </p:sp>
      <p:sp>
        <p:nvSpPr>
          <p:cNvPr id="35843" name="Rectangle 3"/>
          <p:cNvSpPr>
            <a:spLocks noGrp="1" noChangeArrowheads="1"/>
          </p:cNvSpPr>
          <p:nvPr>
            <p:ph type="body" idx="1"/>
          </p:nvPr>
        </p:nvSpPr>
        <p:spPr bwMode="auto">
          <a:xfrm>
            <a:off x="495300" y="1600200"/>
            <a:ext cx="89154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p>
        </p:txBody>
      </p:sp>
      <p:sp>
        <p:nvSpPr>
          <p:cNvPr id="1028" name="Rectangle 4"/>
          <p:cNvSpPr>
            <a:spLocks noGrp="1" noChangeArrowheads="1"/>
          </p:cNvSpPr>
          <p:nvPr>
            <p:ph type="dt" sz="half" idx="2"/>
          </p:nvPr>
        </p:nvSpPr>
        <p:spPr bwMode="auto">
          <a:xfrm>
            <a:off x="495300" y="6245225"/>
            <a:ext cx="2311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Arial" charset="0"/>
              </a:defRPr>
            </a:lvl1pPr>
          </a:lstStyle>
          <a:p>
            <a:pPr>
              <a:defRPr/>
            </a:pPr>
            <a:endParaRPr lang="pt-BR"/>
          </a:p>
        </p:txBody>
      </p:sp>
      <p:sp>
        <p:nvSpPr>
          <p:cNvPr id="1029" name="Rectangle 5"/>
          <p:cNvSpPr>
            <a:spLocks noGrp="1" noChangeArrowheads="1"/>
          </p:cNvSpPr>
          <p:nvPr>
            <p:ph type="ftr" sz="quarter" idx="3"/>
          </p:nvPr>
        </p:nvSpPr>
        <p:spPr bwMode="auto">
          <a:xfrm>
            <a:off x="3384550" y="6245225"/>
            <a:ext cx="31369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defRPr>
            </a:lvl1pPr>
          </a:lstStyle>
          <a:p>
            <a:pPr>
              <a:defRPr/>
            </a:pPr>
            <a:endParaRPr lang="pt-BR"/>
          </a:p>
        </p:txBody>
      </p:sp>
      <p:sp>
        <p:nvSpPr>
          <p:cNvPr id="1030" name="Rectangle 6"/>
          <p:cNvSpPr>
            <a:spLocks noGrp="1" noChangeArrowheads="1"/>
          </p:cNvSpPr>
          <p:nvPr>
            <p:ph type="sldNum" sz="quarter" idx="4"/>
          </p:nvPr>
        </p:nvSpPr>
        <p:spPr bwMode="auto">
          <a:xfrm>
            <a:off x="7099300" y="6245225"/>
            <a:ext cx="2311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pPr>
              <a:defRPr/>
            </a:pPr>
            <a:fld id="{723383D9-1F22-41C1-BB47-10D2C201155D}" type="slidenum">
              <a:rPr lang="pt-BR"/>
              <a:pPr>
                <a:defRPr/>
              </a:pPr>
              <a:t>‹nº›</a:t>
            </a:fld>
            <a:endParaRPr lang="pt-BR"/>
          </a:p>
        </p:txBody>
      </p:sp>
    </p:spTree>
  </p:cSld>
  <p:clrMap bg1="lt1" tx1="dk1" bg2="lt2" tx2="dk2" accent1="accent1" accent2="accent2" accent3="accent3" accent4="accent4" accent5="accent5" accent6="accent6" hlink="hlink" folHlink="folHlink"/>
  <p:sldLayoutIdLst>
    <p:sldLayoutId id="2147497314" r:id="rId1"/>
    <p:sldLayoutId id="2147497315" r:id="rId2"/>
    <p:sldLayoutId id="2147497316" r:id="rId3"/>
    <p:sldLayoutId id="2147497317" r:id="rId4"/>
    <p:sldLayoutId id="2147497318" r:id="rId5"/>
    <p:sldLayoutId id="2147497319" r:id="rId6"/>
    <p:sldLayoutId id="2147497320" r:id="rId7"/>
    <p:sldLayoutId id="2147497321" r:id="rId8"/>
    <p:sldLayoutId id="2147497322" r:id="rId9"/>
    <p:sldLayoutId id="2147497323" r:id="rId10"/>
    <p:sldLayoutId id="2147497324"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rgbClr val="0000FF"/>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bwMode="auto">
          <a:xfrm>
            <a:off x="742950" y="609600"/>
            <a:ext cx="84201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Clique para editar o estilo do título mestre</a:t>
            </a:r>
          </a:p>
        </p:txBody>
      </p:sp>
      <p:sp>
        <p:nvSpPr>
          <p:cNvPr id="36867" name="Rectangle 3"/>
          <p:cNvSpPr>
            <a:spLocks noGrp="1" noChangeArrowheads="1"/>
          </p:cNvSpPr>
          <p:nvPr>
            <p:ph type="body" idx="1"/>
          </p:nvPr>
        </p:nvSpPr>
        <p:spPr bwMode="auto">
          <a:xfrm>
            <a:off x="742950" y="1981200"/>
            <a:ext cx="84201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Clique para editar os estilos do texto mestre</a:t>
            </a:r>
          </a:p>
          <a:p>
            <a:pPr lvl="1"/>
            <a:r>
              <a:rPr lang="en-US" smtClean="0"/>
              <a:t>Segundo nível</a:t>
            </a:r>
          </a:p>
          <a:p>
            <a:pPr lvl="2"/>
            <a:r>
              <a:rPr lang="en-US" smtClean="0"/>
              <a:t>Terceiro nível</a:t>
            </a:r>
          </a:p>
          <a:p>
            <a:pPr lvl="3"/>
            <a:r>
              <a:rPr lang="en-US" smtClean="0"/>
              <a:t>Quarto nível</a:t>
            </a:r>
          </a:p>
          <a:p>
            <a:pPr lvl="4"/>
            <a:r>
              <a:rPr lang="en-US" smtClean="0"/>
              <a:t>Quinto nível</a:t>
            </a:r>
          </a:p>
        </p:txBody>
      </p:sp>
      <p:sp>
        <p:nvSpPr>
          <p:cNvPr id="55300" name="Rectangle 4"/>
          <p:cNvSpPr>
            <a:spLocks noGrp="1" noChangeArrowheads="1"/>
          </p:cNvSpPr>
          <p:nvPr>
            <p:ph type="dt" sz="half" idx="2"/>
          </p:nvPr>
        </p:nvSpPr>
        <p:spPr bwMode="auto">
          <a:xfrm>
            <a:off x="742950" y="6248400"/>
            <a:ext cx="206375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mn-lt"/>
              </a:defRPr>
            </a:lvl1pPr>
          </a:lstStyle>
          <a:p>
            <a:pPr>
              <a:defRPr/>
            </a:pPr>
            <a:endParaRPr lang="en-US"/>
          </a:p>
        </p:txBody>
      </p:sp>
      <p:sp>
        <p:nvSpPr>
          <p:cNvPr id="55301" name="Rectangle 5"/>
          <p:cNvSpPr>
            <a:spLocks noGrp="1" noChangeArrowheads="1"/>
          </p:cNvSpPr>
          <p:nvPr>
            <p:ph type="ftr" sz="quarter" idx="3"/>
          </p:nvPr>
        </p:nvSpPr>
        <p:spPr bwMode="auto">
          <a:xfrm>
            <a:off x="3384550" y="6248400"/>
            <a:ext cx="31369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mn-lt"/>
              </a:defRPr>
            </a:lvl1pPr>
          </a:lstStyle>
          <a:p>
            <a:pPr>
              <a:defRPr/>
            </a:pPr>
            <a:endParaRPr lang="en-US"/>
          </a:p>
        </p:txBody>
      </p:sp>
      <p:sp>
        <p:nvSpPr>
          <p:cNvPr id="55302" name="Rectangle 6"/>
          <p:cNvSpPr>
            <a:spLocks noGrp="1" noChangeArrowheads="1"/>
          </p:cNvSpPr>
          <p:nvPr>
            <p:ph type="sldNum" sz="quarter" idx="4"/>
          </p:nvPr>
        </p:nvSpPr>
        <p:spPr bwMode="auto">
          <a:xfrm>
            <a:off x="7099300" y="6248400"/>
            <a:ext cx="206375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mn-lt"/>
              </a:defRPr>
            </a:lvl1pPr>
          </a:lstStyle>
          <a:p>
            <a:pPr>
              <a:defRPr/>
            </a:pPr>
            <a:fld id="{915947AE-8E8B-4906-A91A-927FA10CBDB1}" type="slidenum">
              <a:rPr lang="en-US"/>
              <a:pPr>
                <a:defRPr/>
              </a:pPr>
              <a:t>‹nº›</a:t>
            </a:fld>
            <a:endParaRPr lang="en-US"/>
          </a:p>
        </p:txBody>
      </p:sp>
      <p:pic>
        <p:nvPicPr>
          <p:cNvPr id="36871" name="Picture 7" descr="duraes"/>
          <p:cNvPicPr>
            <a:picLocks noChangeAspect="1" noChangeArrowheads="1"/>
          </p:cNvPicPr>
          <p:nvPr userDrawn="1"/>
        </p:nvPicPr>
        <p:blipFill>
          <a:blip r:embed="rId14" cstate="email"/>
          <a:srcRect/>
          <a:stretch>
            <a:fillRect/>
          </a:stretch>
        </p:blipFill>
        <p:spPr bwMode="auto">
          <a:xfrm>
            <a:off x="0" y="0"/>
            <a:ext cx="9906000" cy="178276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97325" r:id="rId1"/>
    <p:sldLayoutId id="2147497326" r:id="rId2"/>
    <p:sldLayoutId id="2147497327" r:id="rId3"/>
    <p:sldLayoutId id="2147497328" r:id="rId4"/>
    <p:sldLayoutId id="2147497329" r:id="rId5"/>
    <p:sldLayoutId id="2147497330" r:id="rId6"/>
    <p:sldLayoutId id="2147497331" r:id="rId7"/>
    <p:sldLayoutId id="2147497332" r:id="rId8"/>
    <p:sldLayoutId id="2147497333" r:id="rId9"/>
    <p:sldLayoutId id="2147497334" r:id="rId10"/>
    <p:sldLayoutId id="2147497335" r:id="rId11"/>
    <p:sldLayoutId id="2147497336"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3"/>
          <p:cNvSpPr>
            <a:spLocks noGrp="1" noChangeArrowheads="1"/>
          </p:cNvSpPr>
          <p:nvPr>
            <p:ph type="body" idx="1"/>
          </p:nvPr>
        </p:nvSpPr>
        <p:spPr bwMode="auto">
          <a:xfrm>
            <a:off x="495300" y="1600200"/>
            <a:ext cx="89154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p>
        </p:txBody>
      </p:sp>
    </p:spTree>
  </p:cSld>
  <p:clrMap bg1="lt1" tx1="dk1" bg2="lt2" tx2="dk2" accent1="accent1" accent2="accent2" accent3="accent3" accent4="accent4" accent5="accent5" accent6="accent6" hlink="hlink" folHlink="folHlink"/>
  <p:sldLayoutIdLst>
    <p:sldLayoutId id="2147496982" r:id="rId1"/>
    <p:sldLayoutId id="2147496983" r:id="rId2"/>
    <p:sldLayoutId id="2147496984" r:id="rId3"/>
    <p:sldLayoutId id="2147496985" r:id="rId4"/>
    <p:sldLayoutId id="2147496986" r:id="rId5"/>
    <p:sldLayoutId id="2147496987" r:id="rId6"/>
    <p:sldLayoutId id="2147496988" r:id="rId7"/>
    <p:sldLayoutId id="2147496989" r:id="rId8"/>
    <p:sldLayoutId id="2147496990" r:id="rId9"/>
    <p:sldLayoutId id="2147496991" r:id="rId10"/>
    <p:sldLayoutId id="2147496992" r:id="rId11"/>
    <p:sldLayoutId id="2147496993" r:id="rId12"/>
    <p:sldLayoutId id="2147496994"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bwMode="auto">
          <a:xfrm>
            <a:off x="742950" y="609600"/>
            <a:ext cx="84201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Clique para editar o estilo do título mestre</a:t>
            </a:r>
          </a:p>
        </p:txBody>
      </p:sp>
      <p:sp>
        <p:nvSpPr>
          <p:cNvPr id="38915" name="Rectangle 3"/>
          <p:cNvSpPr>
            <a:spLocks noGrp="1" noChangeArrowheads="1"/>
          </p:cNvSpPr>
          <p:nvPr>
            <p:ph type="body" idx="1"/>
          </p:nvPr>
        </p:nvSpPr>
        <p:spPr bwMode="auto">
          <a:xfrm>
            <a:off x="742950" y="1981200"/>
            <a:ext cx="84201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Clique para editar os estilos do texto mestre</a:t>
            </a:r>
          </a:p>
          <a:p>
            <a:pPr lvl="1"/>
            <a:r>
              <a:rPr lang="en-US" smtClean="0"/>
              <a:t>Segundo nível</a:t>
            </a:r>
          </a:p>
          <a:p>
            <a:pPr lvl="2"/>
            <a:r>
              <a:rPr lang="en-US" smtClean="0"/>
              <a:t>Terceiro nível</a:t>
            </a:r>
          </a:p>
          <a:p>
            <a:pPr lvl="3"/>
            <a:r>
              <a:rPr lang="en-US" smtClean="0"/>
              <a:t>Quarto nível</a:t>
            </a:r>
          </a:p>
          <a:p>
            <a:pPr lvl="4"/>
            <a:r>
              <a:rPr lang="en-US" smtClean="0"/>
              <a:t>Quinto nível</a:t>
            </a:r>
          </a:p>
        </p:txBody>
      </p:sp>
      <p:sp>
        <p:nvSpPr>
          <p:cNvPr id="71684" name="Rectangle 4"/>
          <p:cNvSpPr>
            <a:spLocks noGrp="1" noChangeArrowheads="1"/>
          </p:cNvSpPr>
          <p:nvPr>
            <p:ph type="dt" sz="half" idx="2"/>
          </p:nvPr>
        </p:nvSpPr>
        <p:spPr bwMode="auto">
          <a:xfrm>
            <a:off x="742950" y="6248400"/>
            <a:ext cx="206375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mn-lt"/>
              </a:defRPr>
            </a:lvl1pPr>
          </a:lstStyle>
          <a:p>
            <a:pPr>
              <a:defRPr/>
            </a:pPr>
            <a:endParaRPr lang="en-US"/>
          </a:p>
        </p:txBody>
      </p:sp>
      <p:sp>
        <p:nvSpPr>
          <p:cNvPr id="71685" name="Rectangle 5"/>
          <p:cNvSpPr>
            <a:spLocks noGrp="1" noChangeArrowheads="1"/>
          </p:cNvSpPr>
          <p:nvPr>
            <p:ph type="ftr" sz="quarter" idx="3"/>
          </p:nvPr>
        </p:nvSpPr>
        <p:spPr bwMode="auto">
          <a:xfrm>
            <a:off x="3384550" y="6248400"/>
            <a:ext cx="31369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mn-lt"/>
              </a:defRPr>
            </a:lvl1pPr>
          </a:lstStyle>
          <a:p>
            <a:pPr>
              <a:defRPr/>
            </a:pPr>
            <a:endParaRPr lang="en-US"/>
          </a:p>
        </p:txBody>
      </p:sp>
      <p:sp>
        <p:nvSpPr>
          <p:cNvPr id="71686" name="Rectangle 6"/>
          <p:cNvSpPr>
            <a:spLocks noGrp="1" noChangeArrowheads="1"/>
          </p:cNvSpPr>
          <p:nvPr>
            <p:ph type="sldNum" sz="quarter" idx="4"/>
          </p:nvPr>
        </p:nvSpPr>
        <p:spPr bwMode="auto">
          <a:xfrm>
            <a:off x="7099300" y="6248400"/>
            <a:ext cx="206375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mn-lt"/>
              </a:defRPr>
            </a:lvl1pPr>
          </a:lstStyle>
          <a:p>
            <a:pPr>
              <a:defRPr/>
            </a:pPr>
            <a:fld id="{48EE9F99-63C3-4945-A4B1-C69B83EB9C40}" type="slidenum">
              <a:rPr lang="en-US"/>
              <a:pPr>
                <a:defRPr/>
              </a:pPr>
              <a:t>‹nº›</a:t>
            </a:fld>
            <a:endParaRPr lang="en-US"/>
          </a:p>
        </p:txBody>
      </p:sp>
      <p:pic>
        <p:nvPicPr>
          <p:cNvPr id="38919" name="Picture 7" descr="duraes"/>
          <p:cNvPicPr>
            <a:picLocks noChangeAspect="1" noChangeArrowheads="1"/>
          </p:cNvPicPr>
          <p:nvPr userDrawn="1"/>
        </p:nvPicPr>
        <p:blipFill>
          <a:blip r:embed="rId14" cstate="email"/>
          <a:srcRect/>
          <a:stretch>
            <a:fillRect/>
          </a:stretch>
        </p:blipFill>
        <p:spPr bwMode="auto">
          <a:xfrm>
            <a:off x="0" y="0"/>
            <a:ext cx="9906000" cy="178276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97337" r:id="rId1"/>
    <p:sldLayoutId id="2147497338" r:id="rId2"/>
    <p:sldLayoutId id="2147497339" r:id="rId3"/>
    <p:sldLayoutId id="2147497340" r:id="rId4"/>
    <p:sldLayoutId id="2147497341" r:id="rId5"/>
    <p:sldLayoutId id="2147497342" r:id="rId6"/>
    <p:sldLayoutId id="2147497343" r:id="rId7"/>
    <p:sldLayoutId id="2147497344" r:id="rId8"/>
    <p:sldLayoutId id="2147497345" r:id="rId9"/>
    <p:sldLayoutId id="2147497346" r:id="rId10"/>
    <p:sldLayoutId id="2147497347" r:id="rId11"/>
    <p:sldLayoutId id="2147497348"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bwMode="auto">
          <a:xfrm>
            <a:off x="742950" y="609600"/>
            <a:ext cx="84201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pt-BR" smtClean="0"/>
              <a:t>Clique para editar o estilo do título mestre</a:t>
            </a:r>
          </a:p>
        </p:txBody>
      </p:sp>
      <p:sp>
        <p:nvSpPr>
          <p:cNvPr id="39939" name="Rectangle 3"/>
          <p:cNvSpPr>
            <a:spLocks noGrp="1" noChangeArrowheads="1"/>
          </p:cNvSpPr>
          <p:nvPr>
            <p:ph type="body" idx="1"/>
          </p:nvPr>
        </p:nvSpPr>
        <p:spPr bwMode="auto">
          <a:xfrm>
            <a:off x="742950" y="1981200"/>
            <a:ext cx="84201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p>
        </p:txBody>
      </p:sp>
      <p:sp>
        <p:nvSpPr>
          <p:cNvPr id="479236" name="Rectangle 4"/>
          <p:cNvSpPr>
            <a:spLocks noGrp="1" noChangeArrowheads="1"/>
          </p:cNvSpPr>
          <p:nvPr>
            <p:ph type="dt" sz="half" idx="2"/>
          </p:nvPr>
        </p:nvSpPr>
        <p:spPr bwMode="auto">
          <a:xfrm>
            <a:off x="742950" y="6248400"/>
            <a:ext cx="206375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u="none">
                <a:solidFill>
                  <a:srgbClr val="000000"/>
                </a:solidFill>
                <a:latin typeface="Times New Roman" pitchFamily="18" charset="0"/>
              </a:defRPr>
            </a:lvl1pPr>
          </a:lstStyle>
          <a:p>
            <a:pPr>
              <a:defRPr/>
            </a:pPr>
            <a:endParaRPr lang="pt-BR"/>
          </a:p>
        </p:txBody>
      </p:sp>
      <p:sp>
        <p:nvSpPr>
          <p:cNvPr id="479237" name="Rectangle 5"/>
          <p:cNvSpPr>
            <a:spLocks noGrp="1" noChangeArrowheads="1"/>
          </p:cNvSpPr>
          <p:nvPr>
            <p:ph type="ftr" sz="quarter" idx="3"/>
          </p:nvPr>
        </p:nvSpPr>
        <p:spPr bwMode="auto">
          <a:xfrm>
            <a:off x="3384550" y="6248400"/>
            <a:ext cx="31369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u="none">
                <a:solidFill>
                  <a:srgbClr val="000000"/>
                </a:solidFill>
                <a:latin typeface="Times New Roman" pitchFamily="18" charset="0"/>
              </a:defRPr>
            </a:lvl1pPr>
          </a:lstStyle>
          <a:p>
            <a:pPr>
              <a:defRPr/>
            </a:pPr>
            <a:endParaRPr lang="pt-BR"/>
          </a:p>
        </p:txBody>
      </p:sp>
      <p:sp>
        <p:nvSpPr>
          <p:cNvPr id="479238" name="Rectangle 6"/>
          <p:cNvSpPr>
            <a:spLocks noGrp="1" noChangeArrowheads="1"/>
          </p:cNvSpPr>
          <p:nvPr>
            <p:ph type="sldNum" sz="quarter" idx="4"/>
          </p:nvPr>
        </p:nvSpPr>
        <p:spPr bwMode="auto">
          <a:xfrm>
            <a:off x="7099300" y="6248400"/>
            <a:ext cx="206375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u="none">
                <a:solidFill>
                  <a:srgbClr val="000000"/>
                </a:solidFill>
                <a:latin typeface="Times New Roman" pitchFamily="18" charset="0"/>
              </a:defRPr>
            </a:lvl1pPr>
          </a:lstStyle>
          <a:p>
            <a:pPr>
              <a:defRPr/>
            </a:pPr>
            <a:fld id="{16D4C500-7918-48AD-9B85-84EE559D92B9}" type="slidenum">
              <a:rPr lang="pt-BR"/>
              <a:pPr>
                <a:defRPr/>
              </a:pPr>
              <a:t>‹nº›</a:t>
            </a:fld>
            <a:endParaRPr lang="pt-BR"/>
          </a:p>
        </p:txBody>
      </p:sp>
      <p:sp>
        <p:nvSpPr>
          <p:cNvPr id="479239" name="Text Box 7"/>
          <p:cNvSpPr txBox="1">
            <a:spLocks noChangeArrowheads="1"/>
          </p:cNvSpPr>
          <p:nvPr/>
        </p:nvSpPr>
        <p:spPr bwMode="auto">
          <a:xfrm>
            <a:off x="3721100" y="1027113"/>
            <a:ext cx="782638" cy="461962"/>
          </a:xfrm>
          <a:prstGeom prst="rect">
            <a:avLst/>
          </a:prstGeom>
          <a:noFill/>
          <a:ln w="9525">
            <a:noFill/>
            <a:miter lim="800000"/>
            <a:headEnd/>
            <a:tailEnd/>
          </a:ln>
          <a:effectLst/>
        </p:spPr>
        <p:txBody>
          <a:bodyPr wrap="none">
            <a:spAutoFit/>
          </a:bodyPr>
          <a:lstStyle/>
          <a:p>
            <a:pPr algn="l">
              <a:defRPr/>
            </a:pPr>
            <a:r>
              <a:rPr lang="pt-BR" b="1">
                <a:solidFill>
                  <a:srgbClr val="0000FF"/>
                </a:solidFill>
              </a:rPr>
              <a:t>MIP</a:t>
            </a:r>
          </a:p>
        </p:txBody>
      </p:sp>
      <p:sp>
        <p:nvSpPr>
          <p:cNvPr id="479241" name="Line 9"/>
          <p:cNvSpPr>
            <a:spLocks noChangeShapeType="1"/>
          </p:cNvSpPr>
          <p:nvPr userDrawn="1"/>
        </p:nvSpPr>
        <p:spPr bwMode="auto">
          <a:xfrm>
            <a:off x="247650" y="1768475"/>
            <a:ext cx="9493250" cy="0"/>
          </a:xfrm>
          <a:prstGeom prst="line">
            <a:avLst/>
          </a:prstGeom>
          <a:noFill/>
          <a:ln w="38100">
            <a:solidFill>
              <a:srgbClr val="FFFF00"/>
            </a:solidFill>
            <a:round/>
            <a:headEnd/>
            <a:tailEnd/>
          </a:ln>
          <a:effectLst/>
        </p:spPr>
        <p:txBody>
          <a:bodyPr wrap="none" anchor="ctr"/>
          <a:lstStyle/>
          <a:p>
            <a:pPr algn="l" eaLnBrk="0" hangingPunct="0">
              <a:defRPr/>
            </a:pPr>
            <a:endParaRPr lang="pt-BR" sz="500" u="sng">
              <a:solidFill>
                <a:srgbClr val="000000"/>
              </a:solidFill>
            </a:endParaRPr>
          </a:p>
        </p:txBody>
      </p:sp>
      <p:pic>
        <p:nvPicPr>
          <p:cNvPr id="39945" name="Picture 10" descr="duraes"/>
          <p:cNvPicPr>
            <a:picLocks noChangeAspect="1" noChangeArrowheads="1"/>
          </p:cNvPicPr>
          <p:nvPr userDrawn="1"/>
        </p:nvPicPr>
        <p:blipFill>
          <a:blip r:embed="rId13" cstate="email"/>
          <a:srcRect/>
          <a:stretch>
            <a:fillRect/>
          </a:stretch>
        </p:blipFill>
        <p:spPr bwMode="auto">
          <a:xfrm>
            <a:off x="0" y="0"/>
            <a:ext cx="9906000" cy="178276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97349" r:id="rId1"/>
    <p:sldLayoutId id="2147497350" r:id="rId2"/>
    <p:sldLayoutId id="2147497351" r:id="rId3"/>
    <p:sldLayoutId id="2147497352" r:id="rId4"/>
    <p:sldLayoutId id="2147497353" r:id="rId5"/>
    <p:sldLayoutId id="2147497354" r:id="rId6"/>
    <p:sldLayoutId id="2147497355" r:id="rId7"/>
    <p:sldLayoutId id="2147497356" r:id="rId8"/>
    <p:sldLayoutId id="2147497357" r:id="rId9"/>
    <p:sldLayoutId id="2147497358" r:id="rId10"/>
    <p:sldLayoutId id="21474973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62" name="Title Placeholder 1"/>
          <p:cNvSpPr>
            <a:spLocks noGrp="1"/>
          </p:cNvSpPr>
          <p:nvPr>
            <p:ph type="title"/>
          </p:nvPr>
        </p:nvSpPr>
        <p:spPr bwMode="auto">
          <a:xfrm>
            <a:off x="495300" y="274638"/>
            <a:ext cx="8915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pt-BR" smtClean="0"/>
          </a:p>
        </p:txBody>
      </p:sp>
      <p:sp>
        <p:nvSpPr>
          <p:cNvPr id="40963" name="Text Placeholder 2"/>
          <p:cNvSpPr>
            <a:spLocks noGrp="1"/>
          </p:cNvSpPr>
          <p:nvPr>
            <p:ph type="body" idx="1"/>
          </p:nvPr>
        </p:nvSpPr>
        <p:spPr bwMode="auto">
          <a:xfrm>
            <a:off x="495300" y="1600200"/>
            <a:ext cx="89154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smtClean="0"/>
          </a:p>
        </p:txBody>
      </p:sp>
      <p:sp>
        <p:nvSpPr>
          <p:cNvPr id="4" name="Date Placeholder 3"/>
          <p:cNvSpPr>
            <a:spLocks noGrp="1"/>
          </p:cNvSpPr>
          <p:nvPr>
            <p:ph type="dt" sz="half" idx="2"/>
          </p:nvPr>
        </p:nvSpPr>
        <p:spPr>
          <a:xfrm>
            <a:off x="495300" y="6356350"/>
            <a:ext cx="23114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defRPr>
            </a:lvl1pPr>
          </a:lstStyle>
          <a:p>
            <a:pPr>
              <a:defRPr/>
            </a:pPr>
            <a:fld id="{CDB96D2C-C8F1-4CB6-AB75-0D07643A34BB}" type="datetimeFigureOut">
              <a:rPr lang="pt-BR"/>
              <a:pPr>
                <a:defRPr/>
              </a:pPr>
              <a:t>17/5/2010</a:t>
            </a:fld>
            <a:endParaRPr lang="pt-BR"/>
          </a:p>
        </p:txBody>
      </p:sp>
      <p:sp>
        <p:nvSpPr>
          <p:cNvPr id="5" name="Footer Placeholder 4"/>
          <p:cNvSpPr>
            <a:spLocks noGrp="1"/>
          </p:cNvSpPr>
          <p:nvPr>
            <p:ph type="ftr" sz="quarter" idx="3"/>
          </p:nvPr>
        </p:nvSpPr>
        <p:spPr>
          <a:xfrm>
            <a:off x="3384550" y="6356350"/>
            <a:ext cx="31369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defRPr>
            </a:lvl1pPr>
          </a:lstStyle>
          <a:p>
            <a:pPr>
              <a:defRPr/>
            </a:pPr>
            <a:endParaRPr lang="pt-BR"/>
          </a:p>
        </p:txBody>
      </p:sp>
      <p:sp>
        <p:nvSpPr>
          <p:cNvPr id="6" name="Slide Number Placeholder 5"/>
          <p:cNvSpPr>
            <a:spLocks noGrp="1"/>
          </p:cNvSpPr>
          <p:nvPr>
            <p:ph type="sldNum" sz="quarter" idx="4"/>
          </p:nvPr>
        </p:nvSpPr>
        <p:spPr>
          <a:xfrm>
            <a:off x="7099300" y="6356350"/>
            <a:ext cx="23114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Calibri"/>
              </a:defRPr>
            </a:lvl1pPr>
          </a:lstStyle>
          <a:p>
            <a:pPr>
              <a:defRPr/>
            </a:pPr>
            <a:fld id="{1E9E1379-1006-44E7-9700-E781C7661F75}" type="slidenum">
              <a:rPr lang="pt-BR"/>
              <a:pPr>
                <a:defRPr/>
              </a:pPr>
              <a:t>‹nº›</a:t>
            </a:fld>
            <a:endParaRPr lang="pt-BR"/>
          </a:p>
        </p:txBody>
      </p:sp>
    </p:spTree>
  </p:cSld>
  <p:clrMap bg1="lt1" tx1="dk1" bg2="lt2" tx2="dk2" accent1="accent1" accent2="accent2" accent3="accent3" accent4="accent4" accent5="accent5" accent6="accent6" hlink="hlink" folHlink="folHlink"/>
  <p:sldLayoutIdLst>
    <p:sldLayoutId id="2147497360" r:id="rId1"/>
    <p:sldLayoutId id="2147497361" r:id="rId2"/>
    <p:sldLayoutId id="2147497362" r:id="rId3"/>
    <p:sldLayoutId id="2147497363" r:id="rId4"/>
    <p:sldLayoutId id="2147497364" r:id="rId5"/>
    <p:sldLayoutId id="2147497365" r:id="rId6"/>
    <p:sldLayoutId id="2147497366" r:id="rId7"/>
    <p:sldLayoutId id="2147497367" r:id="rId8"/>
    <p:sldLayoutId id="2147497368" r:id="rId9"/>
    <p:sldLayoutId id="2147497369" r:id="rId10"/>
    <p:sldLayoutId id="2147497370" r:id="rId11"/>
    <p:sldLayoutId id="2147497371"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bwMode="auto">
          <a:xfrm>
            <a:off x="742950" y="609600"/>
            <a:ext cx="84201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pt-BR" smtClean="0"/>
              <a:t>Clique para editar o estilo do título mestre</a:t>
            </a:r>
          </a:p>
        </p:txBody>
      </p:sp>
      <p:sp>
        <p:nvSpPr>
          <p:cNvPr id="41987" name="Rectangle 3"/>
          <p:cNvSpPr>
            <a:spLocks noGrp="1" noChangeArrowheads="1"/>
          </p:cNvSpPr>
          <p:nvPr>
            <p:ph type="body" idx="1"/>
          </p:nvPr>
        </p:nvSpPr>
        <p:spPr bwMode="auto">
          <a:xfrm>
            <a:off x="742950" y="1981200"/>
            <a:ext cx="84201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p>
        </p:txBody>
      </p:sp>
      <p:sp>
        <p:nvSpPr>
          <p:cNvPr id="479236" name="Rectangle 4"/>
          <p:cNvSpPr>
            <a:spLocks noGrp="1" noChangeArrowheads="1"/>
          </p:cNvSpPr>
          <p:nvPr>
            <p:ph type="dt" sz="half" idx="2"/>
          </p:nvPr>
        </p:nvSpPr>
        <p:spPr bwMode="auto">
          <a:xfrm>
            <a:off x="742950" y="6248400"/>
            <a:ext cx="206375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u="none">
                <a:solidFill>
                  <a:srgbClr val="000000"/>
                </a:solidFill>
                <a:latin typeface="Times New Roman" pitchFamily="18" charset="0"/>
              </a:defRPr>
            </a:lvl1pPr>
          </a:lstStyle>
          <a:p>
            <a:pPr>
              <a:defRPr/>
            </a:pPr>
            <a:endParaRPr lang="pt-BR"/>
          </a:p>
        </p:txBody>
      </p:sp>
      <p:sp>
        <p:nvSpPr>
          <p:cNvPr id="479237" name="Rectangle 5"/>
          <p:cNvSpPr>
            <a:spLocks noGrp="1" noChangeArrowheads="1"/>
          </p:cNvSpPr>
          <p:nvPr>
            <p:ph type="ftr" sz="quarter" idx="3"/>
          </p:nvPr>
        </p:nvSpPr>
        <p:spPr bwMode="auto">
          <a:xfrm>
            <a:off x="3384550" y="6248400"/>
            <a:ext cx="31369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u="none">
                <a:solidFill>
                  <a:srgbClr val="000000"/>
                </a:solidFill>
                <a:latin typeface="Times New Roman" pitchFamily="18" charset="0"/>
              </a:defRPr>
            </a:lvl1pPr>
          </a:lstStyle>
          <a:p>
            <a:pPr>
              <a:defRPr/>
            </a:pPr>
            <a:endParaRPr lang="pt-BR"/>
          </a:p>
        </p:txBody>
      </p:sp>
      <p:sp>
        <p:nvSpPr>
          <p:cNvPr id="479238" name="Rectangle 6"/>
          <p:cNvSpPr>
            <a:spLocks noGrp="1" noChangeArrowheads="1"/>
          </p:cNvSpPr>
          <p:nvPr>
            <p:ph type="sldNum" sz="quarter" idx="4"/>
          </p:nvPr>
        </p:nvSpPr>
        <p:spPr bwMode="auto">
          <a:xfrm>
            <a:off x="7099300" y="6248400"/>
            <a:ext cx="206375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u="none">
                <a:solidFill>
                  <a:srgbClr val="000000"/>
                </a:solidFill>
                <a:latin typeface="Times New Roman" pitchFamily="18" charset="0"/>
              </a:defRPr>
            </a:lvl1pPr>
          </a:lstStyle>
          <a:p>
            <a:pPr>
              <a:defRPr/>
            </a:pPr>
            <a:fld id="{3973CB22-8650-4378-B2EB-9517D9DE62C6}" type="slidenum">
              <a:rPr lang="pt-BR"/>
              <a:pPr>
                <a:defRPr/>
              </a:pPr>
              <a:t>‹nº›</a:t>
            </a:fld>
            <a:endParaRPr lang="pt-BR"/>
          </a:p>
        </p:txBody>
      </p:sp>
      <p:sp>
        <p:nvSpPr>
          <p:cNvPr id="479239" name="Text Box 7"/>
          <p:cNvSpPr txBox="1">
            <a:spLocks noChangeArrowheads="1"/>
          </p:cNvSpPr>
          <p:nvPr/>
        </p:nvSpPr>
        <p:spPr bwMode="auto">
          <a:xfrm>
            <a:off x="3721100" y="1027113"/>
            <a:ext cx="782638" cy="461962"/>
          </a:xfrm>
          <a:prstGeom prst="rect">
            <a:avLst/>
          </a:prstGeom>
          <a:noFill/>
          <a:ln w="9525">
            <a:noFill/>
            <a:miter lim="800000"/>
            <a:headEnd/>
            <a:tailEnd/>
          </a:ln>
          <a:effectLst/>
        </p:spPr>
        <p:txBody>
          <a:bodyPr wrap="none">
            <a:spAutoFit/>
          </a:bodyPr>
          <a:lstStyle/>
          <a:p>
            <a:pPr algn="l">
              <a:defRPr/>
            </a:pPr>
            <a:r>
              <a:rPr lang="pt-BR" b="1">
                <a:solidFill>
                  <a:srgbClr val="0000FF"/>
                </a:solidFill>
              </a:rPr>
              <a:t>MIP</a:t>
            </a:r>
          </a:p>
        </p:txBody>
      </p:sp>
      <p:sp>
        <p:nvSpPr>
          <p:cNvPr id="479241" name="Line 9"/>
          <p:cNvSpPr>
            <a:spLocks noChangeShapeType="1"/>
          </p:cNvSpPr>
          <p:nvPr userDrawn="1"/>
        </p:nvSpPr>
        <p:spPr bwMode="auto">
          <a:xfrm>
            <a:off x="247650" y="1768475"/>
            <a:ext cx="9493250" cy="0"/>
          </a:xfrm>
          <a:prstGeom prst="line">
            <a:avLst/>
          </a:prstGeom>
          <a:noFill/>
          <a:ln w="38100">
            <a:solidFill>
              <a:srgbClr val="FFFF00"/>
            </a:solidFill>
            <a:round/>
            <a:headEnd/>
            <a:tailEnd/>
          </a:ln>
          <a:effectLst/>
        </p:spPr>
        <p:txBody>
          <a:bodyPr wrap="none" anchor="ctr"/>
          <a:lstStyle/>
          <a:p>
            <a:pPr algn="l" eaLnBrk="0" hangingPunct="0">
              <a:defRPr/>
            </a:pPr>
            <a:endParaRPr lang="pt-BR" sz="500" u="sng">
              <a:solidFill>
                <a:srgbClr val="000000"/>
              </a:solidFill>
            </a:endParaRPr>
          </a:p>
        </p:txBody>
      </p:sp>
      <p:pic>
        <p:nvPicPr>
          <p:cNvPr id="41993" name="Picture 10" descr="duraes"/>
          <p:cNvPicPr>
            <a:picLocks noChangeAspect="1" noChangeArrowheads="1"/>
          </p:cNvPicPr>
          <p:nvPr userDrawn="1"/>
        </p:nvPicPr>
        <p:blipFill>
          <a:blip r:embed="rId13" cstate="email"/>
          <a:srcRect/>
          <a:stretch>
            <a:fillRect/>
          </a:stretch>
        </p:blipFill>
        <p:spPr bwMode="auto">
          <a:xfrm>
            <a:off x="0" y="0"/>
            <a:ext cx="9906000" cy="178276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97372" r:id="rId1"/>
    <p:sldLayoutId id="2147497373" r:id="rId2"/>
    <p:sldLayoutId id="2147497374" r:id="rId3"/>
    <p:sldLayoutId id="2147497375" r:id="rId4"/>
    <p:sldLayoutId id="2147497376" r:id="rId5"/>
    <p:sldLayoutId id="2147497377" r:id="rId6"/>
    <p:sldLayoutId id="2147497378" r:id="rId7"/>
    <p:sldLayoutId id="2147497379" r:id="rId8"/>
    <p:sldLayoutId id="2147497380" r:id="rId9"/>
    <p:sldLayoutId id="2147497381" r:id="rId10"/>
    <p:sldLayoutId id="214749738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742950" y="609600"/>
            <a:ext cx="84201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Clique para editar o estilo do título mestre</a:t>
            </a:r>
          </a:p>
        </p:txBody>
      </p:sp>
      <p:sp>
        <p:nvSpPr>
          <p:cNvPr id="15363" name="Rectangle 3"/>
          <p:cNvSpPr>
            <a:spLocks noGrp="1" noChangeArrowheads="1"/>
          </p:cNvSpPr>
          <p:nvPr>
            <p:ph type="body" idx="1"/>
          </p:nvPr>
        </p:nvSpPr>
        <p:spPr bwMode="auto">
          <a:xfrm>
            <a:off x="742950" y="1981200"/>
            <a:ext cx="84201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Clique para editar os estilos do texto mestre</a:t>
            </a:r>
          </a:p>
          <a:p>
            <a:pPr lvl="1"/>
            <a:r>
              <a:rPr lang="en-US" smtClean="0"/>
              <a:t>Segundo nível</a:t>
            </a:r>
          </a:p>
          <a:p>
            <a:pPr lvl="2"/>
            <a:r>
              <a:rPr lang="en-US" smtClean="0"/>
              <a:t>Terceiro nível</a:t>
            </a:r>
          </a:p>
          <a:p>
            <a:pPr lvl="3"/>
            <a:r>
              <a:rPr lang="en-US" smtClean="0"/>
              <a:t>Quarto nível</a:t>
            </a:r>
          </a:p>
          <a:p>
            <a:pPr lvl="4"/>
            <a:r>
              <a:rPr lang="en-US" smtClean="0"/>
              <a:t>Quinto nível</a:t>
            </a:r>
          </a:p>
        </p:txBody>
      </p:sp>
      <p:sp>
        <p:nvSpPr>
          <p:cNvPr id="141316" name="Rectangle 4"/>
          <p:cNvSpPr>
            <a:spLocks noGrp="1" noChangeArrowheads="1"/>
          </p:cNvSpPr>
          <p:nvPr>
            <p:ph type="dt" sz="half" idx="2"/>
          </p:nvPr>
        </p:nvSpPr>
        <p:spPr bwMode="auto">
          <a:xfrm>
            <a:off x="742950" y="6248400"/>
            <a:ext cx="206375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mn-lt"/>
                <a:cs typeface="+mn-cs"/>
              </a:defRPr>
            </a:lvl1pPr>
          </a:lstStyle>
          <a:p>
            <a:pPr>
              <a:defRPr/>
            </a:pPr>
            <a:endParaRPr lang="en-US"/>
          </a:p>
        </p:txBody>
      </p:sp>
      <p:sp>
        <p:nvSpPr>
          <p:cNvPr id="141317" name="Rectangle 5"/>
          <p:cNvSpPr>
            <a:spLocks noGrp="1" noChangeArrowheads="1"/>
          </p:cNvSpPr>
          <p:nvPr>
            <p:ph type="ftr" sz="quarter" idx="3"/>
          </p:nvPr>
        </p:nvSpPr>
        <p:spPr bwMode="auto">
          <a:xfrm>
            <a:off x="3384550" y="6248400"/>
            <a:ext cx="31369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mn-lt"/>
                <a:cs typeface="+mn-cs"/>
              </a:defRPr>
            </a:lvl1pPr>
          </a:lstStyle>
          <a:p>
            <a:pPr>
              <a:defRPr/>
            </a:pPr>
            <a:endParaRPr lang="en-US"/>
          </a:p>
        </p:txBody>
      </p:sp>
      <p:sp>
        <p:nvSpPr>
          <p:cNvPr id="141318" name="Rectangle 6"/>
          <p:cNvSpPr>
            <a:spLocks noGrp="1" noChangeArrowheads="1"/>
          </p:cNvSpPr>
          <p:nvPr>
            <p:ph type="sldNum" sz="quarter" idx="4"/>
          </p:nvPr>
        </p:nvSpPr>
        <p:spPr bwMode="auto">
          <a:xfrm>
            <a:off x="7099300" y="6248400"/>
            <a:ext cx="206375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mn-lt"/>
                <a:cs typeface="+mn-cs"/>
              </a:defRPr>
            </a:lvl1pPr>
          </a:lstStyle>
          <a:p>
            <a:pPr>
              <a:defRPr/>
            </a:pPr>
            <a:fld id="{C75CC36F-240C-4C5F-AB5F-A70A78A0A063}" type="slidenum">
              <a:rPr lang="en-US"/>
              <a:pPr>
                <a:defRPr/>
              </a:pPr>
              <a:t>‹nº›</a:t>
            </a:fld>
            <a:endParaRPr lang="en-US"/>
          </a:p>
        </p:txBody>
      </p:sp>
      <p:pic>
        <p:nvPicPr>
          <p:cNvPr id="15367" name="Picture 7" descr="minist{r"/>
          <p:cNvPicPr>
            <a:picLocks noChangeAspect="1" noChangeArrowheads="1"/>
          </p:cNvPicPr>
          <p:nvPr/>
        </p:nvPicPr>
        <p:blipFill>
          <a:blip r:embed="rId13"/>
          <a:srcRect/>
          <a:stretch>
            <a:fillRect/>
          </a:stretch>
        </p:blipFill>
        <p:spPr bwMode="auto">
          <a:xfrm>
            <a:off x="330200" y="47625"/>
            <a:ext cx="1857375" cy="561975"/>
          </a:xfrm>
          <a:prstGeom prst="rect">
            <a:avLst/>
          </a:prstGeom>
          <a:noFill/>
          <a:ln w="9525">
            <a:noFill/>
            <a:miter lim="800000"/>
            <a:headEnd/>
            <a:tailEnd/>
          </a:ln>
        </p:spPr>
      </p:pic>
      <p:pic>
        <p:nvPicPr>
          <p:cNvPr id="15368" name="Picture 8" descr="embrapa1"/>
          <p:cNvPicPr>
            <a:picLocks noChangeAspect="1" noChangeArrowheads="1"/>
          </p:cNvPicPr>
          <p:nvPr/>
        </p:nvPicPr>
        <p:blipFill>
          <a:blip r:embed="rId14"/>
          <a:srcRect/>
          <a:stretch>
            <a:fillRect/>
          </a:stretch>
        </p:blipFill>
        <p:spPr bwMode="auto">
          <a:xfrm>
            <a:off x="8172450" y="76200"/>
            <a:ext cx="1352550" cy="542925"/>
          </a:xfrm>
          <a:prstGeom prst="rect">
            <a:avLst/>
          </a:prstGeom>
          <a:noFill/>
          <a:ln w="9525">
            <a:noFill/>
            <a:miter lim="800000"/>
            <a:headEnd/>
            <a:tailEnd/>
          </a:ln>
        </p:spPr>
      </p:pic>
      <p:sp>
        <p:nvSpPr>
          <p:cNvPr id="141321" name="Line 9"/>
          <p:cNvSpPr>
            <a:spLocks noChangeShapeType="1"/>
          </p:cNvSpPr>
          <p:nvPr/>
        </p:nvSpPr>
        <p:spPr bwMode="auto">
          <a:xfrm>
            <a:off x="247650" y="762000"/>
            <a:ext cx="9493250" cy="0"/>
          </a:xfrm>
          <a:prstGeom prst="line">
            <a:avLst/>
          </a:prstGeom>
          <a:noFill/>
          <a:ln w="38100">
            <a:solidFill>
              <a:srgbClr val="00FF00"/>
            </a:solidFill>
            <a:round/>
            <a:headEnd/>
            <a:tailEnd/>
          </a:ln>
          <a:effectLst/>
        </p:spPr>
        <p:txBody>
          <a:bodyPr wrap="none" anchor="ctr"/>
          <a:lstStyle/>
          <a:p>
            <a:pPr algn="l">
              <a:defRPr/>
            </a:pPr>
            <a:endParaRPr lang="pt-BR" sz="1800">
              <a:solidFill>
                <a:srgbClr val="000000"/>
              </a:solidFill>
              <a:latin typeface="Arial" charset="0"/>
              <a:cs typeface="Arial" charset="0"/>
            </a:endParaRPr>
          </a:p>
        </p:txBody>
      </p:sp>
      <p:sp>
        <p:nvSpPr>
          <p:cNvPr id="141322" name="Line 10"/>
          <p:cNvSpPr>
            <a:spLocks noChangeShapeType="1"/>
          </p:cNvSpPr>
          <p:nvPr/>
        </p:nvSpPr>
        <p:spPr bwMode="auto">
          <a:xfrm>
            <a:off x="247650" y="685800"/>
            <a:ext cx="9493250" cy="0"/>
          </a:xfrm>
          <a:prstGeom prst="line">
            <a:avLst/>
          </a:prstGeom>
          <a:noFill/>
          <a:ln w="38100">
            <a:solidFill>
              <a:srgbClr val="FFFF00"/>
            </a:solidFill>
            <a:round/>
            <a:headEnd/>
            <a:tailEnd/>
          </a:ln>
          <a:effectLst/>
        </p:spPr>
        <p:txBody>
          <a:bodyPr wrap="none" anchor="ctr"/>
          <a:lstStyle/>
          <a:p>
            <a:pPr algn="l">
              <a:defRPr/>
            </a:pPr>
            <a:endParaRPr lang="pt-BR" sz="1800">
              <a:solidFill>
                <a:srgbClr val="000000"/>
              </a:solidFill>
              <a:latin typeface="Arial" charset="0"/>
              <a:cs typeface="Arial" charset="0"/>
            </a:endParaRPr>
          </a:p>
        </p:txBody>
      </p:sp>
    </p:spTree>
  </p:cSld>
  <p:clrMap bg1="lt1" tx1="dk1" bg2="lt2" tx2="dk2" accent1="accent1" accent2="accent2" accent3="accent3" accent4="accent4" accent5="accent5" accent6="accent6" hlink="hlink" folHlink="folHlink"/>
  <p:sldLayoutIdLst>
    <p:sldLayoutId id="2147497092" r:id="rId1"/>
    <p:sldLayoutId id="2147497093" r:id="rId2"/>
    <p:sldLayoutId id="2147497094" r:id="rId3"/>
    <p:sldLayoutId id="2147497095" r:id="rId4"/>
    <p:sldLayoutId id="2147497096" r:id="rId5"/>
    <p:sldLayoutId id="2147497097" r:id="rId6"/>
    <p:sldLayoutId id="2147497098" r:id="rId7"/>
    <p:sldLayoutId id="2147497099" r:id="rId8"/>
    <p:sldLayoutId id="2147497100" r:id="rId9"/>
    <p:sldLayoutId id="2147497101" r:id="rId10"/>
    <p:sldLayoutId id="214749710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bwMode="auto">
          <a:xfrm>
            <a:off x="495300" y="274638"/>
            <a:ext cx="8915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pt-BR" smtClean="0"/>
              <a:t>Clique para editar o estilo do título mestre</a:t>
            </a:r>
          </a:p>
        </p:txBody>
      </p:sp>
      <p:sp>
        <p:nvSpPr>
          <p:cNvPr id="43011" name="Rectangle 3"/>
          <p:cNvSpPr>
            <a:spLocks noGrp="1" noChangeArrowheads="1"/>
          </p:cNvSpPr>
          <p:nvPr>
            <p:ph type="body" idx="1"/>
          </p:nvPr>
        </p:nvSpPr>
        <p:spPr bwMode="auto">
          <a:xfrm>
            <a:off x="495300" y="1600200"/>
            <a:ext cx="89154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p>
        </p:txBody>
      </p:sp>
      <p:sp>
        <p:nvSpPr>
          <p:cNvPr id="779268" name="Rectangle 4"/>
          <p:cNvSpPr>
            <a:spLocks noGrp="1" noChangeArrowheads="1"/>
          </p:cNvSpPr>
          <p:nvPr>
            <p:ph type="dt" sz="half" idx="2"/>
          </p:nvPr>
        </p:nvSpPr>
        <p:spPr bwMode="auto">
          <a:xfrm>
            <a:off x="495300" y="6245225"/>
            <a:ext cx="2311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u="none">
                <a:solidFill>
                  <a:srgbClr val="000000"/>
                </a:solidFill>
                <a:latin typeface="+mn-lt"/>
                <a:cs typeface="+mn-cs"/>
              </a:defRPr>
            </a:lvl1pPr>
          </a:lstStyle>
          <a:p>
            <a:pPr>
              <a:defRPr/>
            </a:pPr>
            <a:endParaRPr lang="pt-BR"/>
          </a:p>
        </p:txBody>
      </p:sp>
      <p:sp>
        <p:nvSpPr>
          <p:cNvPr id="779269" name="Rectangle 5"/>
          <p:cNvSpPr>
            <a:spLocks noGrp="1" noChangeArrowheads="1"/>
          </p:cNvSpPr>
          <p:nvPr>
            <p:ph type="ftr" sz="quarter" idx="3"/>
          </p:nvPr>
        </p:nvSpPr>
        <p:spPr bwMode="auto">
          <a:xfrm>
            <a:off x="3384550" y="6245225"/>
            <a:ext cx="31369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u="none">
                <a:solidFill>
                  <a:srgbClr val="000000"/>
                </a:solidFill>
                <a:latin typeface="+mn-lt"/>
                <a:cs typeface="+mn-cs"/>
              </a:defRPr>
            </a:lvl1pPr>
          </a:lstStyle>
          <a:p>
            <a:pPr>
              <a:defRPr/>
            </a:pPr>
            <a:endParaRPr lang="pt-BR"/>
          </a:p>
        </p:txBody>
      </p:sp>
      <p:sp>
        <p:nvSpPr>
          <p:cNvPr id="779270" name="Rectangle 6"/>
          <p:cNvSpPr>
            <a:spLocks noGrp="1" noChangeArrowheads="1"/>
          </p:cNvSpPr>
          <p:nvPr>
            <p:ph type="sldNum" sz="quarter" idx="4"/>
          </p:nvPr>
        </p:nvSpPr>
        <p:spPr bwMode="auto">
          <a:xfrm>
            <a:off x="7099300" y="6245225"/>
            <a:ext cx="2311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u="none">
                <a:solidFill>
                  <a:srgbClr val="000000"/>
                </a:solidFill>
                <a:latin typeface="+mn-lt"/>
                <a:cs typeface="+mn-cs"/>
              </a:defRPr>
            </a:lvl1pPr>
          </a:lstStyle>
          <a:p>
            <a:pPr>
              <a:defRPr/>
            </a:pPr>
            <a:fld id="{358E3F66-D4F2-43BB-B0F5-3B591B93AE53}" type="slidenum">
              <a:rPr lang="pt-BR"/>
              <a:pPr>
                <a:defRPr/>
              </a:pPr>
              <a:t>‹nº›</a:t>
            </a:fld>
            <a:endParaRPr lang="pt-BR"/>
          </a:p>
        </p:txBody>
      </p:sp>
      <p:pic>
        <p:nvPicPr>
          <p:cNvPr id="43015" name="Picture 7" descr="duraes"/>
          <p:cNvPicPr>
            <a:picLocks noChangeAspect="1" noChangeArrowheads="1"/>
          </p:cNvPicPr>
          <p:nvPr/>
        </p:nvPicPr>
        <p:blipFill>
          <a:blip r:embed="rId13" cstate="email"/>
          <a:srcRect/>
          <a:stretch>
            <a:fillRect/>
          </a:stretch>
        </p:blipFill>
        <p:spPr bwMode="auto">
          <a:xfrm>
            <a:off x="0" y="-26988"/>
            <a:ext cx="9906000" cy="178276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97383" r:id="rId1"/>
    <p:sldLayoutId id="2147497384" r:id="rId2"/>
    <p:sldLayoutId id="2147497385" r:id="rId3"/>
    <p:sldLayoutId id="2147497386" r:id="rId4"/>
    <p:sldLayoutId id="2147497387" r:id="rId5"/>
    <p:sldLayoutId id="2147497388" r:id="rId6"/>
    <p:sldLayoutId id="2147497389" r:id="rId7"/>
    <p:sldLayoutId id="2147497390" r:id="rId8"/>
    <p:sldLayoutId id="2147497391" r:id="rId9"/>
    <p:sldLayoutId id="2147497392" r:id="rId10"/>
    <p:sldLayoutId id="214749739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bwMode="auto">
          <a:xfrm>
            <a:off x="742950" y="609600"/>
            <a:ext cx="84201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pt-BR" smtClean="0"/>
              <a:t>Clique para editar o estilo do título mestre</a:t>
            </a:r>
          </a:p>
        </p:txBody>
      </p:sp>
      <p:sp>
        <p:nvSpPr>
          <p:cNvPr id="44035" name="Rectangle 3"/>
          <p:cNvSpPr>
            <a:spLocks noGrp="1" noChangeArrowheads="1"/>
          </p:cNvSpPr>
          <p:nvPr>
            <p:ph type="body" idx="1"/>
          </p:nvPr>
        </p:nvSpPr>
        <p:spPr bwMode="auto">
          <a:xfrm>
            <a:off x="742950" y="1981200"/>
            <a:ext cx="84201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p>
        </p:txBody>
      </p:sp>
      <p:sp>
        <p:nvSpPr>
          <p:cNvPr id="479236" name="Rectangle 4"/>
          <p:cNvSpPr>
            <a:spLocks noGrp="1" noChangeArrowheads="1"/>
          </p:cNvSpPr>
          <p:nvPr>
            <p:ph type="dt" sz="half" idx="2"/>
          </p:nvPr>
        </p:nvSpPr>
        <p:spPr bwMode="auto">
          <a:xfrm>
            <a:off x="742950" y="6248400"/>
            <a:ext cx="206375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u="none">
                <a:solidFill>
                  <a:srgbClr val="000000"/>
                </a:solidFill>
                <a:latin typeface="Times New Roman" pitchFamily="18" charset="0"/>
              </a:defRPr>
            </a:lvl1pPr>
          </a:lstStyle>
          <a:p>
            <a:pPr>
              <a:defRPr/>
            </a:pPr>
            <a:endParaRPr lang="pt-BR"/>
          </a:p>
        </p:txBody>
      </p:sp>
      <p:sp>
        <p:nvSpPr>
          <p:cNvPr id="479237" name="Rectangle 5"/>
          <p:cNvSpPr>
            <a:spLocks noGrp="1" noChangeArrowheads="1"/>
          </p:cNvSpPr>
          <p:nvPr>
            <p:ph type="ftr" sz="quarter" idx="3"/>
          </p:nvPr>
        </p:nvSpPr>
        <p:spPr bwMode="auto">
          <a:xfrm>
            <a:off x="3384550" y="6248400"/>
            <a:ext cx="31369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u="none">
                <a:solidFill>
                  <a:srgbClr val="000000"/>
                </a:solidFill>
                <a:latin typeface="Times New Roman" pitchFamily="18" charset="0"/>
              </a:defRPr>
            </a:lvl1pPr>
          </a:lstStyle>
          <a:p>
            <a:pPr>
              <a:defRPr/>
            </a:pPr>
            <a:endParaRPr lang="pt-BR"/>
          </a:p>
        </p:txBody>
      </p:sp>
      <p:sp>
        <p:nvSpPr>
          <p:cNvPr id="479238" name="Rectangle 6"/>
          <p:cNvSpPr>
            <a:spLocks noGrp="1" noChangeArrowheads="1"/>
          </p:cNvSpPr>
          <p:nvPr>
            <p:ph type="sldNum" sz="quarter" idx="4"/>
          </p:nvPr>
        </p:nvSpPr>
        <p:spPr bwMode="auto">
          <a:xfrm>
            <a:off x="7099300" y="6248400"/>
            <a:ext cx="206375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u="none">
                <a:solidFill>
                  <a:srgbClr val="000000"/>
                </a:solidFill>
                <a:latin typeface="Times New Roman" pitchFamily="18" charset="0"/>
              </a:defRPr>
            </a:lvl1pPr>
          </a:lstStyle>
          <a:p>
            <a:pPr>
              <a:defRPr/>
            </a:pPr>
            <a:fld id="{480E6B96-ECAE-450A-9B61-6DFF6349350B}" type="slidenum">
              <a:rPr lang="pt-BR"/>
              <a:pPr>
                <a:defRPr/>
              </a:pPr>
              <a:t>‹nº›</a:t>
            </a:fld>
            <a:endParaRPr lang="pt-BR"/>
          </a:p>
        </p:txBody>
      </p:sp>
      <p:sp>
        <p:nvSpPr>
          <p:cNvPr id="479239" name="Text Box 7"/>
          <p:cNvSpPr txBox="1">
            <a:spLocks noChangeArrowheads="1"/>
          </p:cNvSpPr>
          <p:nvPr/>
        </p:nvSpPr>
        <p:spPr bwMode="auto">
          <a:xfrm>
            <a:off x="3721100" y="1027113"/>
            <a:ext cx="782638" cy="461962"/>
          </a:xfrm>
          <a:prstGeom prst="rect">
            <a:avLst/>
          </a:prstGeom>
          <a:noFill/>
          <a:ln w="9525">
            <a:noFill/>
            <a:miter lim="800000"/>
            <a:headEnd/>
            <a:tailEnd/>
          </a:ln>
          <a:effectLst/>
        </p:spPr>
        <p:txBody>
          <a:bodyPr wrap="none">
            <a:spAutoFit/>
          </a:bodyPr>
          <a:lstStyle/>
          <a:p>
            <a:pPr algn="l">
              <a:defRPr/>
            </a:pPr>
            <a:r>
              <a:rPr lang="pt-BR" b="1">
                <a:solidFill>
                  <a:srgbClr val="0000FF"/>
                </a:solidFill>
              </a:rPr>
              <a:t>MIP</a:t>
            </a:r>
          </a:p>
        </p:txBody>
      </p:sp>
      <p:sp>
        <p:nvSpPr>
          <p:cNvPr id="479241" name="Line 9"/>
          <p:cNvSpPr>
            <a:spLocks noChangeShapeType="1"/>
          </p:cNvSpPr>
          <p:nvPr userDrawn="1"/>
        </p:nvSpPr>
        <p:spPr bwMode="auto">
          <a:xfrm>
            <a:off x="247650" y="1768475"/>
            <a:ext cx="9493250" cy="0"/>
          </a:xfrm>
          <a:prstGeom prst="line">
            <a:avLst/>
          </a:prstGeom>
          <a:noFill/>
          <a:ln w="38100">
            <a:solidFill>
              <a:srgbClr val="FFFF00"/>
            </a:solidFill>
            <a:round/>
            <a:headEnd/>
            <a:tailEnd/>
          </a:ln>
          <a:effectLst/>
        </p:spPr>
        <p:txBody>
          <a:bodyPr wrap="none" anchor="ctr"/>
          <a:lstStyle/>
          <a:p>
            <a:pPr algn="l" eaLnBrk="0" hangingPunct="0">
              <a:defRPr/>
            </a:pPr>
            <a:endParaRPr lang="pt-BR" sz="500" u="sng">
              <a:solidFill>
                <a:srgbClr val="000000"/>
              </a:solidFill>
            </a:endParaRPr>
          </a:p>
        </p:txBody>
      </p:sp>
      <p:pic>
        <p:nvPicPr>
          <p:cNvPr id="44041" name="Picture 10" descr="duraes"/>
          <p:cNvPicPr>
            <a:picLocks noChangeAspect="1" noChangeArrowheads="1"/>
          </p:cNvPicPr>
          <p:nvPr userDrawn="1"/>
        </p:nvPicPr>
        <p:blipFill>
          <a:blip r:embed="rId13" cstate="email"/>
          <a:srcRect/>
          <a:stretch>
            <a:fillRect/>
          </a:stretch>
        </p:blipFill>
        <p:spPr bwMode="auto">
          <a:xfrm>
            <a:off x="0" y="0"/>
            <a:ext cx="9906000" cy="178276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97394" r:id="rId1"/>
    <p:sldLayoutId id="2147497395" r:id="rId2"/>
    <p:sldLayoutId id="2147497396" r:id="rId3"/>
    <p:sldLayoutId id="2147497397" r:id="rId4"/>
    <p:sldLayoutId id="2147497398" r:id="rId5"/>
    <p:sldLayoutId id="2147497399" r:id="rId6"/>
    <p:sldLayoutId id="2147497400" r:id="rId7"/>
    <p:sldLayoutId id="2147497401" r:id="rId8"/>
    <p:sldLayoutId id="2147497402" r:id="rId9"/>
    <p:sldLayoutId id="2147497403" r:id="rId10"/>
    <p:sldLayoutId id="2147497404"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bwMode="auto">
          <a:xfrm>
            <a:off x="742950" y="609600"/>
            <a:ext cx="84201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pt-BR" smtClean="0"/>
              <a:t>Clique para editar o estilo do título mestre</a:t>
            </a:r>
          </a:p>
        </p:txBody>
      </p:sp>
      <p:sp>
        <p:nvSpPr>
          <p:cNvPr id="45059" name="Rectangle 3"/>
          <p:cNvSpPr>
            <a:spLocks noGrp="1" noChangeArrowheads="1"/>
          </p:cNvSpPr>
          <p:nvPr>
            <p:ph type="body" idx="1"/>
          </p:nvPr>
        </p:nvSpPr>
        <p:spPr bwMode="auto">
          <a:xfrm>
            <a:off x="742950" y="1981200"/>
            <a:ext cx="84201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p>
        </p:txBody>
      </p:sp>
      <p:sp>
        <p:nvSpPr>
          <p:cNvPr id="479236" name="Rectangle 4"/>
          <p:cNvSpPr>
            <a:spLocks noGrp="1" noChangeArrowheads="1"/>
          </p:cNvSpPr>
          <p:nvPr>
            <p:ph type="dt" sz="half" idx="2"/>
          </p:nvPr>
        </p:nvSpPr>
        <p:spPr bwMode="auto">
          <a:xfrm>
            <a:off x="742950" y="6248400"/>
            <a:ext cx="206375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u="none">
                <a:solidFill>
                  <a:srgbClr val="000000"/>
                </a:solidFill>
                <a:latin typeface="Times New Roman" pitchFamily="18" charset="0"/>
              </a:defRPr>
            </a:lvl1pPr>
          </a:lstStyle>
          <a:p>
            <a:pPr>
              <a:defRPr/>
            </a:pPr>
            <a:endParaRPr lang="pt-BR"/>
          </a:p>
        </p:txBody>
      </p:sp>
      <p:sp>
        <p:nvSpPr>
          <p:cNvPr id="479237" name="Rectangle 5"/>
          <p:cNvSpPr>
            <a:spLocks noGrp="1" noChangeArrowheads="1"/>
          </p:cNvSpPr>
          <p:nvPr>
            <p:ph type="ftr" sz="quarter" idx="3"/>
          </p:nvPr>
        </p:nvSpPr>
        <p:spPr bwMode="auto">
          <a:xfrm>
            <a:off x="3384550" y="6248400"/>
            <a:ext cx="31369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u="none">
                <a:solidFill>
                  <a:srgbClr val="000000"/>
                </a:solidFill>
                <a:latin typeface="Times New Roman" pitchFamily="18" charset="0"/>
              </a:defRPr>
            </a:lvl1pPr>
          </a:lstStyle>
          <a:p>
            <a:pPr>
              <a:defRPr/>
            </a:pPr>
            <a:endParaRPr lang="pt-BR"/>
          </a:p>
        </p:txBody>
      </p:sp>
      <p:sp>
        <p:nvSpPr>
          <p:cNvPr id="479238" name="Rectangle 6"/>
          <p:cNvSpPr>
            <a:spLocks noGrp="1" noChangeArrowheads="1"/>
          </p:cNvSpPr>
          <p:nvPr>
            <p:ph type="sldNum" sz="quarter" idx="4"/>
          </p:nvPr>
        </p:nvSpPr>
        <p:spPr bwMode="auto">
          <a:xfrm>
            <a:off x="7099300" y="6248400"/>
            <a:ext cx="206375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u="none">
                <a:solidFill>
                  <a:srgbClr val="000000"/>
                </a:solidFill>
                <a:latin typeface="Times New Roman" pitchFamily="18" charset="0"/>
              </a:defRPr>
            </a:lvl1pPr>
          </a:lstStyle>
          <a:p>
            <a:pPr>
              <a:defRPr/>
            </a:pPr>
            <a:fld id="{4D455B87-16F5-49DB-B825-443F0221DFE2}" type="slidenum">
              <a:rPr lang="pt-BR"/>
              <a:pPr>
                <a:defRPr/>
              </a:pPr>
              <a:t>‹nº›</a:t>
            </a:fld>
            <a:endParaRPr lang="pt-BR"/>
          </a:p>
        </p:txBody>
      </p:sp>
      <p:sp>
        <p:nvSpPr>
          <p:cNvPr id="479239" name="Text Box 7"/>
          <p:cNvSpPr txBox="1">
            <a:spLocks noChangeArrowheads="1"/>
          </p:cNvSpPr>
          <p:nvPr/>
        </p:nvSpPr>
        <p:spPr bwMode="auto">
          <a:xfrm>
            <a:off x="3721100" y="1027113"/>
            <a:ext cx="782638" cy="461962"/>
          </a:xfrm>
          <a:prstGeom prst="rect">
            <a:avLst/>
          </a:prstGeom>
          <a:noFill/>
          <a:ln w="9525">
            <a:noFill/>
            <a:miter lim="800000"/>
            <a:headEnd/>
            <a:tailEnd/>
          </a:ln>
          <a:effectLst/>
        </p:spPr>
        <p:txBody>
          <a:bodyPr wrap="none">
            <a:spAutoFit/>
          </a:bodyPr>
          <a:lstStyle/>
          <a:p>
            <a:pPr algn="l">
              <a:defRPr/>
            </a:pPr>
            <a:r>
              <a:rPr lang="pt-BR" b="1">
                <a:solidFill>
                  <a:srgbClr val="0000FF"/>
                </a:solidFill>
              </a:rPr>
              <a:t>MIP</a:t>
            </a:r>
          </a:p>
        </p:txBody>
      </p:sp>
      <p:sp>
        <p:nvSpPr>
          <p:cNvPr id="479241" name="Line 9"/>
          <p:cNvSpPr>
            <a:spLocks noChangeShapeType="1"/>
          </p:cNvSpPr>
          <p:nvPr userDrawn="1"/>
        </p:nvSpPr>
        <p:spPr bwMode="auto">
          <a:xfrm>
            <a:off x="247650" y="1768475"/>
            <a:ext cx="9493250" cy="0"/>
          </a:xfrm>
          <a:prstGeom prst="line">
            <a:avLst/>
          </a:prstGeom>
          <a:noFill/>
          <a:ln w="38100">
            <a:solidFill>
              <a:srgbClr val="FFFF00"/>
            </a:solidFill>
            <a:round/>
            <a:headEnd/>
            <a:tailEnd/>
          </a:ln>
          <a:effectLst/>
        </p:spPr>
        <p:txBody>
          <a:bodyPr wrap="none" anchor="ctr"/>
          <a:lstStyle/>
          <a:p>
            <a:pPr algn="l" eaLnBrk="0" hangingPunct="0">
              <a:defRPr/>
            </a:pPr>
            <a:endParaRPr lang="pt-BR" sz="500" u="sng">
              <a:solidFill>
                <a:srgbClr val="000000"/>
              </a:solidFill>
            </a:endParaRPr>
          </a:p>
        </p:txBody>
      </p:sp>
      <p:pic>
        <p:nvPicPr>
          <p:cNvPr id="45065" name="Picture 10" descr="duraes"/>
          <p:cNvPicPr>
            <a:picLocks noChangeAspect="1" noChangeArrowheads="1"/>
          </p:cNvPicPr>
          <p:nvPr userDrawn="1"/>
        </p:nvPicPr>
        <p:blipFill>
          <a:blip r:embed="rId13" cstate="email"/>
          <a:srcRect/>
          <a:stretch>
            <a:fillRect/>
          </a:stretch>
        </p:blipFill>
        <p:spPr bwMode="auto">
          <a:xfrm>
            <a:off x="0" y="0"/>
            <a:ext cx="9906000" cy="178276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97405" r:id="rId1"/>
    <p:sldLayoutId id="2147497406" r:id="rId2"/>
    <p:sldLayoutId id="2147497407" r:id="rId3"/>
    <p:sldLayoutId id="2147497408" r:id="rId4"/>
    <p:sldLayoutId id="2147497409" r:id="rId5"/>
    <p:sldLayoutId id="2147497410" r:id="rId6"/>
    <p:sldLayoutId id="2147497411" r:id="rId7"/>
    <p:sldLayoutId id="2147497412" r:id="rId8"/>
    <p:sldLayoutId id="2147497413" r:id="rId9"/>
    <p:sldLayoutId id="2147497414" r:id="rId10"/>
    <p:sldLayoutId id="214749741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bwMode="auto">
          <a:xfrm>
            <a:off x="742950" y="609600"/>
            <a:ext cx="84201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pt-BR" smtClean="0"/>
              <a:t>Clique para editar o estilo do título mestre</a:t>
            </a:r>
          </a:p>
        </p:txBody>
      </p:sp>
      <p:sp>
        <p:nvSpPr>
          <p:cNvPr id="46083" name="Rectangle 3"/>
          <p:cNvSpPr>
            <a:spLocks noGrp="1" noChangeArrowheads="1"/>
          </p:cNvSpPr>
          <p:nvPr>
            <p:ph type="body" idx="1"/>
          </p:nvPr>
        </p:nvSpPr>
        <p:spPr bwMode="auto">
          <a:xfrm>
            <a:off x="742950" y="1981200"/>
            <a:ext cx="84201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p>
        </p:txBody>
      </p:sp>
      <p:sp>
        <p:nvSpPr>
          <p:cNvPr id="1659908" name="Rectangle 4"/>
          <p:cNvSpPr>
            <a:spLocks noGrp="1" noChangeArrowheads="1"/>
          </p:cNvSpPr>
          <p:nvPr>
            <p:ph type="dt" sz="half" idx="2"/>
          </p:nvPr>
        </p:nvSpPr>
        <p:spPr bwMode="auto">
          <a:xfrm>
            <a:off x="742950" y="6248400"/>
            <a:ext cx="206375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mn-lt"/>
              </a:defRPr>
            </a:lvl1pPr>
          </a:lstStyle>
          <a:p>
            <a:pPr>
              <a:defRPr/>
            </a:pPr>
            <a:endParaRPr lang="pt-BR"/>
          </a:p>
        </p:txBody>
      </p:sp>
      <p:sp>
        <p:nvSpPr>
          <p:cNvPr id="1659909" name="Rectangle 5"/>
          <p:cNvSpPr>
            <a:spLocks noGrp="1" noChangeArrowheads="1"/>
          </p:cNvSpPr>
          <p:nvPr>
            <p:ph type="ftr" sz="quarter" idx="3"/>
          </p:nvPr>
        </p:nvSpPr>
        <p:spPr bwMode="auto">
          <a:xfrm>
            <a:off x="3384550" y="6248400"/>
            <a:ext cx="31369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mn-lt"/>
              </a:defRPr>
            </a:lvl1pPr>
          </a:lstStyle>
          <a:p>
            <a:pPr>
              <a:defRPr/>
            </a:pPr>
            <a:endParaRPr lang="pt-BR"/>
          </a:p>
        </p:txBody>
      </p:sp>
      <p:sp>
        <p:nvSpPr>
          <p:cNvPr id="1659910" name="Rectangle 6"/>
          <p:cNvSpPr>
            <a:spLocks noGrp="1" noChangeArrowheads="1"/>
          </p:cNvSpPr>
          <p:nvPr>
            <p:ph type="sldNum" sz="quarter" idx="4"/>
          </p:nvPr>
        </p:nvSpPr>
        <p:spPr bwMode="auto">
          <a:xfrm>
            <a:off x="7099300" y="6248400"/>
            <a:ext cx="206375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mn-lt"/>
              </a:defRPr>
            </a:lvl1pPr>
          </a:lstStyle>
          <a:p>
            <a:pPr>
              <a:defRPr/>
            </a:pPr>
            <a:r>
              <a:rPr lang="pt-BR"/>
              <a:t>1</a:t>
            </a:r>
            <a:fld id="{E5CAD4E6-B299-49B9-B346-226AE6493518}" type="slidenum">
              <a:rPr lang="pt-BR"/>
              <a:pPr>
                <a:defRPr/>
              </a:pPr>
              <a:t>‹nº›</a:t>
            </a:fld>
            <a:endParaRPr lang="pt-BR"/>
          </a:p>
        </p:txBody>
      </p:sp>
    </p:spTree>
  </p:cSld>
  <p:clrMap bg1="lt1" tx1="dk1" bg2="lt2" tx2="dk2" accent1="accent1" accent2="accent2" accent3="accent3" accent4="accent4" accent5="accent5" accent6="accent6" hlink="hlink" folHlink="folHlink"/>
  <p:sldLayoutIdLst>
    <p:sldLayoutId id="2147497416" r:id="rId1"/>
    <p:sldLayoutId id="2147497417" r:id="rId2"/>
    <p:sldLayoutId id="2147497418" r:id="rId3"/>
    <p:sldLayoutId id="2147497419" r:id="rId4"/>
    <p:sldLayoutId id="2147497420" r:id="rId5"/>
    <p:sldLayoutId id="2147497421" r:id="rId6"/>
    <p:sldLayoutId id="2147497422" r:id="rId7"/>
    <p:sldLayoutId id="2147497423" r:id="rId8"/>
    <p:sldLayoutId id="2147497424" r:id="rId9"/>
    <p:sldLayoutId id="2147497425" r:id="rId10"/>
    <p:sldLayoutId id="214749742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bwMode="auto">
          <a:xfrm>
            <a:off x="495300" y="274638"/>
            <a:ext cx="8915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pt-BR" smtClean="0"/>
              <a:t>Clique para editar o estilo do título mestre</a:t>
            </a:r>
          </a:p>
        </p:txBody>
      </p:sp>
      <p:sp>
        <p:nvSpPr>
          <p:cNvPr id="47107" name="Rectangle 3"/>
          <p:cNvSpPr>
            <a:spLocks noGrp="1" noChangeArrowheads="1"/>
          </p:cNvSpPr>
          <p:nvPr>
            <p:ph type="body" idx="1"/>
          </p:nvPr>
        </p:nvSpPr>
        <p:spPr bwMode="auto">
          <a:xfrm>
            <a:off x="495300" y="1600200"/>
            <a:ext cx="89154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p>
        </p:txBody>
      </p:sp>
      <p:sp>
        <p:nvSpPr>
          <p:cNvPr id="1226756" name="Rectangle 4"/>
          <p:cNvSpPr>
            <a:spLocks noGrp="1" noChangeArrowheads="1"/>
          </p:cNvSpPr>
          <p:nvPr>
            <p:ph type="dt" sz="half" idx="2"/>
          </p:nvPr>
        </p:nvSpPr>
        <p:spPr bwMode="auto">
          <a:xfrm>
            <a:off x="495300" y="6245225"/>
            <a:ext cx="2311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u="none">
                <a:solidFill>
                  <a:srgbClr val="000000"/>
                </a:solidFill>
                <a:latin typeface="Times New Roman" pitchFamily="18" charset="0"/>
                <a:cs typeface="+mn-cs"/>
              </a:defRPr>
            </a:lvl1pPr>
          </a:lstStyle>
          <a:p>
            <a:pPr>
              <a:defRPr/>
            </a:pPr>
            <a:endParaRPr lang="pt-BR"/>
          </a:p>
        </p:txBody>
      </p:sp>
      <p:sp>
        <p:nvSpPr>
          <p:cNvPr id="1226757" name="Rectangle 5"/>
          <p:cNvSpPr>
            <a:spLocks noGrp="1" noChangeArrowheads="1"/>
          </p:cNvSpPr>
          <p:nvPr>
            <p:ph type="ftr" sz="quarter" idx="3"/>
          </p:nvPr>
        </p:nvSpPr>
        <p:spPr bwMode="auto">
          <a:xfrm>
            <a:off x="3384550" y="6245225"/>
            <a:ext cx="31369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u="none">
                <a:solidFill>
                  <a:srgbClr val="000000"/>
                </a:solidFill>
                <a:latin typeface="Times New Roman" pitchFamily="18" charset="0"/>
                <a:cs typeface="+mn-cs"/>
              </a:defRPr>
            </a:lvl1pPr>
          </a:lstStyle>
          <a:p>
            <a:pPr>
              <a:defRPr/>
            </a:pPr>
            <a:endParaRPr lang="pt-BR"/>
          </a:p>
        </p:txBody>
      </p:sp>
      <p:sp>
        <p:nvSpPr>
          <p:cNvPr id="1226758" name="Rectangle 6"/>
          <p:cNvSpPr>
            <a:spLocks noGrp="1" noChangeArrowheads="1"/>
          </p:cNvSpPr>
          <p:nvPr>
            <p:ph type="sldNum" sz="quarter" idx="4"/>
          </p:nvPr>
        </p:nvSpPr>
        <p:spPr bwMode="auto">
          <a:xfrm>
            <a:off x="7099300" y="6245225"/>
            <a:ext cx="2311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u="none">
                <a:solidFill>
                  <a:srgbClr val="000000"/>
                </a:solidFill>
                <a:latin typeface="Times New Roman" pitchFamily="18" charset="0"/>
                <a:cs typeface="+mn-cs"/>
              </a:defRPr>
            </a:lvl1pPr>
          </a:lstStyle>
          <a:p>
            <a:pPr>
              <a:defRPr/>
            </a:pPr>
            <a:fld id="{3D5CF756-F6D9-44F1-8F6F-E62E959677A5}" type="slidenum">
              <a:rPr lang="pt-BR"/>
              <a:pPr>
                <a:defRPr/>
              </a:pPr>
              <a:t>‹nº›</a:t>
            </a:fld>
            <a:endParaRPr lang="pt-BR"/>
          </a:p>
        </p:txBody>
      </p:sp>
      <p:pic>
        <p:nvPicPr>
          <p:cNvPr id="47111" name="Picture 7" descr="duraes"/>
          <p:cNvPicPr>
            <a:picLocks noChangeAspect="1" noChangeArrowheads="1"/>
          </p:cNvPicPr>
          <p:nvPr/>
        </p:nvPicPr>
        <p:blipFill>
          <a:blip r:embed="rId13" cstate="email"/>
          <a:srcRect/>
          <a:stretch>
            <a:fillRect/>
          </a:stretch>
        </p:blipFill>
        <p:spPr bwMode="auto">
          <a:xfrm>
            <a:off x="0" y="0"/>
            <a:ext cx="9906000" cy="1782763"/>
          </a:xfrm>
          <a:prstGeom prst="rect">
            <a:avLst/>
          </a:prstGeom>
          <a:noFill/>
          <a:ln w="9525">
            <a:noFill/>
            <a:miter lim="800000"/>
            <a:headEnd/>
            <a:tailEnd/>
          </a:ln>
        </p:spPr>
      </p:pic>
      <p:pic>
        <p:nvPicPr>
          <p:cNvPr id="47112" name="Picture 8"/>
          <p:cNvPicPr>
            <a:picLocks noChangeAspect="1" noChangeArrowheads="1"/>
          </p:cNvPicPr>
          <p:nvPr/>
        </p:nvPicPr>
        <p:blipFill>
          <a:blip r:embed="rId14"/>
          <a:srcRect/>
          <a:stretch>
            <a:fillRect/>
          </a:stretch>
        </p:blipFill>
        <p:spPr bwMode="auto">
          <a:xfrm>
            <a:off x="11639550" y="43205400"/>
            <a:ext cx="15684500" cy="1666875"/>
          </a:xfrm>
          <a:prstGeom prst="rect">
            <a:avLst/>
          </a:prstGeom>
          <a:noFill/>
          <a:ln w="9525">
            <a:noFill/>
            <a:miter lim="800000"/>
            <a:headEnd/>
            <a:tailEnd/>
          </a:ln>
        </p:spPr>
      </p:pic>
      <p:pic>
        <p:nvPicPr>
          <p:cNvPr id="47113" name="Picture 9"/>
          <p:cNvPicPr>
            <a:picLocks noChangeAspect="1" noChangeArrowheads="1"/>
          </p:cNvPicPr>
          <p:nvPr/>
        </p:nvPicPr>
        <p:blipFill>
          <a:blip r:embed="rId14"/>
          <a:srcRect/>
          <a:stretch>
            <a:fillRect/>
          </a:stretch>
        </p:blipFill>
        <p:spPr bwMode="auto">
          <a:xfrm>
            <a:off x="8277225" y="31140400"/>
            <a:ext cx="15684500" cy="1666875"/>
          </a:xfrm>
          <a:prstGeom prst="rect">
            <a:avLst/>
          </a:prstGeom>
          <a:noFill/>
          <a:ln w="9525">
            <a:noFill/>
            <a:miter lim="800000"/>
            <a:headEnd/>
            <a:tailEnd/>
          </a:ln>
        </p:spPr>
      </p:pic>
      <p:pic>
        <p:nvPicPr>
          <p:cNvPr id="47114" name="Picture 10"/>
          <p:cNvPicPr>
            <a:picLocks noChangeAspect="1" noChangeArrowheads="1"/>
          </p:cNvPicPr>
          <p:nvPr/>
        </p:nvPicPr>
        <p:blipFill>
          <a:blip r:embed="rId14"/>
          <a:srcRect/>
          <a:stretch>
            <a:fillRect/>
          </a:stretch>
        </p:blipFill>
        <p:spPr bwMode="auto">
          <a:xfrm>
            <a:off x="8510588" y="31356300"/>
            <a:ext cx="15684500" cy="1666875"/>
          </a:xfrm>
          <a:prstGeom prst="rect">
            <a:avLst/>
          </a:prstGeom>
          <a:noFill/>
          <a:ln w="9525">
            <a:noFill/>
            <a:miter lim="800000"/>
            <a:headEnd/>
            <a:tailEnd/>
          </a:ln>
        </p:spPr>
      </p:pic>
      <p:pic>
        <p:nvPicPr>
          <p:cNvPr id="47115" name="Picture 11"/>
          <p:cNvPicPr>
            <a:picLocks noChangeAspect="1" noChangeArrowheads="1"/>
          </p:cNvPicPr>
          <p:nvPr/>
        </p:nvPicPr>
        <p:blipFill>
          <a:blip r:embed="rId14"/>
          <a:srcRect/>
          <a:stretch>
            <a:fillRect/>
          </a:stretch>
        </p:blipFill>
        <p:spPr bwMode="auto">
          <a:xfrm>
            <a:off x="8745538" y="31572200"/>
            <a:ext cx="15684500" cy="1666875"/>
          </a:xfrm>
          <a:prstGeom prst="rect">
            <a:avLst/>
          </a:prstGeom>
          <a:noFill/>
          <a:ln w="9525">
            <a:noFill/>
            <a:miter lim="800000"/>
            <a:headEnd/>
            <a:tailEnd/>
          </a:ln>
        </p:spPr>
      </p:pic>
      <p:pic>
        <p:nvPicPr>
          <p:cNvPr id="47116" name="Picture 12"/>
          <p:cNvPicPr>
            <a:picLocks noChangeAspect="1" noChangeArrowheads="1"/>
          </p:cNvPicPr>
          <p:nvPr/>
        </p:nvPicPr>
        <p:blipFill>
          <a:blip r:embed="rId14"/>
          <a:srcRect/>
          <a:stretch>
            <a:fillRect/>
          </a:stretch>
        </p:blipFill>
        <p:spPr bwMode="auto">
          <a:xfrm>
            <a:off x="8978900" y="31788100"/>
            <a:ext cx="15684500" cy="1666875"/>
          </a:xfrm>
          <a:prstGeom prst="rect">
            <a:avLst/>
          </a:prstGeom>
          <a:noFill/>
          <a:ln w="9525">
            <a:noFill/>
            <a:miter lim="800000"/>
            <a:headEnd/>
            <a:tailEnd/>
          </a:ln>
        </p:spPr>
      </p:pic>
      <p:pic>
        <p:nvPicPr>
          <p:cNvPr id="47117" name="Picture 13"/>
          <p:cNvPicPr>
            <a:picLocks noChangeAspect="1" noChangeArrowheads="1"/>
          </p:cNvPicPr>
          <p:nvPr/>
        </p:nvPicPr>
        <p:blipFill>
          <a:blip r:embed="rId14"/>
          <a:srcRect/>
          <a:stretch>
            <a:fillRect/>
          </a:stretch>
        </p:blipFill>
        <p:spPr bwMode="auto">
          <a:xfrm>
            <a:off x="9212263" y="32004000"/>
            <a:ext cx="15684500" cy="1666875"/>
          </a:xfrm>
          <a:prstGeom prst="rect">
            <a:avLst/>
          </a:prstGeom>
          <a:noFill/>
          <a:ln w="9525">
            <a:noFill/>
            <a:miter lim="800000"/>
            <a:headEnd/>
            <a:tailEnd/>
          </a:ln>
        </p:spPr>
      </p:pic>
      <p:pic>
        <p:nvPicPr>
          <p:cNvPr id="47118" name="Picture 14"/>
          <p:cNvPicPr>
            <a:picLocks noChangeAspect="1" noChangeArrowheads="1"/>
          </p:cNvPicPr>
          <p:nvPr/>
        </p:nvPicPr>
        <p:blipFill>
          <a:blip r:embed="rId14"/>
          <a:srcRect/>
          <a:stretch>
            <a:fillRect/>
          </a:stretch>
        </p:blipFill>
        <p:spPr bwMode="auto">
          <a:xfrm>
            <a:off x="9447213" y="32219900"/>
            <a:ext cx="15684500" cy="1666875"/>
          </a:xfrm>
          <a:prstGeom prst="rect">
            <a:avLst/>
          </a:prstGeom>
          <a:noFill/>
          <a:ln w="9525">
            <a:noFill/>
            <a:miter lim="800000"/>
            <a:headEnd/>
            <a:tailEnd/>
          </a:ln>
        </p:spPr>
      </p:pic>
      <p:pic>
        <p:nvPicPr>
          <p:cNvPr id="47119" name="Picture 15"/>
          <p:cNvPicPr>
            <a:picLocks noChangeAspect="1" noChangeArrowheads="1"/>
          </p:cNvPicPr>
          <p:nvPr/>
        </p:nvPicPr>
        <p:blipFill>
          <a:blip r:embed="rId14"/>
          <a:srcRect/>
          <a:stretch>
            <a:fillRect/>
          </a:stretch>
        </p:blipFill>
        <p:spPr bwMode="auto">
          <a:xfrm>
            <a:off x="9680575" y="32435800"/>
            <a:ext cx="15684500" cy="1666875"/>
          </a:xfrm>
          <a:prstGeom prst="rect">
            <a:avLst/>
          </a:prstGeom>
          <a:noFill/>
          <a:ln w="9525">
            <a:noFill/>
            <a:miter lim="800000"/>
            <a:headEnd/>
            <a:tailEnd/>
          </a:ln>
        </p:spPr>
      </p:pic>
      <p:pic>
        <p:nvPicPr>
          <p:cNvPr id="47120" name="Picture 16"/>
          <p:cNvPicPr>
            <a:picLocks noChangeAspect="1" noChangeArrowheads="1"/>
          </p:cNvPicPr>
          <p:nvPr/>
        </p:nvPicPr>
        <p:blipFill>
          <a:blip r:embed="rId14"/>
          <a:srcRect/>
          <a:stretch>
            <a:fillRect/>
          </a:stretch>
        </p:blipFill>
        <p:spPr bwMode="auto">
          <a:xfrm>
            <a:off x="9913938" y="32651700"/>
            <a:ext cx="15684500" cy="1666875"/>
          </a:xfrm>
          <a:prstGeom prst="rect">
            <a:avLst/>
          </a:prstGeom>
          <a:noFill/>
          <a:ln w="9525">
            <a:noFill/>
            <a:miter lim="800000"/>
            <a:headEnd/>
            <a:tailEnd/>
          </a:ln>
        </p:spPr>
      </p:pic>
      <p:pic>
        <p:nvPicPr>
          <p:cNvPr id="47121" name="Picture 17"/>
          <p:cNvPicPr>
            <a:picLocks noChangeAspect="1" noChangeArrowheads="1"/>
          </p:cNvPicPr>
          <p:nvPr/>
        </p:nvPicPr>
        <p:blipFill>
          <a:blip r:embed="rId14"/>
          <a:srcRect/>
          <a:stretch>
            <a:fillRect/>
          </a:stretch>
        </p:blipFill>
        <p:spPr bwMode="auto">
          <a:xfrm>
            <a:off x="10148888" y="32867600"/>
            <a:ext cx="15684500" cy="1666875"/>
          </a:xfrm>
          <a:prstGeom prst="rect">
            <a:avLst/>
          </a:prstGeom>
          <a:noFill/>
          <a:ln w="9525">
            <a:noFill/>
            <a:miter lim="800000"/>
            <a:headEnd/>
            <a:tailEnd/>
          </a:ln>
        </p:spPr>
      </p:pic>
      <p:pic>
        <p:nvPicPr>
          <p:cNvPr id="47122" name="Picture 18"/>
          <p:cNvPicPr>
            <a:picLocks noChangeAspect="1" noChangeArrowheads="1"/>
          </p:cNvPicPr>
          <p:nvPr/>
        </p:nvPicPr>
        <p:blipFill>
          <a:blip r:embed="rId14"/>
          <a:srcRect/>
          <a:stretch>
            <a:fillRect/>
          </a:stretch>
        </p:blipFill>
        <p:spPr bwMode="auto">
          <a:xfrm>
            <a:off x="10382250" y="33083500"/>
            <a:ext cx="15684500" cy="1666875"/>
          </a:xfrm>
          <a:prstGeom prst="rect">
            <a:avLst/>
          </a:prstGeom>
          <a:noFill/>
          <a:ln w="9525">
            <a:noFill/>
            <a:miter lim="800000"/>
            <a:headEnd/>
            <a:tailEnd/>
          </a:ln>
        </p:spPr>
      </p:pic>
      <p:pic>
        <p:nvPicPr>
          <p:cNvPr id="47123" name="Picture 19"/>
          <p:cNvPicPr>
            <a:picLocks noChangeAspect="1" noChangeArrowheads="1"/>
          </p:cNvPicPr>
          <p:nvPr/>
        </p:nvPicPr>
        <p:blipFill>
          <a:blip r:embed="rId14"/>
          <a:srcRect/>
          <a:stretch>
            <a:fillRect/>
          </a:stretch>
        </p:blipFill>
        <p:spPr bwMode="auto">
          <a:xfrm>
            <a:off x="8277225" y="31429325"/>
            <a:ext cx="15684500" cy="1666875"/>
          </a:xfrm>
          <a:prstGeom prst="rect">
            <a:avLst/>
          </a:prstGeom>
          <a:noFill/>
          <a:ln w="9525">
            <a:noFill/>
            <a:miter lim="800000"/>
            <a:headEnd/>
            <a:tailEnd/>
          </a:ln>
        </p:spPr>
      </p:pic>
      <p:sp>
        <p:nvSpPr>
          <p:cNvPr id="1226772" name="Text Box 20"/>
          <p:cNvSpPr txBox="1">
            <a:spLocks noChangeArrowheads="1"/>
          </p:cNvSpPr>
          <p:nvPr userDrawn="1"/>
        </p:nvSpPr>
        <p:spPr bwMode="auto">
          <a:xfrm>
            <a:off x="1509713" y="1390650"/>
            <a:ext cx="6261100" cy="369888"/>
          </a:xfrm>
          <a:prstGeom prst="rect">
            <a:avLst/>
          </a:prstGeom>
          <a:noFill/>
          <a:ln w="9525">
            <a:noFill/>
            <a:miter lim="800000"/>
            <a:headEnd/>
            <a:tailEnd/>
          </a:ln>
          <a:effectLst/>
        </p:spPr>
        <p:txBody>
          <a:bodyPr wrap="none">
            <a:spAutoFit/>
          </a:bodyPr>
          <a:lstStyle/>
          <a:p>
            <a:pPr algn="l">
              <a:defRPr/>
            </a:pPr>
            <a:r>
              <a:rPr lang="pt-BR" sz="1800" b="1">
                <a:solidFill>
                  <a:srgbClr val="333399"/>
                </a:solidFill>
                <a:cs typeface="Arial" charset="0"/>
              </a:rPr>
              <a:t>ALTERNATIVAS PARA MANEJO DE </a:t>
            </a:r>
            <a:r>
              <a:rPr lang="pt-BR" sz="1800" b="1" i="1">
                <a:solidFill>
                  <a:srgbClr val="333399"/>
                </a:solidFill>
                <a:cs typeface="Arial" charset="0"/>
              </a:rPr>
              <a:t>Spodoptera</a:t>
            </a:r>
            <a:r>
              <a:rPr lang="pt-BR" sz="1800" b="1">
                <a:solidFill>
                  <a:srgbClr val="333399"/>
                </a:solidFill>
                <a:cs typeface="Arial" charset="0"/>
              </a:rPr>
              <a:t> </a:t>
            </a:r>
            <a:r>
              <a:rPr lang="pt-BR" sz="1800" b="1" i="1">
                <a:solidFill>
                  <a:srgbClr val="333399"/>
                </a:solidFill>
                <a:cs typeface="Arial" charset="0"/>
              </a:rPr>
              <a:t>frugiperda</a:t>
            </a:r>
            <a:endParaRPr lang="pt-BR" b="1" i="1">
              <a:solidFill>
                <a:srgbClr val="333399"/>
              </a:solidFill>
              <a:cs typeface="Arial" charset="0"/>
            </a:endParaRPr>
          </a:p>
        </p:txBody>
      </p:sp>
    </p:spTree>
  </p:cSld>
  <p:clrMap bg1="lt1" tx1="dk1" bg2="lt2" tx2="dk2" accent1="accent1" accent2="accent2" accent3="accent3" accent4="accent4" accent5="accent5" accent6="accent6" hlink="hlink" folHlink="folHlink"/>
  <p:sldLayoutIdLst>
    <p:sldLayoutId id="2147497427" r:id="rId1"/>
    <p:sldLayoutId id="2147497428" r:id="rId2"/>
    <p:sldLayoutId id="2147497429" r:id="rId3"/>
    <p:sldLayoutId id="2147497430" r:id="rId4"/>
    <p:sldLayoutId id="2147497431" r:id="rId5"/>
    <p:sldLayoutId id="2147497432" r:id="rId6"/>
    <p:sldLayoutId id="2147497433" r:id="rId7"/>
    <p:sldLayoutId id="2147497434" r:id="rId8"/>
    <p:sldLayoutId id="2147497435" r:id="rId9"/>
    <p:sldLayoutId id="2147497436" r:id="rId10"/>
    <p:sldLayoutId id="2147497437"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8130" name="Title Placeholder 1"/>
          <p:cNvSpPr>
            <a:spLocks noGrp="1"/>
          </p:cNvSpPr>
          <p:nvPr>
            <p:ph type="title"/>
          </p:nvPr>
        </p:nvSpPr>
        <p:spPr bwMode="auto">
          <a:xfrm>
            <a:off x="495300" y="274638"/>
            <a:ext cx="8915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pt-BR" smtClean="0"/>
          </a:p>
        </p:txBody>
      </p:sp>
      <p:sp>
        <p:nvSpPr>
          <p:cNvPr id="48131" name="Text Placeholder 2"/>
          <p:cNvSpPr>
            <a:spLocks noGrp="1"/>
          </p:cNvSpPr>
          <p:nvPr>
            <p:ph type="body" idx="1"/>
          </p:nvPr>
        </p:nvSpPr>
        <p:spPr bwMode="auto">
          <a:xfrm>
            <a:off x="495300" y="1600200"/>
            <a:ext cx="89154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smtClean="0"/>
          </a:p>
        </p:txBody>
      </p:sp>
      <p:sp>
        <p:nvSpPr>
          <p:cNvPr id="4" name="Date Placeholder 3"/>
          <p:cNvSpPr>
            <a:spLocks noGrp="1"/>
          </p:cNvSpPr>
          <p:nvPr>
            <p:ph type="dt" sz="half" idx="2"/>
          </p:nvPr>
        </p:nvSpPr>
        <p:spPr>
          <a:xfrm>
            <a:off x="495300" y="6356350"/>
            <a:ext cx="23114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defRPr>
            </a:lvl1pPr>
          </a:lstStyle>
          <a:p>
            <a:pPr>
              <a:defRPr/>
            </a:pPr>
            <a:fld id="{4FC724A9-6FE9-46C2-AC4E-A8FB35ED5884}" type="datetimeFigureOut">
              <a:rPr lang="pt-BR"/>
              <a:pPr>
                <a:defRPr/>
              </a:pPr>
              <a:t>17/5/2010</a:t>
            </a:fld>
            <a:endParaRPr lang="pt-BR"/>
          </a:p>
        </p:txBody>
      </p:sp>
      <p:sp>
        <p:nvSpPr>
          <p:cNvPr id="5" name="Footer Placeholder 4"/>
          <p:cNvSpPr>
            <a:spLocks noGrp="1"/>
          </p:cNvSpPr>
          <p:nvPr>
            <p:ph type="ftr" sz="quarter" idx="3"/>
          </p:nvPr>
        </p:nvSpPr>
        <p:spPr>
          <a:xfrm>
            <a:off x="3384550" y="6356350"/>
            <a:ext cx="31369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defRPr>
            </a:lvl1pPr>
          </a:lstStyle>
          <a:p>
            <a:pPr>
              <a:defRPr/>
            </a:pPr>
            <a:endParaRPr lang="pt-BR"/>
          </a:p>
        </p:txBody>
      </p:sp>
      <p:sp>
        <p:nvSpPr>
          <p:cNvPr id="6" name="Slide Number Placeholder 5"/>
          <p:cNvSpPr>
            <a:spLocks noGrp="1"/>
          </p:cNvSpPr>
          <p:nvPr>
            <p:ph type="sldNum" sz="quarter" idx="4"/>
          </p:nvPr>
        </p:nvSpPr>
        <p:spPr>
          <a:xfrm>
            <a:off x="7099300" y="6356350"/>
            <a:ext cx="23114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Calibri"/>
              </a:defRPr>
            </a:lvl1pPr>
          </a:lstStyle>
          <a:p>
            <a:pPr>
              <a:defRPr/>
            </a:pPr>
            <a:fld id="{29E17A28-0409-4C79-944D-95A64673A769}" type="slidenum">
              <a:rPr lang="pt-BR"/>
              <a:pPr>
                <a:defRPr/>
              </a:pPr>
              <a:t>‹nº›</a:t>
            </a:fld>
            <a:endParaRPr lang="pt-BR"/>
          </a:p>
        </p:txBody>
      </p:sp>
    </p:spTree>
  </p:cSld>
  <p:clrMap bg1="lt1" tx1="dk1" bg2="lt2" tx2="dk2" accent1="accent1" accent2="accent2" accent3="accent3" accent4="accent4" accent5="accent5" accent6="accent6" hlink="hlink" folHlink="folHlink"/>
  <p:sldLayoutIdLst>
    <p:sldLayoutId id="2147497438" r:id="rId1"/>
    <p:sldLayoutId id="2147497439" r:id="rId2"/>
    <p:sldLayoutId id="2147497440" r:id="rId3"/>
    <p:sldLayoutId id="2147497441" r:id="rId4"/>
    <p:sldLayoutId id="2147497442" r:id="rId5"/>
    <p:sldLayoutId id="2147497443" r:id="rId6"/>
    <p:sldLayoutId id="2147497444" r:id="rId7"/>
    <p:sldLayoutId id="2147497445" r:id="rId8"/>
    <p:sldLayoutId id="2147497446" r:id="rId9"/>
    <p:sldLayoutId id="2147497447" r:id="rId10"/>
    <p:sldLayoutId id="2147497448"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Espaço Reservado para Título 21"/>
          <p:cNvSpPr>
            <a:spLocks noGrp="1"/>
          </p:cNvSpPr>
          <p:nvPr>
            <p:ph type="title"/>
          </p:nvPr>
        </p:nvSpPr>
        <p:spPr>
          <a:xfrm>
            <a:off x="495300" y="274638"/>
            <a:ext cx="89154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lang="pt-BR" smtClean="0"/>
              <a:t>Clique para editar o estilo do título mestre</a:t>
            </a:r>
            <a:endParaRPr lang="en-US"/>
          </a:p>
        </p:txBody>
      </p:sp>
      <p:sp>
        <p:nvSpPr>
          <p:cNvPr id="49155" name="Espaço Reservado para Texto 12"/>
          <p:cNvSpPr>
            <a:spLocks noGrp="1"/>
          </p:cNvSpPr>
          <p:nvPr>
            <p:ph type="body" idx="1"/>
          </p:nvPr>
        </p:nvSpPr>
        <p:spPr bwMode="auto">
          <a:xfrm>
            <a:off x="495300" y="1600200"/>
            <a:ext cx="8915400" cy="47085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smtClean="0"/>
          </a:p>
        </p:txBody>
      </p:sp>
      <p:sp>
        <p:nvSpPr>
          <p:cNvPr id="14" name="Espaço Reservado para Data 13"/>
          <p:cNvSpPr>
            <a:spLocks noGrp="1"/>
          </p:cNvSpPr>
          <p:nvPr>
            <p:ph type="dt" sz="half" idx="2"/>
          </p:nvPr>
        </p:nvSpPr>
        <p:spPr>
          <a:xfrm>
            <a:off x="495300" y="6416675"/>
            <a:ext cx="2311400" cy="365125"/>
          </a:xfrm>
          <a:prstGeom prst="rect">
            <a:avLst/>
          </a:prstGeom>
        </p:spPr>
        <p:txBody>
          <a:bodyPr vert="horz" anchor="b"/>
          <a:lstStyle>
            <a:lvl1pPr algn="l" eaLnBrk="1" fontAlgn="auto" latinLnBrk="0" hangingPunct="1">
              <a:spcBef>
                <a:spcPts val="0"/>
              </a:spcBef>
              <a:spcAft>
                <a:spcPts val="0"/>
              </a:spcAft>
              <a:defRPr kumimoji="0" sz="1200">
                <a:solidFill>
                  <a:prstClr val="white">
                    <a:shade val="50000"/>
                  </a:prstClr>
                </a:solidFill>
                <a:latin typeface="+mn-lt"/>
                <a:cs typeface="+mn-cs"/>
              </a:defRPr>
            </a:lvl1pPr>
          </a:lstStyle>
          <a:p>
            <a:pPr>
              <a:defRPr/>
            </a:pPr>
            <a:fld id="{E2FD8C2A-27F7-4654-B3CA-64A92F6324EE}" type="datetimeFigureOut">
              <a:rPr lang="pt-BR"/>
              <a:pPr>
                <a:defRPr/>
              </a:pPr>
              <a:t>17/5/2010</a:t>
            </a:fld>
            <a:endParaRPr lang="pt-BR"/>
          </a:p>
        </p:txBody>
      </p:sp>
      <p:sp>
        <p:nvSpPr>
          <p:cNvPr id="3" name="Espaço Reservado para Rodapé 2"/>
          <p:cNvSpPr>
            <a:spLocks noGrp="1"/>
          </p:cNvSpPr>
          <p:nvPr>
            <p:ph type="ftr" sz="quarter" idx="3"/>
          </p:nvPr>
        </p:nvSpPr>
        <p:spPr>
          <a:xfrm>
            <a:off x="3384550" y="6416675"/>
            <a:ext cx="3136900" cy="365125"/>
          </a:xfrm>
          <a:prstGeom prst="rect">
            <a:avLst/>
          </a:prstGeom>
        </p:spPr>
        <p:txBody>
          <a:bodyPr vert="horz" anchor="b"/>
          <a:lstStyle>
            <a:lvl1pPr algn="ctr" eaLnBrk="1" fontAlgn="auto" latinLnBrk="0" hangingPunct="1">
              <a:spcBef>
                <a:spcPts val="0"/>
              </a:spcBef>
              <a:spcAft>
                <a:spcPts val="0"/>
              </a:spcAft>
              <a:defRPr kumimoji="0" sz="1200">
                <a:solidFill>
                  <a:prstClr val="white">
                    <a:shade val="50000"/>
                  </a:prstClr>
                </a:solidFill>
                <a:latin typeface="+mn-lt"/>
                <a:cs typeface="+mn-cs"/>
              </a:defRPr>
            </a:lvl1pPr>
          </a:lstStyle>
          <a:p>
            <a:pPr>
              <a:defRPr/>
            </a:pPr>
            <a:endParaRPr lang="pt-BR"/>
          </a:p>
        </p:txBody>
      </p:sp>
      <p:sp>
        <p:nvSpPr>
          <p:cNvPr id="23" name="Espaço Reservado para Número de Slide 22"/>
          <p:cNvSpPr>
            <a:spLocks noGrp="1"/>
          </p:cNvSpPr>
          <p:nvPr>
            <p:ph type="sldNum" sz="quarter" idx="4"/>
          </p:nvPr>
        </p:nvSpPr>
        <p:spPr>
          <a:xfrm>
            <a:off x="8585200" y="6416675"/>
            <a:ext cx="825500" cy="365125"/>
          </a:xfrm>
          <a:prstGeom prst="rect">
            <a:avLst/>
          </a:prstGeom>
        </p:spPr>
        <p:txBody>
          <a:bodyPr vert="horz" lIns="0" rIns="0" anchor="b"/>
          <a:lstStyle>
            <a:lvl1pPr algn="r" eaLnBrk="1" fontAlgn="auto" latinLnBrk="0" hangingPunct="1">
              <a:spcBef>
                <a:spcPts val="0"/>
              </a:spcBef>
              <a:spcAft>
                <a:spcPts val="0"/>
              </a:spcAft>
              <a:defRPr kumimoji="0" sz="1200">
                <a:solidFill>
                  <a:prstClr val="white">
                    <a:shade val="50000"/>
                  </a:prstClr>
                </a:solidFill>
                <a:latin typeface="+mn-lt"/>
                <a:cs typeface="+mn-cs"/>
              </a:defRPr>
            </a:lvl1pPr>
          </a:lstStyle>
          <a:p>
            <a:pPr>
              <a:defRPr/>
            </a:pPr>
            <a:fld id="{375A9DB4-39DD-4B99-8F70-46AAC2FC7B67}" type="slidenum">
              <a:rPr lang="pt-BR"/>
              <a:pPr>
                <a:defRPr/>
              </a:pPr>
              <a:t>‹nº›</a:t>
            </a:fld>
            <a:endParaRPr lang="pt-BR"/>
          </a:p>
        </p:txBody>
      </p:sp>
    </p:spTree>
  </p:cSld>
  <p:clrMap bg1="dk1" tx1="lt1" bg2="dk2" tx2="lt2" accent1="accent1" accent2="accent2" accent3="accent3" accent4="accent4" accent5="accent5" accent6="accent6" hlink="hlink" folHlink="folHlink"/>
  <p:sldLayoutIdLst>
    <p:sldLayoutId id="2147496995" r:id="rId1"/>
    <p:sldLayoutId id="2147496996" r:id="rId2"/>
    <p:sldLayoutId id="2147496997" r:id="rId3"/>
    <p:sldLayoutId id="2147496998" r:id="rId4"/>
    <p:sldLayoutId id="2147496999" r:id="rId5"/>
    <p:sldLayoutId id="2147497000" r:id="rId6"/>
    <p:sldLayoutId id="2147497001" r:id="rId7"/>
    <p:sldLayoutId id="2147497002" r:id="rId8"/>
    <p:sldLayoutId id="2147497003" r:id="rId9"/>
    <p:sldLayoutId id="2147497004" r:id="rId10"/>
    <p:sldLayoutId id="2147497005" r:id="rId11"/>
  </p:sldLayoutIdLst>
  <p:txStyles>
    <p:titleStyle>
      <a:lvl1pPr algn="ctr" rtl="0" eaLnBrk="0" fontAlgn="base" hangingPunct="0">
        <a:spcBef>
          <a:spcPct val="0"/>
        </a:spcBef>
        <a:spcAft>
          <a:spcPct val="0"/>
        </a:spcAft>
        <a:defRPr sz="4100" b="1" kern="120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vl2pPr algn="ctr" rtl="0" eaLnBrk="0" fontAlgn="base" hangingPunct="0">
        <a:spcBef>
          <a:spcPct val="0"/>
        </a:spcBef>
        <a:spcAft>
          <a:spcPct val="0"/>
        </a:spcAft>
        <a:defRPr sz="4100" b="1">
          <a:solidFill>
            <a:schemeClr val="tx1"/>
          </a:solidFill>
          <a:latin typeface="Lucida Sans" pitchFamily="34" charset="0"/>
        </a:defRPr>
      </a:lvl2pPr>
      <a:lvl3pPr algn="ctr" rtl="0" eaLnBrk="0" fontAlgn="base" hangingPunct="0">
        <a:spcBef>
          <a:spcPct val="0"/>
        </a:spcBef>
        <a:spcAft>
          <a:spcPct val="0"/>
        </a:spcAft>
        <a:defRPr sz="4100" b="1">
          <a:solidFill>
            <a:schemeClr val="tx1"/>
          </a:solidFill>
          <a:latin typeface="Lucida Sans" pitchFamily="34" charset="0"/>
        </a:defRPr>
      </a:lvl3pPr>
      <a:lvl4pPr algn="ctr" rtl="0" eaLnBrk="0" fontAlgn="base" hangingPunct="0">
        <a:spcBef>
          <a:spcPct val="0"/>
        </a:spcBef>
        <a:spcAft>
          <a:spcPct val="0"/>
        </a:spcAft>
        <a:defRPr sz="4100" b="1">
          <a:solidFill>
            <a:schemeClr val="tx1"/>
          </a:solidFill>
          <a:latin typeface="Lucida Sans" pitchFamily="34" charset="0"/>
        </a:defRPr>
      </a:lvl4pPr>
      <a:lvl5pPr algn="ctr" rtl="0" eaLnBrk="0" fontAlgn="base" hangingPunct="0">
        <a:spcBef>
          <a:spcPct val="0"/>
        </a:spcBef>
        <a:spcAft>
          <a:spcPct val="0"/>
        </a:spcAft>
        <a:defRPr sz="4100" b="1">
          <a:solidFill>
            <a:schemeClr val="tx1"/>
          </a:solidFill>
          <a:latin typeface="Lucida Sans" pitchFamily="34" charset="0"/>
        </a:defRPr>
      </a:lvl5pPr>
      <a:lvl6pPr marL="457200" algn="ctr" rtl="0" fontAlgn="base">
        <a:spcBef>
          <a:spcPct val="0"/>
        </a:spcBef>
        <a:spcAft>
          <a:spcPct val="0"/>
        </a:spcAft>
        <a:defRPr sz="4100" b="1">
          <a:solidFill>
            <a:schemeClr val="tx1"/>
          </a:solidFill>
          <a:latin typeface="Lucida Sans" pitchFamily="34" charset="0"/>
        </a:defRPr>
      </a:lvl6pPr>
      <a:lvl7pPr marL="914400" algn="ctr" rtl="0" fontAlgn="base">
        <a:spcBef>
          <a:spcPct val="0"/>
        </a:spcBef>
        <a:spcAft>
          <a:spcPct val="0"/>
        </a:spcAft>
        <a:defRPr sz="4100" b="1">
          <a:solidFill>
            <a:schemeClr val="tx1"/>
          </a:solidFill>
          <a:latin typeface="Lucida Sans" pitchFamily="34" charset="0"/>
        </a:defRPr>
      </a:lvl7pPr>
      <a:lvl8pPr marL="1371600" algn="ctr" rtl="0" fontAlgn="base">
        <a:spcBef>
          <a:spcPct val="0"/>
        </a:spcBef>
        <a:spcAft>
          <a:spcPct val="0"/>
        </a:spcAft>
        <a:defRPr sz="4100" b="1">
          <a:solidFill>
            <a:schemeClr val="tx1"/>
          </a:solidFill>
          <a:latin typeface="Lucida Sans" pitchFamily="34" charset="0"/>
        </a:defRPr>
      </a:lvl8pPr>
      <a:lvl9pPr marL="1828800" algn="ctr" rtl="0" fontAlgn="base">
        <a:spcBef>
          <a:spcPct val="0"/>
        </a:spcBef>
        <a:spcAft>
          <a:spcPct val="0"/>
        </a:spcAft>
        <a:defRPr sz="4100" b="1">
          <a:solidFill>
            <a:schemeClr val="tx1"/>
          </a:solidFill>
          <a:latin typeface="Lucida Sans" pitchFamily="34" charset="0"/>
        </a:defRPr>
      </a:lvl9pPr>
    </p:titleStyle>
    <p:bodyStyle>
      <a:lvl1pPr marL="547688" indent="-411163" algn="l" rtl="0" eaLnBrk="0" fontAlgn="base" hangingPunct="0">
        <a:spcBef>
          <a:spcPct val="20000"/>
        </a:spcBef>
        <a:spcAft>
          <a:spcPct val="0"/>
        </a:spcAft>
        <a:buClr>
          <a:srgbClr val="F9F9F9"/>
        </a:buClr>
        <a:buSzPct val="65000"/>
        <a:buFont typeface="Wingdings 2" pitchFamily="18" charset="2"/>
        <a:buChar char=""/>
        <a:defRPr sz="2800" kern="1200">
          <a:solidFill>
            <a:schemeClr val="tx1"/>
          </a:solidFill>
          <a:latin typeface="+mn-lt"/>
          <a:ea typeface="+mn-ea"/>
          <a:cs typeface="+mn-cs"/>
        </a:defRPr>
      </a:lvl1pPr>
      <a:lvl2pPr marL="868363" indent="-282575" algn="l" rtl="0" eaLnBrk="0" fontAlgn="base" hangingPunct="0">
        <a:spcBef>
          <a:spcPct val="20000"/>
        </a:spcBef>
        <a:spcAft>
          <a:spcPct val="0"/>
        </a:spcAft>
        <a:buClr>
          <a:schemeClr val="tx1"/>
        </a:buClr>
        <a:buSzPct val="80000"/>
        <a:buFont typeface="Wingdings 2" pitchFamily="18" charset="2"/>
        <a:buChar char=""/>
        <a:defRPr sz="2400" kern="1200">
          <a:solidFill>
            <a:schemeClr val="tx1"/>
          </a:solidFill>
          <a:latin typeface="+mn-lt"/>
          <a:ea typeface="+mn-ea"/>
          <a:cs typeface="+mn-cs"/>
        </a:defRPr>
      </a:lvl2pPr>
      <a:lvl3pPr marL="1133475" indent="-228600" algn="l" rtl="0" eaLnBrk="0" fontAlgn="base" hangingPunct="0">
        <a:spcBef>
          <a:spcPct val="20000"/>
        </a:spcBef>
        <a:spcAft>
          <a:spcPct val="0"/>
        </a:spcAft>
        <a:buClr>
          <a:schemeClr val="tx1"/>
        </a:buClr>
        <a:buSzPct val="95000"/>
        <a:buFont typeface="Wingdings" pitchFamily="2" charset="2"/>
        <a:buChar char=""/>
        <a:defRPr sz="2200" kern="1200">
          <a:solidFill>
            <a:schemeClr val="tx1"/>
          </a:solidFill>
          <a:latin typeface="+mn-lt"/>
          <a:ea typeface="+mn-ea"/>
          <a:cs typeface="+mn-cs"/>
        </a:defRPr>
      </a:lvl3pPr>
      <a:lvl4pPr marL="1352550" indent="-182563" algn="l" rtl="0" eaLnBrk="0" fontAlgn="base" hangingPunct="0">
        <a:spcBef>
          <a:spcPct val="20000"/>
        </a:spcBef>
        <a:spcAft>
          <a:spcPct val="0"/>
        </a:spcAft>
        <a:buClr>
          <a:schemeClr val="tx1"/>
        </a:buClr>
        <a:buSzPct val="100000"/>
        <a:buFont typeface="Wingdings 3" pitchFamily="18" charset="2"/>
        <a:buChar char=""/>
        <a:defRPr sz="2000" kern="1200">
          <a:solidFill>
            <a:schemeClr val="tx1"/>
          </a:solidFill>
          <a:latin typeface="+mn-lt"/>
          <a:ea typeface="+mn-ea"/>
          <a:cs typeface="+mn-cs"/>
        </a:defRPr>
      </a:lvl4pPr>
      <a:lvl5pPr marL="1544638" indent="-182563" algn="l" rtl="0" eaLnBrk="0" fontAlgn="base" hangingPunct="0">
        <a:spcBef>
          <a:spcPct val="20000"/>
        </a:spcBef>
        <a:spcAft>
          <a:spcPct val="0"/>
        </a:spcAft>
        <a:buClr>
          <a:schemeClr val="tx1"/>
        </a:buClr>
        <a:buFont typeface="Wingdings 2" pitchFamily="18" charset="2"/>
        <a:buChar char=""/>
        <a:defRPr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178" name="Rectangle 3"/>
          <p:cNvSpPr>
            <a:spLocks noGrp="1" noChangeArrowheads="1"/>
          </p:cNvSpPr>
          <p:nvPr>
            <p:ph type="body" idx="1"/>
          </p:nvPr>
        </p:nvSpPr>
        <p:spPr bwMode="auto">
          <a:xfrm>
            <a:off x="495300" y="1600200"/>
            <a:ext cx="89154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p>
        </p:txBody>
      </p:sp>
    </p:spTree>
  </p:cSld>
  <p:clrMap bg1="lt1" tx1="dk1" bg2="lt2" tx2="dk2" accent1="accent1" accent2="accent2" accent3="accent3" accent4="accent4" accent5="accent5" accent6="accent6" hlink="hlink" folHlink="folHlink"/>
  <p:sldLayoutIdLst>
    <p:sldLayoutId id="2147497006" r:id="rId1"/>
    <p:sldLayoutId id="2147497007" r:id="rId2"/>
    <p:sldLayoutId id="2147497008" r:id="rId3"/>
    <p:sldLayoutId id="2147497009" r:id="rId4"/>
    <p:sldLayoutId id="2147497010" r:id="rId5"/>
    <p:sldLayoutId id="2147497011" r:id="rId6"/>
    <p:sldLayoutId id="2147497012" r:id="rId7"/>
    <p:sldLayoutId id="2147497013" r:id="rId8"/>
    <p:sldLayoutId id="2147497014" r:id="rId9"/>
    <p:sldLayoutId id="2147497015" r:id="rId10"/>
    <p:sldLayoutId id="2147497016" r:id="rId11"/>
    <p:sldLayoutId id="2147497017" r:id="rId12"/>
    <p:sldLayoutId id="2147497018"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02" name="Rectangle 3"/>
          <p:cNvSpPr>
            <a:spLocks noGrp="1" noChangeArrowheads="1"/>
          </p:cNvSpPr>
          <p:nvPr>
            <p:ph type="body" idx="1"/>
          </p:nvPr>
        </p:nvSpPr>
        <p:spPr bwMode="auto">
          <a:xfrm>
            <a:off x="495300" y="1600200"/>
            <a:ext cx="89154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p>
        </p:txBody>
      </p:sp>
    </p:spTree>
  </p:cSld>
  <p:clrMap bg1="lt1" tx1="dk1" bg2="lt2" tx2="dk2" accent1="accent1" accent2="accent2" accent3="accent3" accent4="accent4" accent5="accent5" accent6="accent6" hlink="hlink" folHlink="folHlink"/>
  <p:sldLayoutIdLst>
    <p:sldLayoutId id="2147497019" r:id="rId1"/>
    <p:sldLayoutId id="2147497020" r:id="rId2"/>
    <p:sldLayoutId id="2147497021" r:id="rId3"/>
    <p:sldLayoutId id="2147497022" r:id="rId4"/>
    <p:sldLayoutId id="2147497023" r:id="rId5"/>
    <p:sldLayoutId id="2147497024" r:id="rId6"/>
    <p:sldLayoutId id="2147497025" r:id="rId7"/>
    <p:sldLayoutId id="2147497026" r:id="rId8"/>
    <p:sldLayoutId id="2147497027" r:id="rId9"/>
    <p:sldLayoutId id="2147497028" r:id="rId10"/>
    <p:sldLayoutId id="2147497029" r:id="rId11"/>
    <p:sldLayoutId id="2147497030" r:id="rId12"/>
    <p:sldLayoutId id="2147497031"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Espaço Reservado para Título 21"/>
          <p:cNvSpPr>
            <a:spLocks noGrp="1"/>
          </p:cNvSpPr>
          <p:nvPr>
            <p:ph type="title"/>
          </p:nvPr>
        </p:nvSpPr>
        <p:spPr>
          <a:xfrm>
            <a:off x="495300" y="274638"/>
            <a:ext cx="89154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lang="pt-BR" smtClean="0"/>
              <a:t>Clique para editar o estilo do título mestre</a:t>
            </a:r>
            <a:endParaRPr lang="en-US"/>
          </a:p>
        </p:txBody>
      </p:sp>
      <p:sp>
        <p:nvSpPr>
          <p:cNvPr id="52227" name="Espaço Reservado para Texto 12"/>
          <p:cNvSpPr>
            <a:spLocks noGrp="1"/>
          </p:cNvSpPr>
          <p:nvPr>
            <p:ph type="body" idx="1"/>
          </p:nvPr>
        </p:nvSpPr>
        <p:spPr bwMode="auto">
          <a:xfrm>
            <a:off x="495300" y="1600200"/>
            <a:ext cx="8915400" cy="47085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smtClean="0"/>
          </a:p>
        </p:txBody>
      </p:sp>
      <p:sp>
        <p:nvSpPr>
          <p:cNvPr id="14" name="Espaço Reservado para Data 13"/>
          <p:cNvSpPr>
            <a:spLocks noGrp="1"/>
          </p:cNvSpPr>
          <p:nvPr>
            <p:ph type="dt" sz="half" idx="2"/>
          </p:nvPr>
        </p:nvSpPr>
        <p:spPr>
          <a:xfrm>
            <a:off x="495300" y="6416675"/>
            <a:ext cx="2311400" cy="365125"/>
          </a:xfrm>
          <a:prstGeom prst="rect">
            <a:avLst/>
          </a:prstGeom>
        </p:spPr>
        <p:txBody>
          <a:bodyPr vert="horz" anchor="b"/>
          <a:lstStyle>
            <a:lvl1pPr algn="l" eaLnBrk="1" fontAlgn="auto" latinLnBrk="0" hangingPunct="1">
              <a:spcBef>
                <a:spcPts val="0"/>
              </a:spcBef>
              <a:spcAft>
                <a:spcPts val="0"/>
              </a:spcAft>
              <a:defRPr kumimoji="0" sz="1200">
                <a:solidFill>
                  <a:prstClr val="white">
                    <a:shade val="50000"/>
                  </a:prstClr>
                </a:solidFill>
                <a:latin typeface="+mn-lt"/>
                <a:cs typeface="+mn-cs"/>
              </a:defRPr>
            </a:lvl1pPr>
          </a:lstStyle>
          <a:p>
            <a:pPr>
              <a:defRPr/>
            </a:pPr>
            <a:fld id="{20EC4748-5E2C-4C66-9BFA-3BFB305425EC}" type="datetimeFigureOut">
              <a:rPr lang="pt-BR"/>
              <a:pPr>
                <a:defRPr/>
              </a:pPr>
              <a:t>17/5/2010</a:t>
            </a:fld>
            <a:endParaRPr lang="pt-BR"/>
          </a:p>
        </p:txBody>
      </p:sp>
      <p:sp>
        <p:nvSpPr>
          <p:cNvPr id="3" name="Espaço Reservado para Rodapé 2"/>
          <p:cNvSpPr>
            <a:spLocks noGrp="1"/>
          </p:cNvSpPr>
          <p:nvPr>
            <p:ph type="ftr" sz="quarter" idx="3"/>
          </p:nvPr>
        </p:nvSpPr>
        <p:spPr>
          <a:xfrm>
            <a:off x="3384550" y="6416675"/>
            <a:ext cx="3136900" cy="365125"/>
          </a:xfrm>
          <a:prstGeom prst="rect">
            <a:avLst/>
          </a:prstGeom>
        </p:spPr>
        <p:txBody>
          <a:bodyPr vert="horz" anchor="b"/>
          <a:lstStyle>
            <a:lvl1pPr algn="ctr" eaLnBrk="1" fontAlgn="auto" latinLnBrk="0" hangingPunct="1">
              <a:spcBef>
                <a:spcPts val="0"/>
              </a:spcBef>
              <a:spcAft>
                <a:spcPts val="0"/>
              </a:spcAft>
              <a:defRPr kumimoji="0" sz="1200">
                <a:solidFill>
                  <a:prstClr val="white">
                    <a:shade val="50000"/>
                  </a:prstClr>
                </a:solidFill>
                <a:latin typeface="+mn-lt"/>
                <a:cs typeface="+mn-cs"/>
              </a:defRPr>
            </a:lvl1pPr>
          </a:lstStyle>
          <a:p>
            <a:pPr>
              <a:defRPr/>
            </a:pPr>
            <a:endParaRPr lang="pt-BR"/>
          </a:p>
        </p:txBody>
      </p:sp>
      <p:sp>
        <p:nvSpPr>
          <p:cNvPr id="23" name="Espaço Reservado para Número de Slide 22"/>
          <p:cNvSpPr>
            <a:spLocks noGrp="1"/>
          </p:cNvSpPr>
          <p:nvPr>
            <p:ph type="sldNum" sz="quarter" idx="4"/>
          </p:nvPr>
        </p:nvSpPr>
        <p:spPr>
          <a:xfrm>
            <a:off x="8585200" y="6416675"/>
            <a:ext cx="825500" cy="365125"/>
          </a:xfrm>
          <a:prstGeom prst="rect">
            <a:avLst/>
          </a:prstGeom>
        </p:spPr>
        <p:txBody>
          <a:bodyPr vert="horz" lIns="0" rIns="0" anchor="b"/>
          <a:lstStyle>
            <a:lvl1pPr algn="r" eaLnBrk="1" fontAlgn="auto" latinLnBrk="0" hangingPunct="1">
              <a:spcBef>
                <a:spcPts val="0"/>
              </a:spcBef>
              <a:spcAft>
                <a:spcPts val="0"/>
              </a:spcAft>
              <a:defRPr kumimoji="0" sz="1200">
                <a:solidFill>
                  <a:prstClr val="white">
                    <a:shade val="50000"/>
                  </a:prstClr>
                </a:solidFill>
                <a:latin typeface="+mn-lt"/>
                <a:cs typeface="+mn-cs"/>
              </a:defRPr>
            </a:lvl1pPr>
          </a:lstStyle>
          <a:p>
            <a:pPr>
              <a:defRPr/>
            </a:pPr>
            <a:fld id="{6E959CF9-A692-41E2-B442-557DCD248039}" type="slidenum">
              <a:rPr lang="pt-BR"/>
              <a:pPr>
                <a:defRPr/>
              </a:pPr>
              <a:t>‹nº›</a:t>
            </a:fld>
            <a:endParaRPr lang="pt-BR"/>
          </a:p>
        </p:txBody>
      </p:sp>
    </p:spTree>
  </p:cSld>
  <p:clrMap bg1="dk1" tx1="lt1" bg2="dk2" tx2="lt2" accent1="accent1" accent2="accent2" accent3="accent3" accent4="accent4" accent5="accent5" accent6="accent6" hlink="hlink" folHlink="folHlink"/>
  <p:sldLayoutIdLst>
    <p:sldLayoutId id="2147497032" r:id="rId1"/>
    <p:sldLayoutId id="2147497033" r:id="rId2"/>
    <p:sldLayoutId id="2147497034" r:id="rId3"/>
    <p:sldLayoutId id="2147497035" r:id="rId4"/>
    <p:sldLayoutId id="2147497036" r:id="rId5"/>
    <p:sldLayoutId id="2147497037" r:id="rId6"/>
    <p:sldLayoutId id="2147497038" r:id="rId7"/>
    <p:sldLayoutId id="2147497039" r:id="rId8"/>
    <p:sldLayoutId id="2147497040" r:id="rId9"/>
    <p:sldLayoutId id="2147497041" r:id="rId10"/>
    <p:sldLayoutId id="2147497042" r:id="rId11"/>
  </p:sldLayoutIdLst>
  <p:txStyles>
    <p:titleStyle>
      <a:lvl1pPr algn="ctr" rtl="0" eaLnBrk="0" fontAlgn="base" hangingPunct="0">
        <a:spcBef>
          <a:spcPct val="0"/>
        </a:spcBef>
        <a:spcAft>
          <a:spcPct val="0"/>
        </a:spcAft>
        <a:defRPr sz="4100" b="1" kern="120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vl2pPr algn="ctr" rtl="0" eaLnBrk="0" fontAlgn="base" hangingPunct="0">
        <a:spcBef>
          <a:spcPct val="0"/>
        </a:spcBef>
        <a:spcAft>
          <a:spcPct val="0"/>
        </a:spcAft>
        <a:defRPr sz="4100" b="1">
          <a:solidFill>
            <a:schemeClr val="tx1"/>
          </a:solidFill>
          <a:latin typeface="Lucida Sans" pitchFamily="34" charset="0"/>
        </a:defRPr>
      </a:lvl2pPr>
      <a:lvl3pPr algn="ctr" rtl="0" eaLnBrk="0" fontAlgn="base" hangingPunct="0">
        <a:spcBef>
          <a:spcPct val="0"/>
        </a:spcBef>
        <a:spcAft>
          <a:spcPct val="0"/>
        </a:spcAft>
        <a:defRPr sz="4100" b="1">
          <a:solidFill>
            <a:schemeClr val="tx1"/>
          </a:solidFill>
          <a:latin typeface="Lucida Sans" pitchFamily="34" charset="0"/>
        </a:defRPr>
      </a:lvl3pPr>
      <a:lvl4pPr algn="ctr" rtl="0" eaLnBrk="0" fontAlgn="base" hangingPunct="0">
        <a:spcBef>
          <a:spcPct val="0"/>
        </a:spcBef>
        <a:spcAft>
          <a:spcPct val="0"/>
        </a:spcAft>
        <a:defRPr sz="4100" b="1">
          <a:solidFill>
            <a:schemeClr val="tx1"/>
          </a:solidFill>
          <a:latin typeface="Lucida Sans" pitchFamily="34" charset="0"/>
        </a:defRPr>
      </a:lvl4pPr>
      <a:lvl5pPr algn="ctr" rtl="0" eaLnBrk="0" fontAlgn="base" hangingPunct="0">
        <a:spcBef>
          <a:spcPct val="0"/>
        </a:spcBef>
        <a:spcAft>
          <a:spcPct val="0"/>
        </a:spcAft>
        <a:defRPr sz="4100" b="1">
          <a:solidFill>
            <a:schemeClr val="tx1"/>
          </a:solidFill>
          <a:latin typeface="Lucida Sans" pitchFamily="34" charset="0"/>
        </a:defRPr>
      </a:lvl5pPr>
      <a:lvl6pPr marL="457200" algn="ctr" rtl="0" fontAlgn="base">
        <a:spcBef>
          <a:spcPct val="0"/>
        </a:spcBef>
        <a:spcAft>
          <a:spcPct val="0"/>
        </a:spcAft>
        <a:defRPr sz="4100" b="1">
          <a:solidFill>
            <a:schemeClr val="tx1"/>
          </a:solidFill>
          <a:latin typeface="Lucida Sans" pitchFamily="34" charset="0"/>
        </a:defRPr>
      </a:lvl6pPr>
      <a:lvl7pPr marL="914400" algn="ctr" rtl="0" fontAlgn="base">
        <a:spcBef>
          <a:spcPct val="0"/>
        </a:spcBef>
        <a:spcAft>
          <a:spcPct val="0"/>
        </a:spcAft>
        <a:defRPr sz="4100" b="1">
          <a:solidFill>
            <a:schemeClr val="tx1"/>
          </a:solidFill>
          <a:latin typeface="Lucida Sans" pitchFamily="34" charset="0"/>
        </a:defRPr>
      </a:lvl7pPr>
      <a:lvl8pPr marL="1371600" algn="ctr" rtl="0" fontAlgn="base">
        <a:spcBef>
          <a:spcPct val="0"/>
        </a:spcBef>
        <a:spcAft>
          <a:spcPct val="0"/>
        </a:spcAft>
        <a:defRPr sz="4100" b="1">
          <a:solidFill>
            <a:schemeClr val="tx1"/>
          </a:solidFill>
          <a:latin typeface="Lucida Sans" pitchFamily="34" charset="0"/>
        </a:defRPr>
      </a:lvl8pPr>
      <a:lvl9pPr marL="1828800" algn="ctr" rtl="0" fontAlgn="base">
        <a:spcBef>
          <a:spcPct val="0"/>
        </a:spcBef>
        <a:spcAft>
          <a:spcPct val="0"/>
        </a:spcAft>
        <a:defRPr sz="4100" b="1">
          <a:solidFill>
            <a:schemeClr val="tx1"/>
          </a:solidFill>
          <a:latin typeface="Lucida Sans" pitchFamily="34" charset="0"/>
        </a:defRPr>
      </a:lvl9pPr>
    </p:titleStyle>
    <p:bodyStyle>
      <a:lvl1pPr marL="547688" indent="-411163" algn="l" rtl="0" eaLnBrk="0" fontAlgn="base" hangingPunct="0">
        <a:spcBef>
          <a:spcPct val="20000"/>
        </a:spcBef>
        <a:spcAft>
          <a:spcPct val="0"/>
        </a:spcAft>
        <a:buClr>
          <a:srgbClr val="F9F9F9"/>
        </a:buClr>
        <a:buSzPct val="65000"/>
        <a:buFont typeface="Wingdings 2" pitchFamily="18" charset="2"/>
        <a:buChar char=""/>
        <a:defRPr sz="2800" kern="1200">
          <a:solidFill>
            <a:schemeClr val="tx1"/>
          </a:solidFill>
          <a:latin typeface="+mn-lt"/>
          <a:ea typeface="+mn-ea"/>
          <a:cs typeface="+mn-cs"/>
        </a:defRPr>
      </a:lvl1pPr>
      <a:lvl2pPr marL="868363" indent="-282575" algn="l" rtl="0" eaLnBrk="0" fontAlgn="base" hangingPunct="0">
        <a:spcBef>
          <a:spcPct val="20000"/>
        </a:spcBef>
        <a:spcAft>
          <a:spcPct val="0"/>
        </a:spcAft>
        <a:buClr>
          <a:schemeClr val="tx1"/>
        </a:buClr>
        <a:buSzPct val="80000"/>
        <a:buFont typeface="Wingdings 2" pitchFamily="18" charset="2"/>
        <a:buChar char=""/>
        <a:defRPr sz="2400" kern="1200">
          <a:solidFill>
            <a:schemeClr val="tx1"/>
          </a:solidFill>
          <a:latin typeface="+mn-lt"/>
          <a:ea typeface="+mn-ea"/>
          <a:cs typeface="+mn-cs"/>
        </a:defRPr>
      </a:lvl2pPr>
      <a:lvl3pPr marL="1133475" indent="-228600" algn="l" rtl="0" eaLnBrk="0" fontAlgn="base" hangingPunct="0">
        <a:spcBef>
          <a:spcPct val="20000"/>
        </a:spcBef>
        <a:spcAft>
          <a:spcPct val="0"/>
        </a:spcAft>
        <a:buClr>
          <a:schemeClr val="tx1"/>
        </a:buClr>
        <a:buSzPct val="95000"/>
        <a:buFont typeface="Wingdings" pitchFamily="2" charset="2"/>
        <a:buChar char=""/>
        <a:defRPr sz="2200" kern="1200">
          <a:solidFill>
            <a:schemeClr val="tx1"/>
          </a:solidFill>
          <a:latin typeface="+mn-lt"/>
          <a:ea typeface="+mn-ea"/>
          <a:cs typeface="+mn-cs"/>
        </a:defRPr>
      </a:lvl3pPr>
      <a:lvl4pPr marL="1352550" indent="-182563" algn="l" rtl="0" eaLnBrk="0" fontAlgn="base" hangingPunct="0">
        <a:spcBef>
          <a:spcPct val="20000"/>
        </a:spcBef>
        <a:spcAft>
          <a:spcPct val="0"/>
        </a:spcAft>
        <a:buClr>
          <a:schemeClr val="tx1"/>
        </a:buClr>
        <a:buSzPct val="100000"/>
        <a:buFont typeface="Wingdings 3" pitchFamily="18" charset="2"/>
        <a:buChar char=""/>
        <a:defRPr sz="2000" kern="1200">
          <a:solidFill>
            <a:schemeClr val="tx1"/>
          </a:solidFill>
          <a:latin typeface="+mn-lt"/>
          <a:ea typeface="+mn-ea"/>
          <a:cs typeface="+mn-cs"/>
        </a:defRPr>
      </a:lvl4pPr>
      <a:lvl5pPr marL="1544638" indent="-182563" algn="l" rtl="0" eaLnBrk="0" fontAlgn="base" hangingPunct="0">
        <a:spcBef>
          <a:spcPct val="20000"/>
        </a:spcBef>
        <a:spcAft>
          <a:spcPct val="0"/>
        </a:spcAft>
        <a:buClr>
          <a:schemeClr val="tx1"/>
        </a:buClr>
        <a:buFont typeface="Wingdings 2" pitchFamily="18" charset="2"/>
        <a:buChar char=""/>
        <a:defRPr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bwMode="auto">
          <a:xfrm>
            <a:off x="742950" y="609600"/>
            <a:ext cx="84201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Clique para editar o estilo do título mestre</a:t>
            </a:r>
          </a:p>
        </p:txBody>
      </p:sp>
      <p:sp>
        <p:nvSpPr>
          <p:cNvPr id="16387" name="Rectangle 3"/>
          <p:cNvSpPr>
            <a:spLocks noGrp="1" noChangeArrowheads="1"/>
          </p:cNvSpPr>
          <p:nvPr>
            <p:ph type="body" idx="1"/>
          </p:nvPr>
        </p:nvSpPr>
        <p:spPr bwMode="auto">
          <a:xfrm>
            <a:off x="742950" y="1981200"/>
            <a:ext cx="84201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Clique para editar os estilos do texto mestre</a:t>
            </a:r>
          </a:p>
          <a:p>
            <a:pPr lvl="1"/>
            <a:r>
              <a:rPr lang="en-US" smtClean="0"/>
              <a:t>Segundo nível</a:t>
            </a:r>
          </a:p>
          <a:p>
            <a:pPr lvl="2"/>
            <a:r>
              <a:rPr lang="en-US" smtClean="0"/>
              <a:t>Terceiro nível</a:t>
            </a:r>
          </a:p>
          <a:p>
            <a:pPr lvl="3"/>
            <a:r>
              <a:rPr lang="en-US" smtClean="0"/>
              <a:t>Quarto nível</a:t>
            </a:r>
          </a:p>
          <a:p>
            <a:pPr lvl="4"/>
            <a:r>
              <a:rPr lang="en-US" smtClean="0"/>
              <a:t>Quinto nível</a:t>
            </a:r>
          </a:p>
        </p:txBody>
      </p:sp>
      <p:sp>
        <p:nvSpPr>
          <p:cNvPr id="141316" name="Rectangle 4"/>
          <p:cNvSpPr>
            <a:spLocks noGrp="1" noChangeArrowheads="1"/>
          </p:cNvSpPr>
          <p:nvPr>
            <p:ph type="dt" sz="half" idx="2"/>
          </p:nvPr>
        </p:nvSpPr>
        <p:spPr bwMode="auto">
          <a:xfrm>
            <a:off x="742950" y="6248400"/>
            <a:ext cx="206375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mn-lt"/>
                <a:cs typeface="+mn-cs"/>
              </a:defRPr>
            </a:lvl1pPr>
          </a:lstStyle>
          <a:p>
            <a:pPr>
              <a:defRPr/>
            </a:pPr>
            <a:endParaRPr lang="en-US"/>
          </a:p>
        </p:txBody>
      </p:sp>
      <p:sp>
        <p:nvSpPr>
          <p:cNvPr id="141317" name="Rectangle 5"/>
          <p:cNvSpPr>
            <a:spLocks noGrp="1" noChangeArrowheads="1"/>
          </p:cNvSpPr>
          <p:nvPr>
            <p:ph type="ftr" sz="quarter" idx="3"/>
          </p:nvPr>
        </p:nvSpPr>
        <p:spPr bwMode="auto">
          <a:xfrm>
            <a:off x="3384550" y="6248400"/>
            <a:ext cx="31369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mn-lt"/>
                <a:cs typeface="+mn-cs"/>
              </a:defRPr>
            </a:lvl1pPr>
          </a:lstStyle>
          <a:p>
            <a:pPr>
              <a:defRPr/>
            </a:pPr>
            <a:endParaRPr lang="en-US"/>
          </a:p>
        </p:txBody>
      </p:sp>
      <p:sp>
        <p:nvSpPr>
          <p:cNvPr id="141318" name="Rectangle 6"/>
          <p:cNvSpPr>
            <a:spLocks noGrp="1" noChangeArrowheads="1"/>
          </p:cNvSpPr>
          <p:nvPr>
            <p:ph type="sldNum" sz="quarter" idx="4"/>
          </p:nvPr>
        </p:nvSpPr>
        <p:spPr bwMode="auto">
          <a:xfrm>
            <a:off x="7099300" y="6248400"/>
            <a:ext cx="206375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mn-lt"/>
                <a:cs typeface="+mn-cs"/>
              </a:defRPr>
            </a:lvl1pPr>
          </a:lstStyle>
          <a:p>
            <a:pPr>
              <a:defRPr/>
            </a:pPr>
            <a:fld id="{B19F6A4A-070F-4356-B954-927D79CB29E8}" type="slidenum">
              <a:rPr lang="en-US"/>
              <a:pPr>
                <a:defRPr/>
              </a:pPr>
              <a:t>‹nº›</a:t>
            </a:fld>
            <a:endParaRPr lang="en-US"/>
          </a:p>
        </p:txBody>
      </p:sp>
      <p:pic>
        <p:nvPicPr>
          <p:cNvPr id="16391" name="Picture 7" descr="minist{r"/>
          <p:cNvPicPr>
            <a:picLocks noChangeAspect="1" noChangeArrowheads="1"/>
          </p:cNvPicPr>
          <p:nvPr/>
        </p:nvPicPr>
        <p:blipFill>
          <a:blip r:embed="rId13"/>
          <a:srcRect/>
          <a:stretch>
            <a:fillRect/>
          </a:stretch>
        </p:blipFill>
        <p:spPr bwMode="auto">
          <a:xfrm>
            <a:off x="330200" y="47625"/>
            <a:ext cx="1857375" cy="561975"/>
          </a:xfrm>
          <a:prstGeom prst="rect">
            <a:avLst/>
          </a:prstGeom>
          <a:noFill/>
          <a:ln w="9525">
            <a:noFill/>
            <a:miter lim="800000"/>
            <a:headEnd/>
            <a:tailEnd/>
          </a:ln>
        </p:spPr>
      </p:pic>
      <p:pic>
        <p:nvPicPr>
          <p:cNvPr id="16392" name="Picture 8" descr="embrapa1"/>
          <p:cNvPicPr>
            <a:picLocks noChangeAspect="1" noChangeArrowheads="1"/>
          </p:cNvPicPr>
          <p:nvPr/>
        </p:nvPicPr>
        <p:blipFill>
          <a:blip r:embed="rId14"/>
          <a:srcRect/>
          <a:stretch>
            <a:fillRect/>
          </a:stretch>
        </p:blipFill>
        <p:spPr bwMode="auto">
          <a:xfrm>
            <a:off x="8172450" y="76200"/>
            <a:ext cx="1352550" cy="542925"/>
          </a:xfrm>
          <a:prstGeom prst="rect">
            <a:avLst/>
          </a:prstGeom>
          <a:noFill/>
          <a:ln w="9525">
            <a:noFill/>
            <a:miter lim="800000"/>
            <a:headEnd/>
            <a:tailEnd/>
          </a:ln>
        </p:spPr>
      </p:pic>
      <p:sp>
        <p:nvSpPr>
          <p:cNvPr id="141321" name="Line 9"/>
          <p:cNvSpPr>
            <a:spLocks noChangeShapeType="1"/>
          </p:cNvSpPr>
          <p:nvPr/>
        </p:nvSpPr>
        <p:spPr bwMode="auto">
          <a:xfrm>
            <a:off x="247650" y="762000"/>
            <a:ext cx="9493250" cy="0"/>
          </a:xfrm>
          <a:prstGeom prst="line">
            <a:avLst/>
          </a:prstGeom>
          <a:noFill/>
          <a:ln w="38100">
            <a:solidFill>
              <a:srgbClr val="00FF00"/>
            </a:solidFill>
            <a:round/>
            <a:headEnd/>
            <a:tailEnd/>
          </a:ln>
          <a:effectLst/>
        </p:spPr>
        <p:txBody>
          <a:bodyPr wrap="none" anchor="ctr"/>
          <a:lstStyle/>
          <a:p>
            <a:pPr algn="l">
              <a:defRPr/>
            </a:pPr>
            <a:endParaRPr lang="pt-BR" sz="1800">
              <a:solidFill>
                <a:srgbClr val="000000"/>
              </a:solidFill>
              <a:latin typeface="Arial" charset="0"/>
              <a:cs typeface="Arial" charset="0"/>
            </a:endParaRPr>
          </a:p>
        </p:txBody>
      </p:sp>
      <p:sp>
        <p:nvSpPr>
          <p:cNvPr id="141322" name="Line 10"/>
          <p:cNvSpPr>
            <a:spLocks noChangeShapeType="1"/>
          </p:cNvSpPr>
          <p:nvPr/>
        </p:nvSpPr>
        <p:spPr bwMode="auto">
          <a:xfrm>
            <a:off x="247650" y="685800"/>
            <a:ext cx="9493250" cy="0"/>
          </a:xfrm>
          <a:prstGeom prst="line">
            <a:avLst/>
          </a:prstGeom>
          <a:noFill/>
          <a:ln w="38100">
            <a:solidFill>
              <a:srgbClr val="FFFF00"/>
            </a:solidFill>
            <a:round/>
            <a:headEnd/>
            <a:tailEnd/>
          </a:ln>
          <a:effectLst/>
        </p:spPr>
        <p:txBody>
          <a:bodyPr wrap="none" anchor="ctr"/>
          <a:lstStyle/>
          <a:p>
            <a:pPr algn="l">
              <a:defRPr/>
            </a:pPr>
            <a:endParaRPr lang="pt-BR" sz="1800">
              <a:solidFill>
                <a:srgbClr val="000000"/>
              </a:solidFill>
              <a:latin typeface="Arial" charset="0"/>
              <a:cs typeface="Arial" charset="0"/>
            </a:endParaRPr>
          </a:p>
        </p:txBody>
      </p:sp>
    </p:spTree>
  </p:cSld>
  <p:clrMap bg1="lt1" tx1="dk1" bg2="lt2" tx2="dk2" accent1="accent1" accent2="accent2" accent3="accent3" accent4="accent4" accent5="accent5" accent6="accent6" hlink="hlink" folHlink="folHlink"/>
  <p:sldLayoutIdLst>
    <p:sldLayoutId id="2147497103" r:id="rId1"/>
    <p:sldLayoutId id="2147497104" r:id="rId2"/>
    <p:sldLayoutId id="2147497105" r:id="rId3"/>
    <p:sldLayoutId id="2147497106" r:id="rId4"/>
    <p:sldLayoutId id="2147497107" r:id="rId5"/>
    <p:sldLayoutId id="2147497108" r:id="rId6"/>
    <p:sldLayoutId id="2147497109" r:id="rId7"/>
    <p:sldLayoutId id="2147497110" r:id="rId8"/>
    <p:sldLayoutId id="2147497111" r:id="rId9"/>
    <p:sldLayoutId id="2147497112" r:id="rId10"/>
    <p:sldLayoutId id="214749711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3250" name="Rectangle 3"/>
          <p:cNvSpPr>
            <a:spLocks noGrp="1" noChangeArrowheads="1"/>
          </p:cNvSpPr>
          <p:nvPr>
            <p:ph type="body" idx="1"/>
          </p:nvPr>
        </p:nvSpPr>
        <p:spPr bwMode="auto">
          <a:xfrm>
            <a:off x="495300" y="1600200"/>
            <a:ext cx="89154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p>
        </p:txBody>
      </p:sp>
    </p:spTree>
  </p:cSld>
  <p:clrMap bg1="lt1" tx1="dk1" bg2="lt2" tx2="dk2" accent1="accent1" accent2="accent2" accent3="accent3" accent4="accent4" accent5="accent5" accent6="accent6" hlink="hlink" folHlink="folHlink"/>
  <p:sldLayoutIdLst>
    <p:sldLayoutId id="2147497043" r:id="rId1"/>
    <p:sldLayoutId id="2147497044" r:id="rId2"/>
    <p:sldLayoutId id="2147497045" r:id="rId3"/>
    <p:sldLayoutId id="2147497046" r:id="rId4"/>
    <p:sldLayoutId id="2147497047" r:id="rId5"/>
    <p:sldLayoutId id="2147497048" r:id="rId6"/>
    <p:sldLayoutId id="2147497049" r:id="rId7"/>
    <p:sldLayoutId id="2147497050" r:id="rId8"/>
    <p:sldLayoutId id="2147497051" r:id="rId9"/>
    <p:sldLayoutId id="2147497052" r:id="rId10"/>
    <p:sldLayoutId id="2147497053" r:id="rId11"/>
    <p:sldLayoutId id="2147497054" r:id="rId12"/>
    <p:sldLayoutId id="2147497055"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742950" y="609600"/>
            <a:ext cx="8420100" cy="1143000"/>
          </a:xfrm>
          <a:prstGeom prst="rect">
            <a:avLst/>
          </a:prstGeom>
          <a:noFill/>
          <a:ln w="9525">
            <a:noFill/>
            <a:miter lim="800000"/>
            <a:headEnd/>
            <a:tailEnd/>
          </a:ln>
        </p:spPr>
        <p:txBody>
          <a:bodyPr vert="horz" wrap="square" lIns="95783" tIns="47892" rIns="95783" bIns="47892" numCol="1" anchor="ctr" anchorCtr="0" compatLnSpc="1">
            <a:prstTxWarp prst="textNoShape">
              <a:avLst/>
            </a:prstTxWarp>
          </a:bodyPr>
          <a:lstStyle/>
          <a:p>
            <a:pPr lvl="0"/>
            <a:r>
              <a:rPr lang="pt-BR" smtClean="0"/>
              <a:t>Clique para editar o estilo do título mestre</a:t>
            </a:r>
          </a:p>
        </p:txBody>
      </p:sp>
      <p:sp>
        <p:nvSpPr>
          <p:cNvPr id="54275" name="Rectangle 3"/>
          <p:cNvSpPr>
            <a:spLocks noGrp="1" noChangeArrowheads="1"/>
          </p:cNvSpPr>
          <p:nvPr>
            <p:ph type="body" idx="1"/>
          </p:nvPr>
        </p:nvSpPr>
        <p:spPr bwMode="auto">
          <a:xfrm>
            <a:off x="742950" y="1981200"/>
            <a:ext cx="8420100" cy="4114800"/>
          </a:xfrm>
          <a:prstGeom prst="rect">
            <a:avLst/>
          </a:prstGeom>
          <a:noFill/>
          <a:ln w="9525">
            <a:noFill/>
            <a:miter lim="800000"/>
            <a:headEnd/>
            <a:tailEnd/>
          </a:ln>
        </p:spPr>
        <p:txBody>
          <a:bodyPr vert="horz" wrap="square" lIns="95783" tIns="47892" rIns="95783" bIns="47892" numCol="1" anchor="t" anchorCtr="0" compatLnSpc="1">
            <a:prstTxWarp prst="textNoShape">
              <a:avLst/>
            </a:prstTxWarp>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p>
        </p:txBody>
      </p:sp>
      <p:sp>
        <p:nvSpPr>
          <p:cNvPr id="1028" name="Rectangle 4"/>
          <p:cNvSpPr>
            <a:spLocks noGrp="1" noChangeArrowheads="1"/>
          </p:cNvSpPr>
          <p:nvPr>
            <p:ph type="dt" sz="half" idx="2"/>
          </p:nvPr>
        </p:nvSpPr>
        <p:spPr bwMode="auto">
          <a:xfrm>
            <a:off x="742950" y="6248400"/>
            <a:ext cx="2063750" cy="457200"/>
          </a:xfrm>
          <a:prstGeom prst="rect">
            <a:avLst/>
          </a:prstGeom>
          <a:noFill/>
          <a:ln w="9525">
            <a:noFill/>
            <a:miter lim="800000"/>
            <a:headEnd/>
            <a:tailEnd/>
          </a:ln>
          <a:effectLst/>
        </p:spPr>
        <p:txBody>
          <a:bodyPr vert="horz" wrap="square" lIns="95783" tIns="47892" rIns="95783" bIns="47892" numCol="1" anchor="t" anchorCtr="0" compatLnSpc="1">
            <a:prstTxWarp prst="textNoShape">
              <a:avLst/>
            </a:prstTxWarp>
          </a:bodyPr>
          <a:lstStyle>
            <a:lvl1pPr algn="l" eaLnBrk="0" hangingPunct="0">
              <a:defRPr sz="1500" u="none">
                <a:solidFill>
                  <a:srgbClr val="000000"/>
                </a:solidFill>
                <a:latin typeface="Times New Roman" pitchFamily="18" charset="0"/>
                <a:cs typeface="+mn-cs"/>
              </a:defRPr>
            </a:lvl1pPr>
          </a:lstStyle>
          <a:p>
            <a:pPr>
              <a:defRPr/>
            </a:pPr>
            <a:endParaRPr lang="pt-BR"/>
          </a:p>
        </p:txBody>
      </p:sp>
      <p:sp>
        <p:nvSpPr>
          <p:cNvPr id="1029" name="Rectangle 5"/>
          <p:cNvSpPr>
            <a:spLocks noGrp="1" noChangeArrowheads="1"/>
          </p:cNvSpPr>
          <p:nvPr>
            <p:ph type="ftr" sz="quarter" idx="3"/>
          </p:nvPr>
        </p:nvSpPr>
        <p:spPr bwMode="auto">
          <a:xfrm>
            <a:off x="3384550" y="6248400"/>
            <a:ext cx="3136900" cy="457200"/>
          </a:xfrm>
          <a:prstGeom prst="rect">
            <a:avLst/>
          </a:prstGeom>
          <a:noFill/>
          <a:ln w="9525">
            <a:noFill/>
            <a:miter lim="800000"/>
            <a:headEnd/>
            <a:tailEnd/>
          </a:ln>
          <a:effectLst/>
        </p:spPr>
        <p:txBody>
          <a:bodyPr vert="horz" wrap="square" lIns="95783" tIns="47892" rIns="95783" bIns="47892" numCol="1" anchor="t" anchorCtr="0" compatLnSpc="1">
            <a:prstTxWarp prst="textNoShape">
              <a:avLst/>
            </a:prstTxWarp>
          </a:bodyPr>
          <a:lstStyle>
            <a:lvl1pPr algn="ctr" eaLnBrk="0" hangingPunct="0">
              <a:defRPr sz="1500" u="none">
                <a:solidFill>
                  <a:srgbClr val="000000"/>
                </a:solidFill>
                <a:latin typeface="Times New Roman" pitchFamily="18" charset="0"/>
                <a:cs typeface="+mn-cs"/>
              </a:defRPr>
            </a:lvl1pPr>
          </a:lstStyle>
          <a:p>
            <a:pPr>
              <a:defRPr/>
            </a:pPr>
            <a:endParaRPr lang="pt-BR"/>
          </a:p>
        </p:txBody>
      </p:sp>
      <p:sp>
        <p:nvSpPr>
          <p:cNvPr id="1030" name="Rectangle 6"/>
          <p:cNvSpPr>
            <a:spLocks noGrp="1" noChangeArrowheads="1"/>
          </p:cNvSpPr>
          <p:nvPr>
            <p:ph type="sldNum" sz="quarter" idx="4"/>
          </p:nvPr>
        </p:nvSpPr>
        <p:spPr bwMode="auto">
          <a:xfrm>
            <a:off x="7099300" y="6248400"/>
            <a:ext cx="2063750" cy="457200"/>
          </a:xfrm>
          <a:prstGeom prst="rect">
            <a:avLst/>
          </a:prstGeom>
          <a:noFill/>
          <a:ln w="9525">
            <a:noFill/>
            <a:miter lim="800000"/>
            <a:headEnd/>
            <a:tailEnd/>
          </a:ln>
          <a:effectLst/>
        </p:spPr>
        <p:txBody>
          <a:bodyPr vert="horz" wrap="square" lIns="95783" tIns="47892" rIns="95783" bIns="47892" numCol="1" anchor="t" anchorCtr="0" compatLnSpc="1">
            <a:prstTxWarp prst="textNoShape">
              <a:avLst/>
            </a:prstTxWarp>
          </a:bodyPr>
          <a:lstStyle>
            <a:lvl1pPr algn="r" eaLnBrk="0" hangingPunct="0">
              <a:defRPr sz="1500" u="none">
                <a:solidFill>
                  <a:srgbClr val="000000"/>
                </a:solidFill>
                <a:latin typeface="Times New Roman" pitchFamily="18" charset="0"/>
                <a:cs typeface="+mn-cs"/>
              </a:defRPr>
            </a:lvl1pPr>
          </a:lstStyle>
          <a:p>
            <a:pPr>
              <a:defRPr/>
            </a:pPr>
            <a:fld id="{4404B451-30E5-437C-99B3-477443813B74}" type="slidenum">
              <a:rPr lang="pt-BR"/>
              <a:pPr>
                <a:defRPr/>
              </a:pPr>
              <a:t>‹nº›</a:t>
            </a:fld>
            <a:endParaRPr lang="pt-BR"/>
          </a:p>
        </p:txBody>
      </p:sp>
    </p:spTree>
  </p:cSld>
  <p:clrMap bg1="lt1" tx1="dk1" bg2="lt2" tx2="dk2" accent1="accent1" accent2="accent2" accent3="accent3" accent4="accent4" accent5="accent5" accent6="accent6" hlink="hlink" folHlink="folHlink"/>
  <p:sldLayoutIdLst>
    <p:sldLayoutId id="2147497449" r:id="rId1"/>
    <p:sldLayoutId id="2147497450" r:id="rId2"/>
    <p:sldLayoutId id="2147497451" r:id="rId3"/>
    <p:sldLayoutId id="2147497452" r:id="rId4"/>
    <p:sldLayoutId id="2147497453" r:id="rId5"/>
    <p:sldLayoutId id="2147497454" r:id="rId6"/>
    <p:sldLayoutId id="2147497455" r:id="rId7"/>
    <p:sldLayoutId id="2147497456" r:id="rId8"/>
    <p:sldLayoutId id="2147497457" r:id="rId9"/>
    <p:sldLayoutId id="2147497458" r:id="rId10"/>
    <p:sldLayoutId id="2147497459" r:id="rId11"/>
  </p:sldLayoutIdLst>
  <p:txStyles>
    <p:titleStyle>
      <a:lvl1pPr algn="ctr" defTabSz="957263" rtl="0" eaLnBrk="0" fontAlgn="base" hangingPunct="0">
        <a:spcBef>
          <a:spcPct val="0"/>
        </a:spcBef>
        <a:spcAft>
          <a:spcPct val="0"/>
        </a:spcAft>
        <a:defRPr sz="4600">
          <a:solidFill>
            <a:schemeClr val="tx2"/>
          </a:solidFill>
          <a:latin typeface="+mj-lt"/>
          <a:ea typeface="+mj-ea"/>
          <a:cs typeface="+mj-cs"/>
        </a:defRPr>
      </a:lvl1pPr>
      <a:lvl2pPr algn="ctr" defTabSz="957263" rtl="0" eaLnBrk="0" fontAlgn="base" hangingPunct="0">
        <a:spcBef>
          <a:spcPct val="0"/>
        </a:spcBef>
        <a:spcAft>
          <a:spcPct val="0"/>
        </a:spcAft>
        <a:defRPr sz="4600">
          <a:solidFill>
            <a:schemeClr val="tx2"/>
          </a:solidFill>
          <a:latin typeface="Times New Roman" pitchFamily="18" charset="0"/>
        </a:defRPr>
      </a:lvl2pPr>
      <a:lvl3pPr algn="ctr" defTabSz="957263" rtl="0" eaLnBrk="0" fontAlgn="base" hangingPunct="0">
        <a:spcBef>
          <a:spcPct val="0"/>
        </a:spcBef>
        <a:spcAft>
          <a:spcPct val="0"/>
        </a:spcAft>
        <a:defRPr sz="4600">
          <a:solidFill>
            <a:schemeClr val="tx2"/>
          </a:solidFill>
          <a:latin typeface="Times New Roman" pitchFamily="18" charset="0"/>
        </a:defRPr>
      </a:lvl3pPr>
      <a:lvl4pPr algn="ctr" defTabSz="957263" rtl="0" eaLnBrk="0" fontAlgn="base" hangingPunct="0">
        <a:spcBef>
          <a:spcPct val="0"/>
        </a:spcBef>
        <a:spcAft>
          <a:spcPct val="0"/>
        </a:spcAft>
        <a:defRPr sz="4600">
          <a:solidFill>
            <a:schemeClr val="tx2"/>
          </a:solidFill>
          <a:latin typeface="Times New Roman" pitchFamily="18" charset="0"/>
        </a:defRPr>
      </a:lvl4pPr>
      <a:lvl5pPr algn="ctr" defTabSz="957263" rtl="0" eaLnBrk="0" fontAlgn="base" hangingPunct="0">
        <a:spcBef>
          <a:spcPct val="0"/>
        </a:spcBef>
        <a:spcAft>
          <a:spcPct val="0"/>
        </a:spcAft>
        <a:defRPr sz="4600">
          <a:solidFill>
            <a:schemeClr val="tx2"/>
          </a:solidFill>
          <a:latin typeface="Times New Roman" pitchFamily="18" charset="0"/>
        </a:defRPr>
      </a:lvl5pPr>
      <a:lvl6pPr marL="457200" algn="ctr" defTabSz="957263" rtl="0" eaLnBrk="0" fontAlgn="base" hangingPunct="0">
        <a:spcBef>
          <a:spcPct val="0"/>
        </a:spcBef>
        <a:spcAft>
          <a:spcPct val="0"/>
        </a:spcAft>
        <a:defRPr sz="4600">
          <a:solidFill>
            <a:schemeClr val="tx2"/>
          </a:solidFill>
          <a:latin typeface="Times New Roman" pitchFamily="18" charset="0"/>
        </a:defRPr>
      </a:lvl6pPr>
      <a:lvl7pPr marL="914400" algn="ctr" defTabSz="957263" rtl="0" eaLnBrk="0" fontAlgn="base" hangingPunct="0">
        <a:spcBef>
          <a:spcPct val="0"/>
        </a:spcBef>
        <a:spcAft>
          <a:spcPct val="0"/>
        </a:spcAft>
        <a:defRPr sz="4600">
          <a:solidFill>
            <a:schemeClr val="tx2"/>
          </a:solidFill>
          <a:latin typeface="Times New Roman" pitchFamily="18" charset="0"/>
        </a:defRPr>
      </a:lvl7pPr>
      <a:lvl8pPr marL="1371600" algn="ctr" defTabSz="957263" rtl="0" eaLnBrk="0" fontAlgn="base" hangingPunct="0">
        <a:spcBef>
          <a:spcPct val="0"/>
        </a:spcBef>
        <a:spcAft>
          <a:spcPct val="0"/>
        </a:spcAft>
        <a:defRPr sz="4600">
          <a:solidFill>
            <a:schemeClr val="tx2"/>
          </a:solidFill>
          <a:latin typeface="Times New Roman" pitchFamily="18" charset="0"/>
        </a:defRPr>
      </a:lvl8pPr>
      <a:lvl9pPr marL="1828800" algn="ctr" defTabSz="957263" rtl="0" eaLnBrk="0" fontAlgn="base" hangingPunct="0">
        <a:spcBef>
          <a:spcPct val="0"/>
        </a:spcBef>
        <a:spcAft>
          <a:spcPct val="0"/>
        </a:spcAft>
        <a:defRPr sz="4600">
          <a:solidFill>
            <a:schemeClr val="tx2"/>
          </a:solidFill>
          <a:latin typeface="Times New Roman" pitchFamily="18" charset="0"/>
        </a:defRPr>
      </a:lvl9pPr>
    </p:titleStyle>
    <p:bodyStyle>
      <a:lvl1pPr marL="358775" indent="-358775" algn="l" defTabSz="957263" rtl="0" eaLnBrk="0" fontAlgn="base" hangingPunct="0">
        <a:spcBef>
          <a:spcPct val="20000"/>
        </a:spcBef>
        <a:spcAft>
          <a:spcPct val="0"/>
        </a:spcAft>
        <a:buChar char="•"/>
        <a:defRPr sz="3400">
          <a:solidFill>
            <a:schemeClr val="tx1"/>
          </a:solidFill>
          <a:latin typeface="+mn-lt"/>
          <a:ea typeface="+mn-ea"/>
          <a:cs typeface="+mn-cs"/>
        </a:defRPr>
      </a:lvl1pPr>
      <a:lvl2pPr marL="777875" indent="-298450" algn="l" defTabSz="957263" rtl="0" eaLnBrk="0" fontAlgn="base" hangingPunct="0">
        <a:spcBef>
          <a:spcPct val="20000"/>
        </a:spcBef>
        <a:spcAft>
          <a:spcPct val="0"/>
        </a:spcAft>
        <a:buChar char="–"/>
        <a:defRPr sz="2900">
          <a:solidFill>
            <a:schemeClr val="tx1"/>
          </a:solidFill>
          <a:latin typeface="+mn-lt"/>
        </a:defRPr>
      </a:lvl2pPr>
      <a:lvl3pPr marL="1196975" indent="-239713" algn="l" defTabSz="957263" rtl="0" eaLnBrk="0" fontAlgn="base" hangingPunct="0">
        <a:spcBef>
          <a:spcPct val="20000"/>
        </a:spcBef>
        <a:spcAft>
          <a:spcPct val="0"/>
        </a:spcAft>
        <a:buChar char="•"/>
        <a:defRPr sz="2500">
          <a:solidFill>
            <a:schemeClr val="tx1"/>
          </a:solidFill>
          <a:latin typeface="+mn-lt"/>
        </a:defRPr>
      </a:lvl3pPr>
      <a:lvl4pPr marL="1676400" indent="-239713" algn="l" defTabSz="957263" rtl="0" eaLnBrk="0" fontAlgn="base" hangingPunct="0">
        <a:spcBef>
          <a:spcPct val="20000"/>
        </a:spcBef>
        <a:spcAft>
          <a:spcPct val="0"/>
        </a:spcAft>
        <a:buChar char="–"/>
        <a:defRPr sz="2100">
          <a:solidFill>
            <a:schemeClr val="tx1"/>
          </a:solidFill>
          <a:latin typeface="+mn-lt"/>
        </a:defRPr>
      </a:lvl4pPr>
      <a:lvl5pPr marL="2155825" indent="-239713" algn="l" defTabSz="957263" rtl="0" eaLnBrk="0" fontAlgn="base" hangingPunct="0">
        <a:spcBef>
          <a:spcPct val="20000"/>
        </a:spcBef>
        <a:spcAft>
          <a:spcPct val="0"/>
        </a:spcAft>
        <a:buChar char="»"/>
        <a:defRPr sz="2100">
          <a:solidFill>
            <a:schemeClr val="tx1"/>
          </a:solidFill>
          <a:latin typeface="+mn-lt"/>
        </a:defRPr>
      </a:lvl5pPr>
      <a:lvl6pPr marL="2613025" indent="-239713" algn="l" defTabSz="957263" rtl="0" eaLnBrk="0" fontAlgn="base" hangingPunct="0">
        <a:spcBef>
          <a:spcPct val="20000"/>
        </a:spcBef>
        <a:spcAft>
          <a:spcPct val="0"/>
        </a:spcAft>
        <a:buChar char="»"/>
        <a:defRPr sz="2100">
          <a:solidFill>
            <a:schemeClr val="tx1"/>
          </a:solidFill>
          <a:latin typeface="+mn-lt"/>
        </a:defRPr>
      </a:lvl6pPr>
      <a:lvl7pPr marL="3070225" indent="-239713" algn="l" defTabSz="957263" rtl="0" eaLnBrk="0" fontAlgn="base" hangingPunct="0">
        <a:spcBef>
          <a:spcPct val="20000"/>
        </a:spcBef>
        <a:spcAft>
          <a:spcPct val="0"/>
        </a:spcAft>
        <a:buChar char="»"/>
        <a:defRPr sz="2100">
          <a:solidFill>
            <a:schemeClr val="tx1"/>
          </a:solidFill>
          <a:latin typeface="+mn-lt"/>
        </a:defRPr>
      </a:lvl7pPr>
      <a:lvl8pPr marL="3527425" indent="-239713" algn="l" defTabSz="957263" rtl="0" eaLnBrk="0" fontAlgn="base" hangingPunct="0">
        <a:spcBef>
          <a:spcPct val="20000"/>
        </a:spcBef>
        <a:spcAft>
          <a:spcPct val="0"/>
        </a:spcAft>
        <a:buChar char="»"/>
        <a:defRPr sz="2100">
          <a:solidFill>
            <a:schemeClr val="tx1"/>
          </a:solidFill>
          <a:latin typeface="+mn-lt"/>
        </a:defRPr>
      </a:lvl8pPr>
      <a:lvl9pPr marL="3984625" indent="-239713" algn="l" defTabSz="957263" rtl="0" eaLnBrk="0" fontAlgn="base" hangingPunct="0">
        <a:spcBef>
          <a:spcPct val="20000"/>
        </a:spcBef>
        <a:spcAft>
          <a:spcPct val="0"/>
        </a:spcAft>
        <a:buChar char="»"/>
        <a:defRPr sz="2100">
          <a:solidFill>
            <a:schemeClr val="tx1"/>
          </a:solidFill>
          <a:latin typeface="+mn-lt"/>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5298" name="Rectangle 3"/>
          <p:cNvSpPr>
            <a:spLocks noGrp="1" noChangeArrowheads="1"/>
          </p:cNvSpPr>
          <p:nvPr>
            <p:ph type="body" idx="1"/>
          </p:nvPr>
        </p:nvSpPr>
        <p:spPr bwMode="auto">
          <a:xfrm>
            <a:off x="495300" y="1600200"/>
            <a:ext cx="89154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p>
        </p:txBody>
      </p:sp>
    </p:spTree>
  </p:cSld>
  <p:clrMap bg1="lt1" tx1="dk1" bg2="lt2" tx2="dk2" accent1="accent1" accent2="accent2" accent3="accent3" accent4="accent4" accent5="accent5" accent6="accent6" hlink="hlink" folHlink="folHlink"/>
  <p:sldLayoutIdLst>
    <p:sldLayoutId id="2147497056" r:id="rId1"/>
    <p:sldLayoutId id="2147497057" r:id="rId2"/>
    <p:sldLayoutId id="2147497058" r:id="rId3"/>
    <p:sldLayoutId id="2147497059" r:id="rId4"/>
    <p:sldLayoutId id="2147497060" r:id="rId5"/>
    <p:sldLayoutId id="2147497061" r:id="rId6"/>
    <p:sldLayoutId id="2147497062" r:id="rId7"/>
    <p:sldLayoutId id="2147497063" r:id="rId8"/>
    <p:sldLayoutId id="2147497064" r:id="rId9"/>
    <p:sldLayoutId id="2147497065" r:id="rId10"/>
    <p:sldLayoutId id="2147497066" r:id="rId11"/>
    <p:sldLayoutId id="2147497067" r:id="rId12"/>
    <p:sldLayoutId id="2147497068"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6322" name="Title Placeholder 1"/>
          <p:cNvSpPr>
            <a:spLocks noGrp="1"/>
          </p:cNvSpPr>
          <p:nvPr>
            <p:ph type="title"/>
          </p:nvPr>
        </p:nvSpPr>
        <p:spPr bwMode="auto">
          <a:xfrm>
            <a:off x="495300" y="274638"/>
            <a:ext cx="8915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pt-BR" smtClean="0"/>
          </a:p>
        </p:txBody>
      </p:sp>
      <p:sp>
        <p:nvSpPr>
          <p:cNvPr id="56323" name="Text Placeholder 2"/>
          <p:cNvSpPr>
            <a:spLocks noGrp="1"/>
          </p:cNvSpPr>
          <p:nvPr>
            <p:ph type="body" idx="1"/>
          </p:nvPr>
        </p:nvSpPr>
        <p:spPr bwMode="auto">
          <a:xfrm>
            <a:off x="495300" y="1600200"/>
            <a:ext cx="89154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smtClean="0"/>
          </a:p>
        </p:txBody>
      </p:sp>
      <p:sp>
        <p:nvSpPr>
          <p:cNvPr id="4" name="Date Placeholder 3"/>
          <p:cNvSpPr>
            <a:spLocks noGrp="1"/>
          </p:cNvSpPr>
          <p:nvPr>
            <p:ph type="dt" sz="half" idx="2"/>
          </p:nvPr>
        </p:nvSpPr>
        <p:spPr>
          <a:xfrm>
            <a:off x="495300" y="6356350"/>
            <a:ext cx="23114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cs typeface="+mn-cs"/>
              </a:defRPr>
            </a:lvl1pPr>
          </a:lstStyle>
          <a:p>
            <a:pPr>
              <a:defRPr/>
            </a:pPr>
            <a:fld id="{735B9AA8-CE35-4E1F-A706-D3D88691E827}" type="datetimeFigureOut">
              <a:rPr lang="pt-BR"/>
              <a:pPr>
                <a:defRPr/>
              </a:pPr>
              <a:t>17/5/2010</a:t>
            </a:fld>
            <a:endParaRPr lang="pt-BR"/>
          </a:p>
        </p:txBody>
      </p:sp>
      <p:sp>
        <p:nvSpPr>
          <p:cNvPr id="5" name="Footer Placeholder 4"/>
          <p:cNvSpPr>
            <a:spLocks noGrp="1"/>
          </p:cNvSpPr>
          <p:nvPr>
            <p:ph type="ftr" sz="quarter" idx="3"/>
          </p:nvPr>
        </p:nvSpPr>
        <p:spPr>
          <a:xfrm>
            <a:off x="3384550" y="6356350"/>
            <a:ext cx="31369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cs typeface="+mn-cs"/>
              </a:defRPr>
            </a:lvl1pPr>
          </a:lstStyle>
          <a:p>
            <a:pPr>
              <a:defRPr/>
            </a:pPr>
            <a:endParaRPr lang="pt-BR"/>
          </a:p>
        </p:txBody>
      </p:sp>
      <p:sp>
        <p:nvSpPr>
          <p:cNvPr id="6" name="Slide Number Placeholder 5"/>
          <p:cNvSpPr>
            <a:spLocks noGrp="1"/>
          </p:cNvSpPr>
          <p:nvPr>
            <p:ph type="sldNum" sz="quarter" idx="4"/>
          </p:nvPr>
        </p:nvSpPr>
        <p:spPr>
          <a:xfrm>
            <a:off x="7099300" y="6356350"/>
            <a:ext cx="23114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mn-lt"/>
                <a:cs typeface="+mn-cs"/>
              </a:defRPr>
            </a:lvl1pPr>
          </a:lstStyle>
          <a:p>
            <a:pPr>
              <a:defRPr/>
            </a:pPr>
            <a:fld id="{0F439FF8-6EA3-4FAA-B642-F1A151D7D70B}" type="slidenum">
              <a:rPr lang="pt-BR"/>
              <a:pPr>
                <a:defRPr/>
              </a:pPr>
              <a:t>‹nº›</a:t>
            </a:fld>
            <a:endParaRPr lang="pt-BR"/>
          </a:p>
        </p:txBody>
      </p:sp>
    </p:spTree>
  </p:cSld>
  <p:clrMap bg1="lt1" tx1="dk1" bg2="lt2" tx2="dk2" accent1="accent1" accent2="accent2" accent3="accent3" accent4="accent4" accent5="accent5" accent6="accent6" hlink="hlink" folHlink="folHlink"/>
  <p:sldLayoutIdLst>
    <p:sldLayoutId id="2147497069" r:id="rId1"/>
    <p:sldLayoutId id="2147497070" r:id="rId2"/>
    <p:sldLayoutId id="2147497071" r:id="rId3"/>
    <p:sldLayoutId id="2147497072" r:id="rId4"/>
    <p:sldLayoutId id="2147497073" r:id="rId5"/>
    <p:sldLayoutId id="2147497074" r:id="rId6"/>
    <p:sldLayoutId id="2147497075" r:id="rId7"/>
    <p:sldLayoutId id="2147497076" r:id="rId8"/>
    <p:sldLayoutId id="2147497077" r:id="rId9"/>
    <p:sldLayoutId id="2147497078" r:id="rId10"/>
    <p:sldLayoutId id="214749707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bwMode="auto">
          <a:xfrm>
            <a:off x="495300" y="274638"/>
            <a:ext cx="8915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pt-BR" smtClean="0"/>
              <a:t>Clique para editar o estilo do título mestre</a:t>
            </a:r>
          </a:p>
        </p:txBody>
      </p:sp>
      <p:sp>
        <p:nvSpPr>
          <p:cNvPr id="17411" name="Rectangle 3"/>
          <p:cNvSpPr>
            <a:spLocks noGrp="1" noChangeArrowheads="1"/>
          </p:cNvSpPr>
          <p:nvPr>
            <p:ph type="body" idx="1"/>
          </p:nvPr>
        </p:nvSpPr>
        <p:spPr bwMode="auto">
          <a:xfrm>
            <a:off x="495300" y="1600200"/>
            <a:ext cx="89154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p>
        </p:txBody>
      </p:sp>
      <p:sp>
        <p:nvSpPr>
          <p:cNvPr id="1028" name="Rectangle 4"/>
          <p:cNvSpPr>
            <a:spLocks noGrp="1" noChangeArrowheads="1"/>
          </p:cNvSpPr>
          <p:nvPr>
            <p:ph type="dt" sz="half" idx="2"/>
          </p:nvPr>
        </p:nvSpPr>
        <p:spPr bwMode="auto">
          <a:xfrm>
            <a:off x="495300" y="6245225"/>
            <a:ext cx="2311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Arial" charset="0"/>
              </a:defRPr>
            </a:lvl1pPr>
          </a:lstStyle>
          <a:p>
            <a:pPr>
              <a:defRPr/>
            </a:pPr>
            <a:endParaRPr lang="pt-BR"/>
          </a:p>
        </p:txBody>
      </p:sp>
      <p:sp>
        <p:nvSpPr>
          <p:cNvPr id="1029" name="Rectangle 5"/>
          <p:cNvSpPr>
            <a:spLocks noGrp="1" noChangeArrowheads="1"/>
          </p:cNvSpPr>
          <p:nvPr>
            <p:ph type="ftr" sz="quarter" idx="3"/>
          </p:nvPr>
        </p:nvSpPr>
        <p:spPr bwMode="auto">
          <a:xfrm>
            <a:off x="3384550" y="6245225"/>
            <a:ext cx="31369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defRPr>
            </a:lvl1pPr>
          </a:lstStyle>
          <a:p>
            <a:pPr>
              <a:defRPr/>
            </a:pPr>
            <a:endParaRPr lang="pt-BR"/>
          </a:p>
        </p:txBody>
      </p:sp>
      <p:sp>
        <p:nvSpPr>
          <p:cNvPr id="1030" name="Rectangle 6"/>
          <p:cNvSpPr>
            <a:spLocks noGrp="1" noChangeArrowheads="1"/>
          </p:cNvSpPr>
          <p:nvPr>
            <p:ph type="sldNum" sz="quarter" idx="4"/>
          </p:nvPr>
        </p:nvSpPr>
        <p:spPr bwMode="auto">
          <a:xfrm>
            <a:off x="7099300" y="6245225"/>
            <a:ext cx="2311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pPr>
              <a:defRPr/>
            </a:pPr>
            <a:fld id="{DA20A8AD-2EB5-44BA-8B95-32CF897207E1}" type="slidenum">
              <a:rPr lang="pt-BR"/>
              <a:pPr>
                <a:defRPr/>
              </a:pPr>
              <a:t>‹nº›</a:t>
            </a:fld>
            <a:endParaRPr lang="pt-BR"/>
          </a:p>
        </p:txBody>
      </p:sp>
    </p:spTree>
  </p:cSld>
  <p:clrMap bg1="lt1" tx1="dk1" bg2="lt2" tx2="dk2" accent1="accent1" accent2="accent2" accent3="accent3" accent4="accent4" accent5="accent5" accent6="accent6" hlink="hlink" folHlink="folHlink"/>
  <p:sldLayoutIdLst>
    <p:sldLayoutId id="2147497114" r:id="rId1"/>
    <p:sldLayoutId id="2147497115" r:id="rId2"/>
    <p:sldLayoutId id="2147497116" r:id="rId3"/>
    <p:sldLayoutId id="2147497117" r:id="rId4"/>
    <p:sldLayoutId id="2147497118" r:id="rId5"/>
    <p:sldLayoutId id="2147497119" r:id="rId6"/>
    <p:sldLayoutId id="2147497120" r:id="rId7"/>
    <p:sldLayoutId id="2147497121" r:id="rId8"/>
    <p:sldLayoutId id="2147497122" r:id="rId9"/>
    <p:sldLayoutId id="2147497123" r:id="rId10"/>
    <p:sldLayoutId id="2147497124"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bwMode="auto">
          <a:xfrm>
            <a:off x="742950" y="609600"/>
            <a:ext cx="84201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Clique para editar o estilo do título mestre</a:t>
            </a:r>
          </a:p>
        </p:txBody>
      </p:sp>
      <p:sp>
        <p:nvSpPr>
          <p:cNvPr id="18435" name="Rectangle 3"/>
          <p:cNvSpPr>
            <a:spLocks noGrp="1" noChangeArrowheads="1"/>
          </p:cNvSpPr>
          <p:nvPr>
            <p:ph type="body" idx="1"/>
          </p:nvPr>
        </p:nvSpPr>
        <p:spPr bwMode="auto">
          <a:xfrm>
            <a:off x="742950" y="1981200"/>
            <a:ext cx="84201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Clique para editar os estilos do texto mestre</a:t>
            </a:r>
          </a:p>
          <a:p>
            <a:pPr lvl="1"/>
            <a:r>
              <a:rPr lang="en-US" smtClean="0"/>
              <a:t>Segundo nível</a:t>
            </a:r>
          </a:p>
          <a:p>
            <a:pPr lvl="2"/>
            <a:r>
              <a:rPr lang="en-US" smtClean="0"/>
              <a:t>Terceiro nível</a:t>
            </a:r>
          </a:p>
          <a:p>
            <a:pPr lvl="3"/>
            <a:r>
              <a:rPr lang="en-US" smtClean="0"/>
              <a:t>Quarto nível</a:t>
            </a:r>
          </a:p>
          <a:p>
            <a:pPr lvl="4"/>
            <a:r>
              <a:rPr lang="en-US" smtClean="0"/>
              <a:t>Quinto nível</a:t>
            </a:r>
          </a:p>
        </p:txBody>
      </p:sp>
      <p:sp>
        <p:nvSpPr>
          <p:cNvPr id="141316" name="Rectangle 4"/>
          <p:cNvSpPr>
            <a:spLocks noGrp="1" noChangeArrowheads="1"/>
          </p:cNvSpPr>
          <p:nvPr>
            <p:ph type="dt" sz="half" idx="2"/>
          </p:nvPr>
        </p:nvSpPr>
        <p:spPr bwMode="auto">
          <a:xfrm>
            <a:off x="742950" y="6248400"/>
            <a:ext cx="206375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mn-lt"/>
              </a:defRPr>
            </a:lvl1pPr>
          </a:lstStyle>
          <a:p>
            <a:pPr>
              <a:defRPr/>
            </a:pPr>
            <a:endParaRPr lang="en-US"/>
          </a:p>
        </p:txBody>
      </p:sp>
      <p:sp>
        <p:nvSpPr>
          <p:cNvPr id="141317" name="Rectangle 5"/>
          <p:cNvSpPr>
            <a:spLocks noGrp="1" noChangeArrowheads="1"/>
          </p:cNvSpPr>
          <p:nvPr>
            <p:ph type="ftr" sz="quarter" idx="3"/>
          </p:nvPr>
        </p:nvSpPr>
        <p:spPr bwMode="auto">
          <a:xfrm>
            <a:off x="3384550" y="6248400"/>
            <a:ext cx="31369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mn-lt"/>
              </a:defRPr>
            </a:lvl1pPr>
          </a:lstStyle>
          <a:p>
            <a:pPr>
              <a:defRPr/>
            </a:pPr>
            <a:endParaRPr lang="en-US"/>
          </a:p>
        </p:txBody>
      </p:sp>
      <p:sp>
        <p:nvSpPr>
          <p:cNvPr id="141318" name="Rectangle 6"/>
          <p:cNvSpPr>
            <a:spLocks noGrp="1" noChangeArrowheads="1"/>
          </p:cNvSpPr>
          <p:nvPr>
            <p:ph type="sldNum" sz="quarter" idx="4"/>
          </p:nvPr>
        </p:nvSpPr>
        <p:spPr bwMode="auto">
          <a:xfrm>
            <a:off x="7099300" y="6248400"/>
            <a:ext cx="206375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mn-lt"/>
              </a:defRPr>
            </a:lvl1pPr>
          </a:lstStyle>
          <a:p>
            <a:pPr>
              <a:defRPr/>
            </a:pPr>
            <a:fld id="{C757A625-FA8A-4042-A5F4-C64A7B996ADC}" type="slidenum">
              <a:rPr lang="en-US"/>
              <a:pPr>
                <a:defRPr/>
              </a:pPr>
              <a:t>‹nº›</a:t>
            </a:fld>
            <a:endParaRPr lang="en-US"/>
          </a:p>
        </p:txBody>
      </p:sp>
      <p:pic>
        <p:nvPicPr>
          <p:cNvPr id="18439" name="Picture 7" descr="minist{r"/>
          <p:cNvPicPr>
            <a:picLocks noChangeAspect="1" noChangeArrowheads="1"/>
          </p:cNvPicPr>
          <p:nvPr/>
        </p:nvPicPr>
        <p:blipFill>
          <a:blip r:embed="rId13"/>
          <a:srcRect/>
          <a:stretch>
            <a:fillRect/>
          </a:stretch>
        </p:blipFill>
        <p:spPr bwMode="auto">
          <a:xfrm>
            <a:off x="330200" y="47625"/>
            <a:ext cx="1857375" cy="561975"/>
          </a:xfrm>
          <a:prstGeom prst="rect">
            <a:avLst/>
          </a:prstGeom>
          <a:noFill/>
          <a:ln w="9525">
            <a:noFill/>
            <a:miter lim="800000"/>
            <a:headEnd/>
            <a:tailEnd/>
          </a:ln>
        </p:spPr>
      </p:pic>
      <p:pic>
        <p:nvPicPr>
          <p:cNvPr id="18440" name="Picture 8" descr="embrapa1"/>
          <p:cNvPicPr>
            <a:picLocks noChangeAspect="1" noChangeArrowheads="1"/>
          </p:cNvPicPr>
          <p:nvPr/>
        </p:nvPicPr>
        <p:blipFill>
          <a:blip r:embed="rId14"/>
          <a:srcRect/>
          <a:stretch>
            <a:fillRect/>
          </a:stretch>
        </p:blipFill>
        <p:spPr bwMode="auto">
          <a:xfrm>
            <a:off x="8172450" y="76200"/>
            <a:ext cx="1352550" cy="542925"/>
          </a:xfrm>
          <a:prstGeom prst="rect">
            <a:avLst/>
          </a:prstGeom>
          <a:noFill/>
          <a:ln w="9525">
            <a:noFill/>
            <a:miter lim="800000"/>
            <a:headEnd/>
            <a:tailEnd/>
          </a:ln>
        </p:spPr>
      </p:pic>
      <p:sp>
        <p:nvSpPr>
          <p:cNvPr id="141321" name="Line 9"/>
          <p:cNvSpPr>
            <a:spLocks noChangeShapeType="1"/>
          </p:cNvSpPr>
          <p:nvPr/>
        </p:nvSpPr>
        <p:spPr bwMode="auto">
          <a:xfrm>
            <a:off x="247650" y="762000"/>
            <a:ext cx="9493250" cy="0"/>
          </a:xfrm>
          <a:prstGeom prst="line">
            <a:avLst/>
          </a:prstGeom>
          <a:noFill/>
          <a:ln w="38100">
            <a:solidFill>
              <a:srgbClr val="00FF00"/>
            </a:solidFill>
            <a:round/>
            <a:headEnd/>
            <a:tailEnd/>
          </a:ln>
          <a:effectLst/>
        </p:spPr>
        <p:txBody>
          <a:bodyPr wrap="none" anchor="ctr"/>
          <a:lstStyle/>
          <a:p>
            <a:pPr algn="l">
              <a:defRPr/>
            </a:pPr>
            <a:endParaRPr lang="pt-BR" sz="1800">
              <a:solidFill>
                <a:srgbClr val="000000"/>
              </a:solidFill>
              <a:latin typeface="Arial" charset="0"/>
            </a:endParaRPr>
          </a:p>
        </p:txBody>
      </p:sp>
      <p:sp>
        <p:nvSpPr>
          <p:cNvPr id="141322" name="Line 10"/>
          <p:cNvSpPr>
            <a:spLocks noChangeShapeType="1"/>
          </p:cNvSpPr>
          <p:nvPr/>
        </p:nvSpPr>
        <p:spPr bwMode="auto">
          <a:xfrm>
            <a:off x="247650" y="685800"/>
            <a:ext cx="9493250" cy="0"/>
          </a:xfrm>
          <a:prstGeom prst="line">
            <a:avLst/>
          </a:prstGeom>
          <a:noFill/>
          <a:ln w="38100">
            <a:solidFill>
              <a:srgbClr val="FFFF00"/>
            </a:solidFill>
            <a:round/>
            <a:headEnd/>
            <a:tailEnd/>
          </a:ln>
          <a:effectLst/>
        </p:spPr>
        <p:txBody>
          <a:bodyPr wrap="none" anchor="ctr"/>
          <a:lstStyle/>
          <a:p>
            <a:pPr algn="l">
              <a:defRPr/>
            </a:pPr>
            <a:endParaRPr lang="pt-BR" sz="1800">
              <a:solidFill>
                <a:srgbClr val="000000"/>
              </a:solidFill>
              <a:latin typeface="Arial" charset="0"/>
            </a:endParaRPr>
          </a:p>
        </p:txBody>
      </p:sp>
    </p:spTree>
  </p:cSld>
  <p:clrMap bg1="lt1" tx1="dk1" bg2="lt2" tx2="dk2" accent1="accent1" accent2="accent2" accent3="accent3" accent4="accent4" accent5="accent5" accent6="accent6" hlink="hlink" folHlink="folHlink"/>
  <p:sldLayoutIdLst>
    <p:sldLayoutId id="2147497125" r:id="rId1"/>
    <p:sldLayoutId id="2147497126" r:id="rId2"/>
    <p:sldLayoutId id="2147497127" r:id="rId3"/>
    <p:sldLayoutId id="2147497128" r:id="rId4"/>
    <p:sldLayoutId id="2147497129" r:id="rId5"/>
    <p:sldLayoutId id="2147497130" r:id="rId6"/>
    <p:sldLayoutId id="2147497131" r:id="rId7"/>
    <p:sldLayoutId id="2147497132" r:id="rId8"/>
    <p:sldLayoutId id="2147497133" r:id="rId9"/>
    <p:sldLayoutId id="2147497134" r:id="rId10"/>
    <p:sldLayoutId id="214749713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bwMode="auto">
          <a:xfrm>
            <a:off x="495300" y="274638"/>
            <a:ext cx="8915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pt-BR" smtClean="0"/>
              <a:t>Clique para editar o estilo do título mestre</a:t>
            </a:r>
          </a:p>
        </p:txBody>
      </p:sp>
      <p:sp>
        <p:nvSpPr>
          <p:cNvPr id="19459" name="Rectangle 3"/>
          <p:cNvSpPr>
            <a:spLocks noGrp="1" noChangeArrowheads="1"/>
          </p:cNvSpPr>
          <p:nvPr>
            <p:ph type="body" idx="1"/>
          </p:nvPr>
        </p:nvSpPr>
        <p:spPr bwMode="auto">
          <a:xfrm>
            <a:off x="495300" y="1600200"/>
            <a:ext cx="89154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p>
        </p:txBody>
      </p:sp>
      <p:sp>
        <p:nvSpPr>
          <p:cNvPr id="367620" name="Rectangle 4"/>
          <p:cNvSpPr>
            <a:spLocks noGrp="1" noChangeArrowheads="1"/>
          </p:cNvSpPr>
          <p:nvPr>
            <p:ph type="dt" sz="half" idx="2"/>
          </p:nvPr>
        </p:nvSpPr>
        <p:spPr bwMode="auto">
          <a:xfrm>
            <a:off x="495300" y="6245225"/>
            <a:ext cx="2311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u="none">
                <a:solidFill>
                  <a:srgbClr val="000000"/>
                </a:solidFill>
                <a:latin typeface="+mn-lt"/>
              </a:defRPr>
            </a:lvl1pPr>
          </a:lstStyle>
          <a:p>
            <a:pPr>
              <a:defRPr/>
            </a:pPr>
            <a:endParaRPr lang="pt-BR"/>
          </a:p>
        </p:txBody>
      </p:sp>
      <p:sp>
        <p:nvSpPr>
          <p:cNvPr id="367621" name="Rectangle 5"/>
          <p:cNvSpPr>
            <a:spLocks noGrp="1" noChangeArrowheads="1"/>
          </p:cNvSpPr>
          <p:nvPr>
            <p:ph type="ftr" sz="quarter" idx="3"/>
          </p:nvPr>
        </p:nvSpPr>
        <p:spPr bwMode="auto">
          <a:xfrm>
            <a:off x="3384550" y="6245225"/>
            <a:ext cx="31369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u="none">
                <a:solidFill>
                  <a:srgbClr val="000000"/>
                </a:solidFill>
                <a:latin typeface="+mn-lt"/>
              </a:defRPr>
            </a:lvl1pPr>
          </a:lstStyle>
          <a:p>
            <a:pPr>
              <a:defRPr/>
            </a:pPr>
            <a:endParaRPr lang="pt-BR"/>
          </a:p>
        </p:txBody>
      </p:sp>
      <p:sp>
        <p:nvSpPr>
          <p:cNvPr id="367622" name="Rectangle 6"/>
          <p:cNvSpPr>
            <a:spLocks noGrp="1" noChangeArrowheads="1"/>
          </p:cNvSpPr>
          <p:nvPr>
            <p:ph type="sldNum" sz="quarter" idx="4"/>
          </p:nvPr>
        </p:nvSpPr>
        <p:spPr bwMode="auto">
          <a:xfrm>
            <a:off x="7099300" y="6245225"/>
            <a:ext cx="2311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u="none">
                <a:solidFill>
                  <a:srgbClr val="000000"/>
                </a:solidFill>
                <a:latin typeface="+mn-lt"/>
              </a:defRPr>
            </a:lvl1pPr>
          </a:lstStyle>
          <a:p>
            <a:pPr>
              <a:defRPr/>
            </a:pPr>
            <a:fld id="{5760AE7C-CE3D-4490-9BF7-3D5506E11613}" type="slidenum">
              <a:rPr lang="pt-BR"/>
              <a:pPr>
                <a:defRPr/>
              </a:pPr>
              <a:t>‹nº›</a:t>
            </a:fld>
            <a:endParaRPr lang="pt-BR"/>
          </a:p>
        </p:txBody>
      </p:sp>
      <p:pic>
        <p:nvPicPr>
          <p:cNvPr id="19463" name="Picture 7" descr="duraes"/>
          <p:cNvPicPr>
            <a:picLocks noChangeAspect="1" noChangeArrowheads="1"/>
          </p:cNvPicPr>
          <p:nvPr/>
        </p:nvPicPr>
        <p:blipFill>
          <a:blip r:embed="rId13" cstate="email"/>
          <a:srcRect/>
          <a:stretch>
            <a:fillRect/>
          </a:stretch>
        </p:blipFill>
        <p:spPr bwMode="auto">
          <a:xfrm>
            <a:off x="0" y="0"/>
            <a:ext cx="9906000" cy="1782763"/>
          </a:xfrm>
          <a:prstGeom prst="rect">
            <a:avLst/>
          </a:prstGeom>
          <a:noFill/>
          <a:ln w="9525">
            <a:noFill/>
            <a:miter lim="800000"/>
            <a:headEnd/>
            <a:tailEnd/>
          </a:ln>
        </p:spPr>
      </p:pic>
      <p:pic>
        <p:nvPicPr>
          <p:cNvPr id="19464" name="Picture 8"/>
          <p:cNvPicPr>
            <a:picLocks noChangeAspect="1" noChangeArrowheads="1"/>
          </p:cNvPicPr>
          <p:nvPr/>
        </p:nvPicPr>
        <p:blipFill>
          <a:blip r:embed="rId14"/>
          <a:srcRect/>
          <a:stretch>
            <a:fillRect/>
          </a:stretch>
        </p:blipFill>
        <p:spPr bwMode="auto">
          <a:xfrm>
            <a:off x="11639550" y="43205400"/>
            <a:ext cx="15684500" cy="1666875"/>
          </a:xfrm>
          <a:prstGeom prst="rect">
            <a:avLst/>
          </a:prstGeom>
          <a:noFill/>
          <a:ln w="9525">
            <a:noFill/>
            <a:miter lim="800000"/>
            <a:headEnd/>
            <a:tailEnd/>
          </a:ln>
        </p:spPr>
      </p:pic>
      <p:pic>
        <p:nvPicPr>
          <p:cNvPr id="19465" name="Picture 9"/>
          <p:cNvPicPr>
            <a:picLocks noChangeAspect="1" noChangeArrowheads="1"/>
          </p:cNvPicPr>
          <p:nvPr/>
        </p:nvPicPr>
        <p:blipFill>
          <a:blip r:embed="rId14"/>
          <a:srcRect/>
          <a:stretch>
            <a:fillRect/>
          </a:stretch>
        </p:blipFill>
        <p:spPr bwMode="auto">
          <a:xfrm>
            <a:off x="8277225" y="31140400"/>
            <a:ext cx="15684500" cy="1666875"/>
          </a:xfrm>
          <a:prstGeom prst="rect">
            <a:avLst/>
          </a:prstGeom>
          <a:noFill/>
          <a:ln w="9525">
            <a:noFill/>
            <a:miter lim="800000"/>
            <a:headEnd/>
            <a:tailEnd/>
          </a:ln>
        </p:spPr>
      </p:pic>
      <p:pic>
        <p:nvPicPr>
          <p:cNvPr id="19466" name="Picture 10"/>
          <p:cNvPicPr>
            <a:picLocks noChangeAspect="1" noChangeArrowheads="1"/>
          </p:cNvPicPr>
          <p:nvPr/>
        </p:nvPicPr>
        <p:blipFill>
          <a:blip r:embed="rId14"/>
          <a:srcRect/>
          <a:stretch>
            <a:fillRect/>
          </a:stretch>
        </p:blipFill>
        <p:spPr bwMode="auto">
          <a:xfrm>
            <a:off x="8510588" y="31356300"/>
            <a:ext cx="15684500" cy="1666875"/>
          </a:xfrm>
          <a:prstGeom prst="rect">
            <a:avLst/>
          </a:prstGeom>
          <a:noFill/>
          <a:ln w="9525">
            <a:noFill/>
            <a:miter lim="800000"/>
            <a:headEnd/>
            <a:tailEnd/>
          </a:ln>
        </p:spPr>
      </p:pic>
      <p:pic>
        <p:nvPicPr>
          <p:cNvPr id="19467" name="Picture 11"/>
          <p:cNvPicPr>
            <a:picLocks noChangeAspect="1" noChangeArrowheads="1"/>
          </p:cNvPicPr>
          <p:nvPr/>
        </p:nvPicPr>
        <p:blipFill>
          <a:blip r:embed="rId14"/>
          <a:srcRect/>
          <a:stretch>
            <a:fillRect/>
          </a:stretch>
        </p:blipFill>
        <p:spPr bwMode="auto">
          <a:xfrm>
            <a:off x="8745538" y="31572200"/>
            <a:ext cx="15684500" cy="1666875"/>
          </a:xfrm>
          <a:prstGeom prst="rect">
            <a:avLst/>
          </a:prstGeom>
          <a:noFill/>
          <a:ln w="9525">
            <a:noFill/>
            <a:miter lim="800000"/>
            <a:headEnd/>
            <a:tailEnd/>
          </a:ln>
        </p:spPr>
      </p:pic>
      <p:pic>
        <p:nvPicPr>
          <p:cNvPr id="19468" name="Picture 12"/>
          <p:cNvPicPr>
            <a:picLocks noChangeAspect="1" noChangeArrowheads="1"/>
          </p:cNvPicPr>
          <p:nvPr/>
        </p:nvPicPr>
        <p:blipFill>
          <a:blip r:embed="rId14"/>
          <a:srcRect/>
          <a:stretch>
            <a:fillRect/>
          </a:stretch>
        </p:blipFill>
        <p:spPr bwMode="auto">
          <a:xfrm>
            <a:off x="8978900" y="31788100"/>
            <a:ext cx="15684500" cy="1666875"/>
          </a:xfrm>
          <a:prstGeom prst="rect">
            <a:avLst/>
          </a:prstGeom>
          <a:noFill/>
          <a:ln w="9525">
            <a:noFill/>
            <a:miter lim="800000"/>
            <a:headEnd/>
            <a:tailEnd/>
          </a:ln>
        </p:spPr>
      </p:pic>
      <p:pic>
        <p:nvPicPr>
          <p:cNvPr id="19469" name="Picture 13"/>
          <p:cNvPicPr>
            <a:picLocks noChangeAspect="1" noChangeArrowheads="1"/>
          </p:cNvPicPr>
          <p:nvPr/>
        </p:nvPicPr>
        <p:blipFill>
          <a:blip r:embed="rId14"/>
          <a:srcRect/>
          <a:stretch>
            <a:fillRect/>
          </a:stretch>
        </p:blipFill>
        <p:spPr bwMode="auto">
          <a:xfrm>
            <a:off x="9212263" y="32004000"/>
            <a:ext cx="15684500" cy="1666875"/>
          </a:xfrm>
          <a:prstGeom prst="rect">
            <a:avLst/>
          </a:prstGeom>
          <a:noFill/>
          <a:ln w="9525">
            <a:noFill/>
            <a:miter lim="800000"/>
            <a:headEnd/>
            <a:tailEnd/>
          </a:ln>
        </p:spPr>
      </p:pic>
      <p:pic>
        <p:nvPicPr>
          <p:cNvPr id="19470" name="Picture 14"/>
          <p:cNvPicPr>
            <a:picLocks noChangeAspect="1" noChangeArrowheads="1"/>
          </p:cNvPicPr>
          <p:nvPr/>
        </p:nvPicPr>
        <p:blipFill>
          <a:blip r:embed="rId14"/>
          <a:srcRect/>
          <a:stretch>
            <a:fillRect/>
          </a:stretch>
        </p:blipFill>
        <p:spPr bwMode="auto">
          <a:xfrm>
            <a:off x="9447213" y="32219900"/>
            <a:ext cx="15684500" cy="1666875"/>
          </a:xfrm>
          <a:prstGeom prst="rect">
            <a:avLst/>
          </a:prstGeom>
          <a:noFill/>
          <a:ln w="9525">
            <a:noFill/>
            <a:miter lim="800000"/>
            <a:headEnd/>
            <a:tailEnd/>
          </a:ln>
        </p:spPr>
      </p:pic>
      <p:pic>
        <p:nvPicPr>
          <p:cNvPr id="19471" name="Picture 15"/>
          <p:cNvPicPr>
            <a:picLocks noChangeAspect="1" noChangeArrowheads="1"/>
          </p:cNvPicPr>
          <p:nvPr/>
        </p:nvPicPr>
        <p:blipFill>
          <a:blip r:embed="rId14"/>
          <a:srcRect/>
          <a:stretch>
            <a:fillRect/>
          </a:stretch>
        </p:blipFill>
        <p:spPr bwMode="auto">
          <a:xfrm>
            <a:off x="9680575" y="32435800"/>
            <a:ext cx="15684500" cy="1666875"/>
          </a:xfrm>
          <a:prstGeom prst="rect">
            <a:avLst/>
          </a:prstGeom>
          <a:noFill/>
          <a:ln w="9525">
            <a:noFill/>
            <a:miter lim="800000"/>
            <a:headEnd/>
            <a:tailEnd/>
          </a:ln>
        </p:spPr>
      </p:pic>
      <p:pic>
        <p:nvPicPr>
          <p:cNvPr id="19472" name="Picture 16"/>
          <p:cNvPicPr>
            <a:picLocks noChangeAspect="1" noChangeArrowheads="1"/>
          </p:cNvPicPr>
          <p:nvPr/>
        </p:nvPicPr>
        <p:blipFill>
          <a:blip r:embed="rId14"/>
          <a:srcRect/>
          <a:stretch>
            <a:fillRect/>
          </a:stretch>
        </p:blipFill>
        <p:spPr bwMode="auto">
          <a:xfrm>
            <a:off x="9913938" y="32651700"/>
            <a:ext cx="15684500" cy="1666875"/>
          </a:xfrm>
          <a:prstGeom prst="rect">
            <a:avLst/>
          </a:prstGeom>
          <a:noFill/>
          <a:ln w="9525">
            <a:noFill/>
            <a:miter lim="800000"/>
            <a:headEnd/>
            <a:tailEnd/>
          </a:ln>
        </p:spPr>
      </p:pic>
      <p:pic>
        <p:nvPicPr>
          <p:cNvPr id="19473" name="Picture 17"/>
          <p:cNvPicPr>
            <a:picLocks noChangeAspect="1" noChangeArrowheads="1"/>
          </p:cNvPicPr>
          <p:nvPr/>
        </p:nvPicPr>
        <p:blipFill>
          <a:blip r:embed="rId14"/>
          <a:srcRect/>
          <a:stretch>
            <a:fillRect/>
          </a:stretch>
        </p:blipFill>
        <p:spPr bwMode="auto">
          <a:xfrm>
            <a:off x="10148888" y="32867600"/>
            <a:ext cx="15684500" cy="1666875"/>
          </a:xfrm>
          <a:prstGeom prst="rect">
            <a:avLst/>
          </a:prstGeom>
          <a:noFill/>
          <a:ln w="9525">
            <a:noFill/>
            <a:miter lim="800000"/>
            <a:headEnd/>
            <a:tailEnd/>
          </a:ln>
        </p:spPr>
      </p:pic>
      <p:pic>
        <p:nvPicPr>
          <p:cNvPr id="19474" name="Picture 18"/>
          <p:cNvPicPr>
            <a:picLocks noChangeAspect="1" noChangeArrowheads="1"/>
          </p:cNvPicPr>
          <p:nvPr/>
        </p:nvPicPr>
        <p:blipFill>
          <a:blip r:embed="rId14"/>
          <a:srcRect/>
          <a:stretch>
            <a:fillRect/>
          </a:stretch>
        </p:blipFill>
        <p:spPr bwMode="auto">
          <a:xfrm>
            <a:off x="10382250" y="33083500"/>
            <a:ext cx="15684500" cy="1666875"/>
          </a:xfrm>
          <a:prstGeom prst="rect">
            <a:avLst/>
          </a:prstGeom>
          <a:noFill/>
          <a:ln w="9525">
            <a:noFill/>
            <a:miter lim="800000"/>
            <a:headEnd/>
            <a:tailEnd/>
          </a:ln>
        </p:spPr>
      </p:pic>
      <p:pic>
        <p:nvPicPr>
          <p:cNvPr id="19475" name="Picture 19"/>
          <p:cNvPicPr>
            <a:picLocks noChangeAspect="1" noChangeArrowheads="1"/>
          </p:cNvPicPr>
          <p:nvPr/>
        </p:nvPicPr>
        <p:blipFill>
          <a:blip r:embed="rId14"/>
          <a:srcRect/>
          <a:stretch>
            <a:fillRect/>
          </a:stretch>
        </p:blipFill>
        <p:spPr bwMode="auto">
          <a:xfrm>
            <a:off x="8277225" y="31429325"/>
            <a:ext cx="15684500" cy="166687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97136" r:id="rId1"/>
    <p:sldLayoutId id="2147497137" r:id="rId2"/>
    <p:sldLayoutId id="2147497138" r:id="rId3"/>
    <p:sldLayoutId id="2147497139" r:id="rId4"/>
    <p:sldLayoutId id="2147497140" r:id="rId5"/>
    <p:sldLayoutId id="2147497141" r:id="rId6"/>
    <p:sldLayoutId id="2147497142" r:id="rId7"/>
    <p:sldLayoutId id="2147497143" r:id="rId8"/>
    <p:sldLayoutId id="2147497144" r:id="rId9"/>
    <p:sldLayoutId id="2147497145" r:id="rId10"/>
    <p:sldLayoutId id="214749714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20482" name="Group 2"/>
          <p:cNvGrpSpPr>
            <a:grpSpLocks/>
          </p:cNvGrpSpPr>
          <p:nvPr/>
        </p:nvGrpSpPr>
        <p:grpSpPr bwMode="auto">
          <a:xfrm>
            <a:off x="0" y="0"/>
            <a:ext cx="9906000" cy="6856413"/>
            <a:chOff x="0" y="0"/>
            <a:chExt cx="5760" cy="4319"/>
          </a:xfrm>
        </p:grpSpPr>
        <p:sp>
          <p:nvSpPr>
            <p:cNvPr id="62467"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lgn="l">
                <a:defRPr/>
              </a:pPr>
              <a:endParaRPr lang="pt-BR" sz="1800">
                <a:solidFill>
                  <a:srgbClr val="FFFFFF"/>
                </a:solidFill>
                <a:latin typeface="Arial" charset="0"/>
              </a:endParaRPr>
            </a:p>
          </p:txBody>
        </p:sp>
        <p:sp>
          <p:nvSpPr>
            <p:cNvPr id="62468" name="Freeform 4"/>
            <p:cNvSpPr>
              <a:spLocks/>
            </p:cNvSpPr>
            <p:nvPr/>
          </p:nvSpPr>
          <p:spPr bwMode="hidden">
            <a:xfrm>
              <a:off x="149" y="0"/>
              <a:ext cx="5610"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lgn="l">
                <a:defRPr/>
              </a:pPr>
              <a:endParaRPr lang="pt-BR" sz="1800">
                <a:solidFill>
                  <a:srgbClr val="FFFFFF"/>
                </a:solidFill>
                <a:latin typeface="Arial" charset="0"/>
              </a:endParaRPr>
            </a:p>
          </p:txBody>
        </p:sp>
        <p:sp>
          <p:nvSpPr>
            <p:cNvPr id="62469"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lgn="l">
                <a:defRPr/>
              </a:pPr>
              <a:endParaRPr lang="pt-BR" sz="1800">
                <a:solidFill>
                  <a:srgbClr val="FFFFFF"/>
                </a:solidFill>
                <a:latin typeface="Arial" charset="0"/>
              </a:endParaRPr>
            </a:p>
          </p:txBody>
        </p:sp>
        <p:sp>
          <p:nvSpPr>
            <p:cNvPr id="62470" name="Freeform 6"/>
            <p:cNvSpPr>
              <a:spLocks/>
            </p:cNvSpPr>
            <p:nvPr/>
          </p:nvSpPr>
          <p:spPr bwMode="hidden">
            <a:xfrm>
              <a:off x="4038" y="3577"/>
              <a:ext cx="1720" cy="65"/>
            </a:xfrm>
            <a:custGeom>
              <a:avLst/>
              <a:gdLst/>
              <a:ahLst/>
              <a:cxnLst>
                <a:cxn ang="0">
                  <a:pos x="1722" y="66"/>
                </a:cxn>
                <a:cxn ang="0">
                  <a:pos x="1722" y="60"/>
                </a:cxn>
                <a:cxn ang="0">
                  <a:pos x="0" y="0"/>
                </a:cxn>
                <a:cxn ang="0">
                  <a:pos x="0" y="48"/>
                </a:cxn>
                <a:cxn ang="0">
                  <a:pos x="1722" y="66"/>
                </a:cxn>
                <a:cxn ang="0">
                  <a:pos x="1722" y="66"/>
                </a:cxn>
              </a:cxnLst>
              <a:rect l="0" t="0" r="r" b="b"/>
              <a:pathLst>
                <a:path w="1722" h="66">
                  <a:moveTo>
                    <a:pt x="1722" y="66"/>
                  </a:moveTo>
                  <a:lnTo>
                    <a:pt x="1722" y="60"/>
                  </a:lnTo>
                  <a:lnTo>
                    <a:pt x="0" y="0"/>
                  </a:lnTo>
                  <a:lnTo>
                    <a:pt x="0" y="48"/>
                  </a:lnTo>
                  <a:lnTo>
                    <a:pt x="1722" y="66"/>
                  </a:lnTo>
                  <a:lnTo>
                    <a:pt x="1722" y="66"/>
                  </a:lnTo>
                  <a:close/>
                </a:path>
              </a:pathLst>
            </a:custGeom>
            <a:gradFill rotWithShape="0">
              <a:gsLst>
                <a:gs pos="0">
                  <a:schemeClr val="bg2"/>
                </a:gs>
                <a:gs pos="100000">
                  <a:schemeClr val="bg1"/>
                </a:gs>
              </a:gsLst>
              <a:lin ang="0" scaled="1"/>
            </a:gradFill>
            <a:ln w="9525">
              <a:noFill/>
              <a:round/>
              <a:headEnd/>
              <a:tailEnd/>
            </a:ln>
          </p:spPr>
          <p:txBody>
            <a:bodyPr/>
            <a:lstStyle/>
            <a:p>
              <a:pPr algn="l">
                <a:defRPr/>
              </a:pPr>
              <a:endParaRPr lang="pt-BR" sz="1800">
                <a:solidFill>
                  <a:srgbClr val="FFFFFF"/>
                </a:solidFill>
                <a:latin typeface="Arial" charset="0"/>
              </a:endParaRPr>
            </a:p>
          </p:txBody>
        </p:sp>
        <p:sp>
          <p:nvSpPr>
            <p:cNvPr id="62471"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lgn="l">
                <a:defRPr/>
              </a:pPr>
              <a:endParaRPr lang="pt-BR" sz="1800">
                <a:solidFill>
                  <a:srgbClr val="FFFFFF"/>
                </a:solidFill>
                <a:latin typeface="Arial" charset="0"/>
              </a:endParaRPr>
            </a:p>
          </p:txBody>
        </p:sp>
        <p:sp>
          <p:nvSpPr>
            <p:cNvPr id="62472" name="Freeform 8"/>
            <p:cNvSpPr>
              <a:spLocks/>
            </p:cNvSpPr>
            <p:nvPr/>
          </p:nvSpPr>
          <p:spPr bwMode="hidden">
            <a:xfrm>
              <a:off x="4784" y="3702"/>
              <a:ext cx="974" cy="101"/>
            </a:xfrm>
            <a:custGeom>
              <a:avLst/>
              <a:gdLst/>
              <a:ahLst/>
              <a:cxnLst>
                <a:cxn ang="0">
                  <a:pos x="975" y="48"/>
                </a:cxn>
                <a:cxn ang="0">
                  <a:pos x="975" y="0"/>
                </a:cxn>
                <a:cxn ang="0">
                  <a:pos x="0" y="24"/>
                </a:cxn>
                <a:cxn ang="0">
                  <a:pos x="0" y="101"/>
                </a:cxn>
                <a:cxn ang="0">
                  <a:pos x="975" y="48"/>
                </a:cxn>
                <a:cxn ang="0">
                  <a:pos x="975" y="48"/>
                </a:cxn>
              </a:cxnLst>
              <a:rect l="0" t="0" r="r" b="b"/>
              <a:pathLst>
                <a:path w="975" h="101">
                  <a:moveTo>
                    <a:pt x="975" y="48"/>
                  </a:moveTo>
                  <a:lnTo>
                    <a:pt x="975" y="0"/>
                  </a:lnTo>
                  <a:lnTo>
                    <a:pt x="0" y="24"/>
                  </a:lnTo>
                  <a:lnTo>
                    <a:pt x="0" y="101"/>
                  </a:lnTo>
                  <a:lnTo>
                    <a:pt x="975" y="48"/>
                  </a:lnTo>
                  <a:lnTo>
                    <a:pt x="975" y="48"/>
                  </a:lnTo>
                  <a:close/>
                </a:path>
              </a:pathLst>
            </a:custGeom>
            <a:solidFill>
              <a:schemeClr val="bg1"/>
            </a:solidFill>
            <a:ln w="9525">
              <a:noFill/>
              <a:round/>
              <a:headEnd/>
              <a:tailEnd/>
            </a:ln>
          </p:spPr>
          <p:txBody>
            <a:bodyPr/>
            <a:lstStyle/>
            <a:p>
              <a:pPr algn="l">
                <a:defRPr/>
              </a:pPr>
              <a:endParaRPr lang="pt-BR" sz="1800">
                <a:solidFill>
                  <a:srgbClr val="FFFFFF"/>
                </a:solidFill>
                <a:latin typeface="Arial" charset="0"/>
              </a:endParaRPr>
            </a:p>
          </p:txBody>
        </p:sp>
        <p:sp>
          <p:nvSpPr>
            <p:cNvPr id="62473" name="Freeform 9"/>
            <p:cNvSpPr>
              <a:spLocks/>
            </p:cNvSpPr>
            <p:nvPr/>
          </p:nvSpPr>
          <p:spPr bwMode="hidden">
            <a:xfrm>
              <a:off x="3619" y="3815"/>
              <a:ext cx="2139" cy="198"/>
            </a:xfrm>
            <a:custGeom>
              <a:avLst/>
              <a:gdLst/>
              <a:ahLst/>
              <a:cxnLst>
                <a:cxn ang="0">
                  <a:pos x="2141" y="0"/>
                </a:cxn>
                <a:cxn ang="0">
                  <a:pos x="0" y="156"/>
                </a:cxn>
                <a:cxn ang="0">
                  <a:pos x="0" y="198"/>
                </a:cxn>
                <a:cxn ang="0">
                  <a:pos x="2141" y="0"/>
                </a:cxn>
                <a:cxn ang="0">
                  <a:pos x="2141" y="0"/>
                </a:cxn>
              </a:cxnLst>
              <a:rect l="0" t="0" r="r" b="b"/>
              <a:pathLst>
                <a:path w="2141" h="198">
                  <a:moveTo>
                    <a:pt x="2141" y="0"/>
                  </a:moveTo>
                  <a:lnTo>
                    <a:pt x="0" y="156"/>
                  </a:lnTo>
                  <a:lnTo>
                    <a:pt x="0" y="198"/>
                  </a:lnTo>
                  <a:lnTo>
                    <a:pt x="2141" y="0"/>
                  </a:lnTo>
                  <a:lnTo>
                    <a:pt x="2141" y="0"/>
                  </a:lnTo>
                  <a:close/>
                </a:path>
              </a:pathLst>
            </a:custGeom>
            <a:solidFill>
              <a:schemeClr val="bg1"/>
            </a:solidFill>
            <a:ln w="9525">
              <a:noFill/>
              <a:round/>
              <a:headEnd/>
              <a:tailEnd/>
            </a:ln>
          </p:spPr>
          <p:txBody>
            <a:bodyPr/>
            <a:lstStyle/>
            <a:p>
              <a:pPr algn="l">
                <a:defRPr/>
              </a:pPr>
              <a:endParaRPr lang="pt-BR" sz="1800">
                <a:solidFill>
                  <a:srgbClr val="FFFFFF"/>
                </a:solidFill>
                <a:latin typeface="Arial" charset="0"/>
              </a:endParaRPr>
            </a:p>
          </p:txBody>
        </p:sp>
        <p:sp>
          <p:nvSpPr>
            <p:cNvPr id="62474"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lgn="l">
                <a:defRPr/>
              </a:pPr>
              <a:endParaRPr lang="pt-BR" sz="1800">
                <a:solidFill>
                  <a:srgbClr val="FFFFFF"/>
                </a:solidFill>
                <a:latin typeface="Arial" charset="0"/>
              </a:endParaRPr>
            </a:p>
          </p:txBody>
        </p:sp>
        <p:sp>
          <p:nvSpPr>
            <p:cNvPr id="62475" name="Freeform 11"/>
            <p:cNvSpPr>
              <a:spLocks/>
            </p:cNvSpPr>
            <p:nvPr/>
          </p:nvSpPr>
          <p:spPr bwMode="hidden">
            <a:xfrm>
              <a:off x="2097" y="4043"/>
              <a:ext cx="2514" cy="276"/>
            </a:xfrm>
            <a:custGeom>
              <a:avLst/>
              <a:gdLst/>
              <a:ahLst/>
              <a:cxnLst>
                <a:cxn ang="0">
                  <a:pos x="2182" y="276"/>
                </a:cxn>
                <a:cxn ang="0">
                  <a:pos x="2517" y="204"/>
                </a:cxn>
                <a:cxn ang="0">
                  <a:pos x="2260" y="0"/>
                </a:cxn>
                <a:cxn ang="0">
                  <a:pos x="0" y="276"/>
                </a:cxn>
                <a:cxn ang="0">
                  <a:pos x="2182" y="276"/>
                </a:cxn>
                <a:cxn ang="0">
                  <a:pos x="2182" y="276"/>
                </a:cxn>
              </a:cxnLst>
              <a:rect l="0" t="0" r="r" b="b"/>
              <a:pathLst>
                <a:path w="2517" h="276">
                  <a:moveTo>
                    <a:pt x="2182" y="276"/>
                  </a:moveTo>
                  <a:lnTo>
                    <a:pt x="2517" y="204"/>
                  </a:lnTo>
                  <a:lnTo>
                    <a:pt x="2260" y="0"/>
                  </a:lnTo>
                  <a:lnTo>
                    <a:pt x="0" y="276"/>
                  </a:lnTo>
                  <a:lnTo>
                    <a:pt x="2182" y="276"/>
                  </a:lnTo>
                  <a:lnTo>
                    <a:pt x="2182" y="276"/>
                  </a:lnTo>
                  <a:close/>
                </a:path>
              </a:pathLst>
            </a:custGeom>
            <a:solidFill>
              <a:schemeClr val="bg1"/>
            </a:solidFill>
            <a:ln w="9525">
              <a:noFill/>
              <a:round/>
              <a:headEnd/>
              <a:tailEnd/>
            </a:ln>
          </p:spPr>
          <p:txBody>
            <a:bodyPr/>
            <a:lstStyle/>
            <a:p>
              <a:pPr algn="l">
                <a:defRPr/>
              </a:pPr>
              <a:endParaRPr lang="pt-BR" sz="1800">
                <a:solidFill>
                  <a:srgbClr val="FFFFFF"/>
                </a:solidFill>
                <a:latin typeface="Arial" charset="0"/>
              </a:endParaRPr>
            </a:p>
          </p:txBody>
        </p:sp>
        <p:sp>
          <p:nvSpPr>
            <p:cNvPr id="62476"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lgn="l">
                <a:defRPr/>
              </a:pPr>
              <a:endParaRPr lang="pt-BR" sz="1800">
                <a:solidFill>
                  <a:srgbClr val="FFFFFF"/>
                </a:solidFill>
                <a:latin typeface="Arial" charset="0"/>
              </a:endParaRPr>
            </a:p>
          </p:txBody>
        </p:sp>
        <p:sp>
          <p:nvSpPr>
            <p:cNvPr id="62477" name="Freeform 13"/>
            <p:cNvSpPr>
              <a:spLocks/>
            </p:cNvSpPr>
            <p:nvPr/>
          </p:nvSpPr>
          <p:spPr bwMode="hidden">
            <a:xfrm>
              <a:off x="5030" y="3151"/>
              <a:ext cx="728" cy="240"/>
            </a:xfrm>
            <a:custGeom>
              <a:avLst/>
              <a:gdLst/>
              <a:ahLst/>
              <a:cxnLst>
                <a:cxn ang="0">
                  <a:pos x="729" y="240"/>
                </a:cxn>
                <a:cxn ang="0">
                  <a:pos x="0" y="0"/>
                </a:cxn>
                <a:cxn ang="0">
                  <a:pos x="0" y="6"/>
                </a:cxn>
                <a:cxn ang="0">
                  <a:pos x="729" y="240"/>
                </a:cxn>
                <a:cxn ang="0">
                  <a:pos x="729" y="240"/>
                </a:cxn>
              </a:cxnLst>
              <a:rect l="0" t="0" r="r" b="b"/>
              <a:pathLst>
                <a:path w="729" h="240">
                  <a:moveTo>
                    <a:pt x="729" y="240"/>
                  </a:moveTo>
                  <a:lnTo>
                    <a:pt x="0" y="0"/>
                  </a:lnTo>
                  <a:lnTo>
                    <a:pt x="0" y="6"/>
                  </a:lnTo>
                  <a:lnTo>
                    <a:pt x="729" y="240"/>
                  </a:lnTo>
                  <a:lnTo>
                    <a:pt x="729" y="240"/>
                  </a:lnTo>
                  <a:close/>
                </a:path>
              </a:pathLst>
            </a:custGeom>
            <a:solidFill>
              <a:schemeClr val="bg1"/>
            </a:solidFill>
            <a:ln w="9525">
              <a:noFill/>
              <a:round/>
              <a:headEnd/>
              <a:tailEnd/>
            </a:ln>
          </p:spPr>
          <p:txBody>
            <a:bodyPr/>
            <a:lstStyle/>
            <a:p>
              <a:pPr algn="l">
                <a:defRPr/>
              </a:pPr>
              <a:endParaRPr lang="pt-BR" sz="1800">
                <a:solidFill>
                  <a:srgbClr val="FFFFFF"/>
                </a:solidFill>
                <a:latin typeface="Arial" charset="0"/>
              </a:endParaRPr>
            </a:p>
          </p:txBody>
        </p:sp>
        <p:sp>
          <p:nvSpPr>
            <p:cNvPr id="62478"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lgn="l">
                <a:defRPr/>
              </a:pPr>
              <a:endParaRPr lang="pt-BR" sz="1800">
                <a:solidFill>
                  <a:srgbClr val="FFFFFF"/>
                </a:solidFill>
                <a:latin typeface="Arial" charset="0"/>
              </a:endParaRPr>
            </a:p>
          </p:txBody>
        </p:sp>
        <p:sp>
          <p:nvSpPr>
            <p:cNvPr id="62479" name="Freeform 15"/>
            <p:cNvSpPr>
              <a:spLocks/>
            </p:cNvSpPr>
            <p:nvPr/>
          </p:nvSpPr>
          <p:spPr bwMode="hidden">
            <a:xfrm>
              <a:off x="5030" y="3049"/>
              <a:ext cx="728" cy="318"/>
            </a:xfrm>
            <a:custGeom>
              <a:avLst/>
              <a:gdLst/>
              <a:ahLst/>
              <a:cxnLst>
                <a:cxn ang="0">
                  <a:pos x="729" y="318"/>
                </a:cxn>
                <a:cxn ang="0">
                  <a:pos x="729" y="312"/>
                </a:cxn>
                <a:cxn ang="0">
                  <a:pos x="0" y="0"/>
                </a:cxn>
                <a:cxn ang="0">
                  <a:pos x="0" y="54"/>
                </a:cxn>
                <a:cxn ang="0">
                  <a:pos x="729" y="318"/>
                </a:cxn>
                <a:cxn ang="0">
                  <a:pos x="729" y="318"/>
                </a:cxn>
              </a:cxnLst>
              <a:rect l="0" t="0" r="r" b="b"/>
              <a:pathLst>
                <a:path w="729" h="318">
                  <a:moveTo>
                    <a:pt x="729" y="318"/>
                  </a:moveTo>
                  <a:lnTo>
                    <a:pt x="729" y="312"/>
                  </a:lnTo>
                  <a:lnTo>
                    <a:pt x="0" y="0"/>
                  </a:lnTo>
                  <a:lnTo>
                    <a:pt x="0" y="54"/>
                  </a:lnTo>
                  <a:lnTo>
                    <a:pt x="729" y="318"/>
                  </a:lnTo>
                  <a:lnTo>
                    <a:pt x="729" y="318"/>
                  </a:lnTo>
                  <a:close/>
                </a:path>
              </a:pathLst>
            </a:custGeom>
            <a:gradFill rotWithShape="0">
              <a:gsLst>
                <a:gs pos="0">
                  <a:schemeClr val="bg2"/>
                </a:gs>
                <a:gs pos="100000">
                  <a:schemeClr val="bg1"/>
                </a:gs>
              </a:gsLst>
              <a:lin ang="0" scaled="1"/>
            </a:gradFill>
            <a:ln w="9525">
              <a:noFill/>
              <a:round/>
              <a:headEnd/>
              <a:tailEnd/>
            </a:ln>
          </p:spPr>
          <p:txBody>
            <a:bodyPr/>
            <a:lstStyle/>
            <a:p>
              <a:pPr algn="l">
                <a:defRPr/>
              </a:pPr>
              <a:endParaRPr lang="pt-BR" sz="1800">
                <a:solidFill>
                  <a:srgbClr val="FFFFFF"/>
                </a:solidFill>
                <a:latin typeface="Arial" charset="0"/>
              </a:endParaRPr>
            </a:p>
          </p:txBody>
        </p:sp>
        <p:sp>
          <p:nvSpPr>
            <p:cNvPr id="62480"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lgn="l">
                <a:defRPr/>
              </a:pPr>
              <a:endParaRPr lang="pt-BR" sz="1800">
                <a:solidFill>
                  <a:srgbClr val="FFFFFF"/>
                </a:solidFill>
                <a:latin typeface="Arial" charset="0"/>
              </a:endParaRPr>
            </a:p>
          </p:txBody>
        </p:sp>
        <p:sp>
          <p:nvSpPr>
            <p:cNvPr id="62481"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lgn="l">
                <a:defRPr/>
              </a:pPr>
              <a:endParaRPr lang="pt-BR" sz="1800">
                <a:solidFill>
                  <a:srgbClr val="FFFFFF"/>
                </a:solidFill>
                <a:latin typeface="Arial" charset="0"/>
              </a:endParaRPr>
            </a:p>
          </p:txBody>
        </p:sp>
        <p:sp>
          <p:nvSpPr>
            <p:cNvPr id="62482"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lgn="l">
                <a:defRPr/>
              </a:pPr>
              <a:endParaRPr lang="pt-BR" sz="1800">
                <a:solidFill>
                  <a:srgbClr val="FFFFFF"/>
                </a:solidFill>
                <a:latin typeface="Arial" charset="0"/>
              </a:endParaRPr>
            </a:p>
          </p:txBody>
        </p:sp>
        <p:sp>
          <p:nvSpPr>
            <p:cNvPr id="62483" name="Freeform 19"/>
            <p:cNvSpPr>
              <a:spLocks/>
            </p:cNvSpPr>
            <p:nvPr/>
          </p:nvSpPr>
          <p:spPr bwMode="hidden">
            <a:xfrm>
              <a:off x="5477" y="2588"/>
              <a:ext cx="282" cy="335"/>
            </a:xfrm>
            <a:custGeom>
              <a:avLst/>
              <a:gdLst/>
              <a:ahLst/>
              <a:cxnLst>
                <a:cxn ang="0">
                  <a:pos x="281" y="335"/>
                </a:cxn>
                <a:cxn ang="0">
                  <a:pos x="281" y="173"/>
                </a:cxn>
                <a:cxn ang="0">
                  <a:pos x="96" y="0"/>
                </a:cxn>
                <a:cxn ang="0">
                  <a:pos x="0" y="90"/>
                </a:cxn>
                <a:cxn ang="0">
                  <a:pos x="281" y="335"/>
                </a:cxn>
                <a:cxn ang="0">
                  <a:pos x="281" y="335"/>
                </a:cxn>
              </a:cxnLst>
              <a:rect l="0" t="0" r="r" b="b"/>
              <a:pathLst>
                <a:path w="281" h="335">
                  <a:moveTo>
                    <a:pt x="281" y="335"/>
                  </a:moveTo>
                  <a:lnTo>
                    <a:pt x="281" y="173"/>
                  </a:lnTo>
                  <a:lnTo>
                    <a:pt x="96" y="0"/>
                  </a:lnTo>
                  <a:lnTo>
                    <a:pt x="0" y="90"/>
                  </a:lnTo>
                  <a:lnTo>
                    <a:pt x="281" y="335"/>
                  </a:lnTo>
                  <a:lnTo>
                    <a:pt x="281" y="335"/>
                  </a:lnTo>
                  <a:close/>
                </a:path>
              </a:pathLst>
            </a:custGeom>
            <a:solidFill>
              <a:schemeClr val="bg1"/>
            </a:solidFill>
            <a:ln w="9525">
              <a:noFill/>
              <a:round/>
              <a:headEnd/>
              <a:tailEnd/>
            </a:ln>
          </p:spPr>
          <p:txBody>
            <a:bodyPr/>
            <a:lstStyle/>
            <a:p>
              <a:pPr algn="l">
                <a:defRPr/>
              </a:pPr>
              <a:endParaRPr lang="pt-BR" sz="1800">
                <a:solidFill>
                  <a:srgbClr val="FFFFFF"/>
                </a:solidFill>
                <a:latin typeface="Arial" charset="0"/>
              </a:endParaRPr>
            </a:p>
          </p:txBody>
        </p:sp>
        <p:sp>
          <p:nvSpPr>
            <p:cNvPr id="62484" name="Freeform 20"/>
            <p:cNvSpPr>
              <a:spLocks/>
            </p:cNvSpPr>
            <p:nvPr/>
          </p:nvSpPr>
          <p:spPr bwMode="hidden">
            <a:xfrm>
              <a:off x="2454" y="0"/>
              <a:ext cx="3114"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lgn="l">
                <a:defRPr/>
              </a:pPr>
              <a:endParaRPr lang="pt-BR" sz="1800">
                <a:solidFill>
                  <a:srgbClr val="FFFFFF"/>
                </a:solidFill>
                <a:latin typeface="Arial" charset="0"/>
              </a:endParaRPr>
            </a:p>
          </p:txBody>
        </p:sp>
        <p:sp>
          <p:nvSpPr>
            <p:cNvPr id="62485" name="Freeform 21"/>
            <p:cNvSpPr>
              <a:spLocks/>
            </p:cNvSpPr>
            <p:nvPr/>
          </p:nvSpPr>
          <p:spPr bwMode="hidden">
            <a:xfrm>
              <a:off x="5626" y="2534"/>
              <a:ext cx="132" cy="132"/>
            </a:xfrm>
            <a:custGeom>
              <a:avLst/>
              <a:gdLst/>
              <a:ahLst/>
              <a:cxnLst>
                <a:cxn ang="0">
                  <a:pos x="132" y="132"/>
                </a:cxn>
                <a:cxn ang="0">
                  <a:pos x="0" y="0"/>
                </a:cxn>
                <a:cxn ang="0">
                  <a:pos x="0" y="0"/>
                </a:cxn>
                <a:cxn ang="0">
                  <a:pos x="132" y="132"/>
                </a:cxn>
                <a:cxn ang="0">
                  <a:pos x="132" y="132"/>
                </a:cxn>
              </a:cxnLst>
              <a:rect l="0" t="0" r="r" b="b"/>
              <a:pathLst>
                <a:path w="132" h="132">
                  <a:moveTo>
                    <a:pt x="132" y="132"/>
                  </a:moveTo>
                  <a:lnTo>
                    <a:pt x="0" y="0"/>
                  </a:lnTo>
                  <a:lnTo>
                    <a:pt x="0" y="0"/>
                  </a:lnTo>
                  <a:lnTo>
                    <a:pt x="132" y="132"/>
                  </a:lnTo>
                  <a:lnTo>
                    <a:pt x="132" y="132"/>
                  </a:lnTo>
                  <a:close/>
                </a:path>
              </a:pathLst>
            </a:custGeom>
            <a:solidFill>
              <a:srgbClr val="FF9999"/>
            </a:solidFill>
            <a:ln w="9525">
              <a:noFill/>
              <a:round/>
              <a:headEnd/>
              <a:tailEnd/>
            </a:ln>
          </p:spPr>
          <p:txBody>
            <a:bodyPr/>
            <a:lstStyle/>
            <a:p>
              <a:pPr algn="l">
                <a:defRPr/>
              </a:pPr>
              <a:endParaRPr lang="pt-BR" sz="1800">
                <a:solidFill>
                  <a:srgbClr val="FFFFFF"/>
                </a:solidFill>
                <a:latin typeface="Arial" charset="0"/>
              </a:endParaRPr>
            </a:p>
          </p:txBody>
        </p:sp>
        <p:sp>
          <p:nvSpPr>
            <p:cNvPr id="62486"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lgn="l">
                <a:defRPr/>
              </a:pPr>
              <a:endParaRPr lang="pt-BR" sz="1800">
                <a:solidFill>
                  <a:srgbClr val="FFFFFF"/>
                </a:solidFill>
                <a:latin typeface="Arial" charset="0"/>
              </a:endParaRPr>
            </a:p>
          </p:txBody>
        </p:sp>
        <p:sp>
          <p:nvSpPr>
            <p:cNvPr id="62487"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lgn="l">
                <a:defRPr/>
              </a:pPr>
              <a:endParaRPr lang="pt-BR" sz="1800">
                <a:solidFill>
                  <a:srgbClr val="FFFFFF"/>
                </a:solidFill>
                <a:latin typeface="Arial" charset="0"/>
              </a:endParaRPr>
            </a:p>
          </p:txBody>
        </p:sp>
        <p:sp>
          <p:nvSpPr>
            <p:cNvPr id="62488"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lgn="l">
                <a:defRPr/>
              </a:pPr>
              <a:endParaRPr lang="pt-BR" sz="1800">
                <a:solidFill>
                  <a:srgbClr val="FFFFFF"/>
                </a:solidFill>
                <a:latin typeface="Arial" charset="0"/>
              </a:endParaRPr>
            </a:p>
          </p:txBody>
        </p:sp>
        <p:sp>
          <p:nvSpPr>
            <p:cNvPr id="62489" name="Freeform 25"/>
            <p:cNvSpPr>
              <a:spLocks/>
            </p:cNvSpPr>
            <p:nvPr/>
          </p:nvSpPr>
          <p:spPr bwMode="hidden">
            <a:xfrm>
              <a:off x="5603" y="850"/>
              <a:ext cx="155" cy="516"/>
            </a:xfrm>
            <a:custGeom>
              <a:avLst/>
              <a:gdLst/>
              <a:ahLst/>
              <a:cxnLst>
                <a:cxn ang="0">
                  <a:pos x="155" y="516"/>
                </a:cxn>
                <a:cxn ang="0">
                  <a:pos x="155" y="204"/>
                </a:cxn>
                <a:cxn ang="0">
                  <a:pos x="77" y="0"/>
                </a:cxn>
                <a:cxn ang="0">
                  <a:pos x="0" y="192"/>
                </a:cxn>
                <a:cxn ang="0">
                  <a:pos x="155" y="516"/>
                </a:cxn>
                <a:cxn ang="0">
                  <a:pos x="155" y="516"/>
                </a:cxn>
              </a:cxnLst>
              <a:rect l="0" t="0" r="r" b="b"/>
              <a:pathLst>
                <a:path w="155" h="516">
                  <a:moveTo>
                    <a:pt x="155" y="516"/>
                  </a:moveTo>
                  <a:lnTo>
                    <a:pt x="155" y="204"/>
                  </a:lnTo>
                  <a:lnTo>
                    <a:pt x="77" y="0"/>
                  </a:lnTo>
                  <a:lnTo>
                    <a:pt x="0" y="192"/>
                  </a:lnTo>
                  <a:lnTo>
                    <a:pt x="155" y="516"/>
                  </a:lnTo>
                  <a:lnTo>
                    <a:pt x="155" y="516"/>
                  </a:lnTo>
                  <a:close/>
                </a:path>
              </a:pathLst>
            </a:custGeom>
            <a:solidFill>
              <a:schemeClr val="bg2"/>
            </a:solidFill>
            <a:ln w="9525">
              <a:noFill/>
              <a:round/>
              <a:headEnd/>
              <a:tailEnd/>
            </a:ln>
          </p:spPr>
          <p:txBody>
            <a:bodyPr/>
            <a:lstStyle/>
            <a:p>
              <a:pPr algn="l">
                <a:defRPr/>
              </a:pPr>
              <a:endParaRPr lang="pt-BR" sz="1800">
                <a:solidFill>
                  <a:srgbClr val="FFFFFF"/>
                </a:solidFill>
                <a:latin typeface="Arial" charset="0"/>
              </a:endParaRPr>
            </a:p>
          </p:txBody>
        </p:sp>
        <p:sp>
          <p:nvSpPr>
            <p:cNvPr id="62490" name="Freeform 26"/>
            <p:cNvSpPr>
              <a:spLocks/>
            </p:cNvSpPr>
            <p:nvPr/>
          </p:nvSpPr>
          <p:spPr bwMode="hidden">
            <a:xfrm>
              <a:off x="5107" y="0"/>
              <a:ext cx="570"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lgn="l">
                <a:defRPr/>
              </a:pPr>
              <a:endParaRPr lang="pt-BR" sz="1800">
                <a:solidFill>
                  <a:srgbClr val="FFFFFF"/>
                </a:solidFill>
                <a:latin typeface="Arial" charset="0"/>
              </a:endParaRPr>
            </a:p>
          </p:txBody>
        </p:sp>
        <p:sp>
          <p:nvSpPr>
            <p:cNvPr id="62491"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lgn="l">
                <a:defRPr/>
              </a:pPr>
              <a:endParaRPr lang="pt-BR" sz="1800">
                <a:solidFill>
                  <a:srgbClr val="FFFFFF"/>
                </a:solidFill>
                <a:latin typeface="Arial" charset="0"/>
              </a:endParaRPr>
            </a:p>
          </p:txBody>
        </p:sp>
        <p:sp>
          <p:nvSpPr>
            <p:cNvPr id="62492" name="Freeform 28"/>
            <p:cNvSpPr>
              <a:spLocks/>
            </p:cNvSpPr>
            <p:nvPr/>
          </p:nvSpPr>
          <p:spPr bwMode="hidden">
            <a:xfrm>
              <a:off x="5698" y="653"/>
              <a:ext cx="60" cy="311"/>
            </a:xfrm>
            <a:custGeom>
              <a:avLst/>
              <a:gdLst/>
              <a:ahLst/>
              <a:cxnLst>
                <a:cxn ang="0">
                  <a:pos x="0" y="144"/>
                </a:cxn>
                <a:cxn ang="0">
                  <a:pos x="60" y="312"/>
                </a:cxn>
                <a:cxn ang="0">
                  <a:pos x="60" y="6"/>
                </a:cxn>
                <a:cxn ang="0">
                  <a:pos x="54" y="0"/>
                </a:cxn>
                <a:cxn ang="0">
                  <a:pos x="0" y="144"/>
                </a:cxn>
                <a:cxn ang="0">
                  <a:pos x="0" y="144"/>
                </a:cxn>
              </a:cxnLst>
              <a:rect l="0" t="0" r="r" b="b"/>
              <a:pathLst>
                <a:path w="60" h="312">
                  <a:moveTo>
                    <a:pt x="0" y="144"/>
                  </a:moveTo>
                  <a:lnTo>
                    <a:pt x="60" y="312"/>
                  </a:lnTo>
                  <a:lnTo>
                    <a:pt x="60" y="6"/>
                  </a:lnTo>
                  <a:lnTo>
                    <a:pt x="54" y="0"/>
                  </a:lnTo>
                  <a:lnTo>
                    <a:pt x="0" y="144"/>
                  </a:lnTo>
                  <a:lnTo>
                    <a:pt x="0" y="144"/>
                  </a:lnTo>
                  <a:close/>
                </a:path>
              </a:pathLst>
            </a:custGeom>
            <a:solidFill>
              <a:schemeClr val="bg2"/>
            </a:solidFill>
            <a:ln w="9525">
              <a:noFill/>
              <a:round/>
              <a:headEnd/>
              <a:tailEnd/>
            </a:ln>
          </p:spPr>
          <p:txBody>
            <a:bodyPr/>
            <a:lstStyle/>
            <a:p>
              <a:pPr algn="l">
                <a:defRPr/>
              </a:pPr>
              <a:endParaRPr lang="pt-BR" sz="1800">
                <a:solidFill>
                  <a:srgbClr val="FFFFFF"/>
                </a:solidFill>
                <a:latin typeface="Arial" charset="0"/>
              </a:endParaRPr>
            </a:p>
          </p:txBody>
        </p:sp>
        <p:sp>
          <p:nvSpPr>
            <p:cNvPr id="62493" name="Freeform 29"/>
            <p:cNvSpPr>
              <a:spLocks/>
            </p:cNvSpPr>
            <p:nvPr/>
          </p:nvSpPr>
          <p:spPr bwMode="hidden">
            <a:xfrm>
              <a:off x="2" y="1601"/>
              <a:ext cx="5754"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lgn="l">
                <a:defRPr/>
              </a:pPr>
              <a:endParaRPr lang="pt-BR" sz="1800">
                <a:solidFill>
                  <a:srgbClr val="FFFFFF"/>
                </a:solidFill>
                <a:latin typeface="Arial" charset="0"/>
              </a:endParaRPr>
            </a:p>
          </p:txBody>
        </p:sp>
        <p:sp>
          <p:nvSpPr>
            <p:cNvPr id="62494" name="Freeform 30"/>
            <p:cNvSpPr>
              <a:spLocks/>
            </p:cNvSpPr>
            <p:nvPr/>
          </p:nvSpPr>
          <p:spPr bwMode="hidden">
            <a:xfrm>
              <a:off x="5754" y="3483"/>
              <a:ext cx="6" cy="6"/>
            </a:xfrm>
            <a:custGeom>
              <a:avLst/>
              <a:gdLst/>
              <a:ahLst/>
              <a:cxnLst>
                <a:cxn ang="0">
                  <a:pos x="6" y="6"/>
                </a:cxn>
                <a:cxn ang="0">
                  <a:pos x="0" y="0"/>
                </a:cxn>
                <a:cxn ang="0">
                  <a:pos x="0" y="6"/>
                </a:cxn>
                <a:cxn ang="0">
                  <a:pos x="6" y="6"/>
                </a:cxn>
                <a:cxn ang="0">
                  <a:pos x="6" y="6"/>
                </a:cxn>
              </a:cxnLst>
              <a:rect l="0" t="0" r="r" b="b"/>
              <a:pathLst>
                <a:path w="6" h="6">
                  <a:moveTo>
                    <a:pt x="6" y="6"/>
                  </a:moveTo>
                  <a:lnTo>
                    <a:pt x="0" y="0"/>
                  </a:lnTo>
                  <a:lnTo>
                    <a:pt x="0" y="6"/>
                  </a:lnTo>
                  <a:lnTo>
                    <a:pt x="6" y="6"/>
                  </a:lnTo>
                  <a:lnTo>
                    <a:pt x="6" y="6"/>
                  </a:lnTo>
                  <a:close/>
                </a:path>
              </a:pathLst>
            </a:custGeom>
            <a:solidFill>
              <a:srgbClr val="18FF00"/>
            </a:solidFill>
            <a:ln w="9525">
              <a:noFill/>
              <a:round/>
              <a:headEnd/>
              <a:tailEnd/>
            </a:ln>
          </p:spPr>
          <p:txBody>
            <a:bodyPr/>
            <a:lstStyle/>
            <a:p>
              <a:pPr algn="l">
                <a:defRPr/>
              </a:pPr>
              <a:endParaRPr lang="pt-BR" sz="1800">
                <a:solidFill>
                  <a:srgbClr val="FFFFFF"/>
                </a:solidFill>
                <a:latin typeface="Arial" charset="0"/>
              </a:endParaRPr>
            </a:p>
          </p:txBody>
        </p:sp>
        <p:sp>
          <p:nvSpPr>
            <p:cNvPr id="62495" name="Freeform 31"/>
            <p:cNvSpPr>
              <a:spLocks/>
            </p:cNvSpPr>
            <p:nvPr/>
          </p:nvSpPr>
          <p:spPr bwMode="hidden">
            <a:xfrm>
              <a:off x="2" y="2152"/>
              <a:ext cx="5754"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lgn="l">
                <a:defRPr/>
              </a:pPr>
              <a:endParaRPr lang="pt-BR" sz="1800">
                <a:solidFill>
                  <a:srgbClr val="FFFFFF"/>
                </a:solidFill>
                <a:latin typeface="Arial" charset="0"/>
              </a:endParaRPr>
            </a:p>
          </p:txBody>
        </p:sp>
        <p:sp>
          <p:nvSpPr>
            <p:cNvPr id="62496" name="Freeform 32"/>
            <p:cNvSpPr>
              <a:spLocks/>
            </p:cNvSpPr>
            <p:nvPr/>
          </p:nvSpPr>
          <p:spPr bwMode="hidden">
            <a:xfrm>
              <a:off x="2" y="3177"/>
              <a:ext cx="5754"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lgn="l">
                <a:defRPr/>
              </a:pPr>
              <a:endParaRPr lang="pt-BR" sz="1800">
                <a:solidFill>
                  <a:srgbClr val="FFFFFF"/>
                </a:solidFill>
                <a:latin typeface="Arial" charset="0"/>
              </a:endParaRPr>
            </a:p>
          </p:txBody>
        </p:sp>
        <p:sp>
          <p:nvSpPr>
            <p:cNvPr id="62497" name="Freeform 33"/>
            <p:cNvSpPr>
              <a:spLocks/>
            </p:cNvSpPr>
            <p:nvPr/>
          </p:nvSpPr>
          <p:spPr bwMode="hidden">
            <a:xfrm>
              <a:off x="1297" y="0"/>
              <a:ext cx="4458"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lgn="l">
                <a:defRPr/>
              </a:pPr>
              <a:endParaRPr lang="pt-BR" sz="1800">
                <a:solidFill>
                  <a:srgbClr val="FFFFFF"/>
                </a:solidFill>
                <a:latin typeface="Arial" charset="0"/>
              </a:endParaRPr>
            </a:p>
          </p:txBody>
        </p:sp>
        <p:sp>
          <p:nvSpPr>
            <p:cNvPr id="62498"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lgn="l">
                <a:defRPr/>
              </a:pPr>
              <a:endParaRPr lang="pt-BR" sz="1800">
                <a:solidFill>
                  <a:srgbClr val="FFFFFF"/>
                </a:solidFill>
                <a:latin typeface="Arial" charset="0"/>
              </a:endParaRPr>
            </a:p>
          </p:txBody>
        </p:sp>
        <p:sp>
          <p:nvSpPr>
            <p:cNvPr id="62499" name="Freeform 35"/>
            <p:cNvSpPr>
              <a:spLocks/>
            </p:cNvSpPr>
            <p:nvPr/>
          </p:nvSpPr>
          <p:spPr bwMode="hidden">
            <a:xfrm>
              <a:off x="3950" y="0"/>
              <a:ext cx="1806"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lgn="l">
                <a:defRPr/>
              </a:pPr>
              <a:endParaRPr lang="pt-BR" sz="1800">
                <a:solidFill>
                  <a:srgbClr val="FFFFFF"/>
                </a:solidFill>
                <a:latin typeface="Arial" charset="0"/>
              </a:endParaRPr>
            </a:p>
          </p:txBody>
        </p:sp>
        <p:sp>
          <p:nvSpPr>
            <p:cNvPr id="62500"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lgn="l">
                <a:defRPr/>
              </a:pPr>
              <a:endParaRPr lang="pt-BR" sz="1800">
                <a:solidFill>
                  <a:srgbClr val="FFFFFF"/>
                </a:solidFill>
                <a:latin typeface="Arial" charset="0"/>
              </a:endParaRPr>
            </a:p>
          </p:txBody>
        </p:sp>
        <p:sp>
          <p:nvSpPr>
            <p:cNvPr id="62501" name="Freeform 37"/>
            <p:cNvSpPr>
              <a:spLocks/>
            </p:cNvSpPr>
            <p:nvPr/>
          </p:nvSpPr>
          <p:spPr bwMode="hidden">
            <a:xfrm>
              <a:off x="4694" y="0"/>
              <a:ext cx="1062"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lgn="l">
                <a:defRPr/>
              </a:pPr>
              <a:endParaRPr lang="pt-BR" sz="1800">
                <a:solidFill>
                  <a:srgbClr val="FFFFFF"/>
                </a:solidFill>
                <a:latin typeface="Arial" charset="0"/>
              </a:endParaRPr>
            </a:p>
          </p:txBody>
        </p:sp>
        <p:sp>
          <p:nvSpPr>
            <p:cNvPr id="62502" name="Freeform 38"/>
            <p:cNvSpPr>
              <a:spLocks/>
            </p:cNvSpPr>
            <p:nvPr/>
          </p:nvSpPr>
          <p:spPr bwMode="hidden">
            <a:xfrm>
              <a:off x="4981" y="0"/>
              <a:ext cx="774"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lgn="l">
                <a:defRPr/>
              </a:pPr>
              <a:endParaRPr lang="pt-BR" sz="1800">
                <a:solidFill>
                  <a:srgbClr val="FFFFFF"/>
                </a:solidFill>
                <a:latin typeface="Arial" charset="0"/>
              </a:endParaRPr>
            </a:p>
          </p:txBody>
        </p:sp>
        <p:grpSp>
          <p:nvGrpSpPr>
            <p:cNvPr id="20524" name="Group 39"/>
            <p:cNvGrpSpPr>
              <a:grpSpLocks/>
            </p:cNvGrpSpPr>
            <p:nvPr userDrawn="1"/>
          </p:nvGrpSpPr>
          <p:grpSpPr bwMode="auto">
            <a:xfrm>
              <a:off x="0" y="1632"/>
              <a:ext cx="5758" cy="1858"/>
              <a:chOff x="0" y="1632"/>
              <a:chExt cx="5758" cy="1858"/>
            </a:xfrm>
          </p:grpSpPr>
          <p:sp>
            <p:nvSpPr>
              <p:cNvPr id="62504"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lgn="l">
                  <a:defRPr/>
                </a:pPr>
                <a:endParaRPr lang="pt-BR" sz="1800">
                  <a:solidFill>
                    <a:srgbClr val="FFFFFF"/>
                  </a:solidFill>
                  <a:latin typeface="Arial" charset="0"/>
                </a:endParaRPr>
              </a:p>
            </p:txBody>
          </p:sp>
          <p:sp>
            <p:nvSpPr>
              <p:cNvPr id="62505"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lgn="l">
                  <a:defRPr/>
                </a:pPr>
                <a:endParaRPr lang="pt-BR" sz="1800">
                  <a:solidFill>
                    <a:srgbClr val="FFFFFF"/>
                  </a:solidFill>
                  <a:latin typeface="Arial" charset="0"/>
                </a:endParaRPr>
              </a:p>
            </p:txBody>
          </p:sp>
        </p:grpSp>
      </p:grpSp>
      <p:sp>
        <p:nvSpPr>
          <p:cNvPr id="62506" name="Rectangle 42"/>
          <p:cNvSpPr>
            <a:spLocks noGrp="1" noChangeArrowheads="1"/>
          </p:cNvSpPr>
          <p:nvPr>
            <p:ph type="title"/>
          </p:nvPr>
        </p:nvSpPr>
        <p:spPr bwMode="auto">
          <a:xfrm>
            <a:off x="495300" y="277813"/>
            <a:ext cx="8915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62507" name="Rectangle 43"/>
          <p:cNvSpPr>
            <a:spLocks noGrp="1" noChangeArrowheads="1"/>
          </p:cNvSpPr>
          <p:nvPr>
            <p:ph type="body" idx="1"/>
          </p:nvPr>
        </p:nvSpPr>
        <p:spPr bwMode="auto">
          <a:xfrm>
            <a:off x="495300" y="1600200"/>
            <a:ext cx="89154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2508" name="Rectangle 44"/>
          <p:cNvSpPr>
            <a:spLocks noGrp="1" noChangeArrowheads="1"/>
          </p:cNvSpPr>
          <p:nvPr>
            <p:ph type="dt" sz="half" idx="2"/>
          </p:nvPr>
        </p:nvSpPr>
        <p:spPr bwMode="auto">
          <a:xfrm>
            <a:off x="495300" y="6243638"/>
            <a:ext cx="23114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defRPr sz="1200">
                <a:solidFill>
                  <a:srgbClr val="FFFFFF"/>
                </a:solidFill>
                <a:effectLst>
                  <a:outerShdw blurRad="38100" dist="38100" dir="2700000" algn="tl">
                    <a:srgbClr val="000000"/>
                  </a:outerShdw>
                </a:effectLst>
                <a:latin typeface="Arial" charset="0"/>
              </a:defRPr>
            </a:lvl1pPr>
          </a:lstStyle>
          <a:p>
            <a:pPr>
              <a:defRPr/>
            </a:pPr>
            <a:endParaRPr lang="en-US"/>
          </a:p>
        </p:txBody>
      </p:sp>
      <p:sp>
        <p:nvSpPr>
          <p:cNvPr id="62509" name="Rectangle 45"/>
          <p:cNvSpPr>
            <a:spLocks noGrp="1" noChangeArrowheads="1"/>
          </p:cNvSpPr>
          <p:nvPr>
            <p:ph type="ftr" sz="quarter" idx="3"/>
          </p:nvPr>
        </p:nvSpPr>
        <p:spPr bwMode="auto">
          <a:xfrm>
            <a:off x="3384550" y="6248400"/>
            <a:ext cx="31369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defRPr sz="1200">
                <a:solidFill>
                  <a:srgbClr val="FFFFFF"/>
                </a:solidFill>
                <a:effectLst>
                  <a:outerShdw blurRad="38100" dist="38100" dir="2700000" algn="tl">
                    <a:srgbClr val="000000"/>
                  </a:outerShdw>
                </a:effectLst>
                <a:latin typeface="Arial" charset="0"/>
              </a:defRPr>
            </a:lvl1pPr>
          </a:lstStyle>
          <a:p>
            <a:pPr>
              <a:defRPr/>
            </a:pPr>
            <a:endParaRPr lang="en-US"/>
          </a:p>
        </p:txBody>
      </p:sp>
      <p:sp>
        <p:nvSpPr>
          <p:cNvPr id="62510" name="Rectangle 46"/>
          <p:cNvSpPr>
            <a:spLocks noGrp="1" noChangeArrowheads="1"/>
          </p:cNvSpPr>
          <p:nvPr>
            <p:ph type="sldNum" sz="quarter" idx="4"/>
          </p:nvPr>
        </p:nvSpPr>
        <p:spPr bwMode="auto">
          <a:xfrm>
            <a:off x="7099300" y="6243638"/>
            <a:ext cx="23114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effectLst>
                  <a:outerShdw blurRad="38100" dist="38100" dir="2700000" algn="tl">
                    <a:srgbClr val="000000"/>
                  </a:outerShdw>
                </a:effectLst>
                <a:latin typeface="Arial" charset="0"/>
              </a:defRPr>
            </a:lvl1pPr>
          </a:lstStyle>
          <a:p>
            <a:pPr>
              <a:defRPr/>
            </a:pPr>
            <a:fld id="{D59F251F-212A-4157-9CEB-A2F801B10AD9}" type="slidenum">
              <a:rPr lang="en-US"/>
              <a:pPr>
                <a:defRPr/>
              </a:pPr>
              <a:t>‹nº›</a:t>
            </a:fld>
            <a:endParaRPr lang="en-US"/>
          </a:p>
        </p:txBody>
      </p:sp>
    </p:spTree>
  </p:cSld>
  <p:clrMap bg1="dk2" tx1="lt1" bg2="dk1" tx2="lt2" accent1="accent1" accent2="accent2" accent3="accent3" accent4="accent4" accent5="accent5" accent6="accent6" hlink="hlink" folHlink="folHlink"/>
  <p:sldLayoutIdLst>
    <p:sldLayoutId id="2147497147" r:id="rId1"/>
    <p:sldLayoutId id="2147497148" r:id="rId2"/>
    <p:sldLayoutId id="2147497149" r:id="rId3"/>
    <p:sldLayoutId id="2147497150" r:id="rId4"/>
    <p:sldLayoutId id="2147497151" r:id="rId5"/>
    <p:sldLayoutId id="2147497152" r:id="rId6"/>
    <p:sldLayoutId id="2147497153" r:id="rId7"/>
    <p:sldLayoutId id="2147497154" r:id="rId8"/>
    <p:sldLayoutId id="2147497155" r:id="rId9"/>
    <p:sldLayoutId id="2147497156" r:id="rId10"/>
    <p:sldLayoutId id="2147497157"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SzPct val="90000"/>
        <a:buFont typeface="Wingdings" pitchFamily="2" charset="2"/>
        <a:buBlip>
          <a:blip r:embed="rId13"/>
        </a:buBlip>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accent2"/>
        </a:buClr>
        <a:buSzPct val="90000"/>
        <a:buFont typeface="Wingdings" pitchFamily="2" charset="2"/>
        <a:buBlip>
          <a:blip r:embed="rId14"/>
        </a:buBlip>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folHlink"/>
        </a:buClr>
        <a:buSzPct val="90000"/>
        <a:buFont typeface="Wingdings" pitchFamily="2" charset="2"/>
        <a:buBlip>
          <a:blip r:embed="rId15"/>
        </a:buBlip>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folHlink"/>
        </a:buClr>
        <a:buSzPct val="90000"/>
        <a:buFont typeface="Wingdings" pitchFamily="2" charset="2"/>
        <a:buBlip>
          <a:blip r:embed="rId15"/>
        </a:buBlip>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folHlink"/>
        </a:buClr>
        <a:buSzPct val="90000"/>
        <a:buFont typeface="Wingdings" pitchFamily="2" charset="2"/>
        <a:buBlip>
          <a:blip r:embed="rId15"/>
        </a:buBlip>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folHlink"/>
        </a:buClr>
        <a:buSzPct val="90000"/>
        <a:buFont typeface="Wingdings" pitchFamily="2" charset="2"/>
        <a:buBlip>
          <a:blip r:embed="rId15"/>
        </a:buBlip>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folHlink"/>
        </a:buClr>
        <a:buSzPct val="90000"/>
        <a:buFont typeface="Wingdings" pitchFamily="2" charset="2"/>
        <a:buBlip>
          <a:blip r:embed="rId15"/>
        </a:buBlip>
        <a:defRPr sz="2000">
          <a:solidFill>
            <a:schemeClr val="tx1"/>
          </a:solidFill>
          <a:effectLst>
            <a:outerShdw blurRad="38100" dist="38100" dir="2700000" algn="tl">
              <a:srgbClr val="000000"/>
            </a:outerShdw>
          </a:effectLst>
          <a:latin typeface="+mn-lt"/>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bwMode="auto">
          <a:xfrm>
            <a:off x="742950" y="609600"/>
            <a:ext cx="84201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pt-BR" smtClean="0"/>
              <a:t>Clique para editar o estilo do título mestre</a:t>
            </a:r>
          </a:p>
        </p:txBody>
      </p:sp>
      <p:sp>
        <p:nvSpPr>
          <p:cNvPr id="21507" name="Rectangle 3"/>
          <p:cNvSpPr>
            <a:spLocks noGrp="1" noChangeArrowheads="1"/>
          </p:cNvSpPr>
          <p:nvPr>
            <p:ph type="body" idx="1"/>
          </p:nvPr>
        </p:nvSpPr>
        <p:spPr bwMode="auto">
          <a:xfrm>
            <a:off x="742950" y="1981200"/>
            <a:ext cx="84201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p>
        </p:txBody>
      </p:sp>
      <p:sp>
        <p:nvSpPr>
          <p:cNvPr id="1028" name="Rectangle 4"/>
          <p:cNvSpPr>
            <a:spLocks noGrp="1" noChangeArrowheads="1"/>
          </p:cNvSpPr>
          <p:nvPr>
            <p:ph type="dt" sz="half" idx="2"/>
          </p:nvPr>
        </p:nvSpPr>
        <p:spPr bwMode="auto">
          <a:xfrm>
            <a:off x="742950" y="6248400"/>
            <a:ext cx="206375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Times New Roman" pitchFamily="18" charset="0"/>
              </a:defRPr>
            </a:lvl1pPr>
          </a:lstStyle>
          <a:p>
            <a:pPr>
              <a:defRPr/>
            </a:pPr>
            <a:endParaRPr lang="pt-BR"/>
          </a:p>
        </p:txBody>
      </p:sp>
      <p:sp>
        <p:nvSpPr>
          <p:cNvPr id="1029" name="Rectangle 5"/>
          <p:cNvSpPr>
            <a:spLocks noGrp="1" noChangeArrowheads="1"/>
          </p:cNvSpPr>
          <p:nvPr>
            <p:ph type="ftr" sz="quarter" idx="3"/>
          </p:nvPr>
        </p:nvSpPr>
        <p:spPr bwMode="auto">
          <a:xfrm>
            <a:off x="3384550" y="6248400"/>
            <a:ext cx="31369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8" charset="0"/>
              </a:defRPr>
            </a:lvl1pPr>
          </a:lstStyle>
          <a:p>
            <a:pPr>
              <a:defRPr/>
            </a:pPr>
            <a:endParaRPr lang="pt-BR"/>
          </a:p>
        </p:txBody>
      </p:sp>
      <p:sp>
        <p:nvSpPr>
          <p:cNvPr id="1030" name="Rectangle 6"/>
          <p:cNvSpPr>
            <a:spLocks noGrp="1" noChangeArrowheads="1"/>
          </p:cNvSpPr>
          <p:nvPr>
            <p:ph type="sldNum" sz="quarter" idx="4"/>
          </p:nvPr>
        </p:nvSpPr>
        <p:spPr bwMode="auto">
          <a:xfrm>
            <a:off x="7099300" y="6248400"/>
            <a:ext cx="206375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pitchFamily="18" charset="0"/>
              </a:defRPr>
            </a:lvl1pPr>
          </a:lstStyle>
          <a:p>
            <a:pPr>
              <a:defRPr/>
            </a:pPr>
            <a:fld id="{A7921DAE-7B76-4BDA-A165-59AB32D89520}" type="slidenum">
              <a:rPr lang="pt-BR"/>
              <a:pPr>
                <a:defRPr/>
              </a:pPr>
              <a:t>‹nº›</a:t>
            </a:fld>
            <a:endParaRPr lang="pt-BR"/>
          </a:p>
        </p:txBody>
      </p:sp>
    </p:spTree>
  </p:cSld>
  <p:clrMap bg1="lt1" tx1="dk1" bg2="lt2" tx2="dk2" accent1="accent1" accent2="accent2" accent3="accent3" accent4="accent4" accent5="accent5" accent6="accent6" hlink="hlink" folHlink="folHlink"/>
  <p:sldLayoutIdLst>
    <p:sldLayoutId id="2147497158" r:id="rId1"/>
    <p:sldLayoutId id="2147497159" r:id="rId2"/>
    <p:sldLayoutId id="2147497160" r:id="rId3"/>
    <p:sldLayoutId id="2147497161" r:id="rId4"/>
    <p:sldLayoutId id="2147497162" r:id="rId5"/>
    <p:sldLayoutId id="2147497163" r:id="rId6"/>
    <p:sldLayoutId id="2147497164" r:id="rId7"/>
    <p:sldLayoutId id="2147497165" r:id="rId8"/>
    <p:sldLayoutId id="2147497166" r:id="rId9"/>
    <p:sldLayoutId id="2147497167" r:id="rId10"/>
    <p:sldLayoutId id="2147497168"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Ivancruz@cnpms.embrapa.br" TargetMode="External"/><Relationship Id="rId2" Type="http://schemas.openxmlformats.org/officeDocument/2006/relationships/notesSlide" Target="../notesSlides/notesSlide1.xml"/><Relationship Id="rId1" Type="http://schemas.openxmlformats.org/officeDocument/2006/relationships/slideLayout" Target="../slideLayouts/slideLayout76.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13.xml"/></Relationships>
</file>

<file path=ppt/slides/_rels/slide100.xml.rels><?xml version="1.0" encoding="UTF-8" standalone="yes"?>
<Relationships xmlns="http://schemas.openxmlformats.org/package/2006/relationships"><Relationship Id="rId3" Type="http://schemas.openxmlformats.org/officeDocument/2006/relationships/notesSlide" Target="../notesSlides/notesSlide100.xml"/><Relationship Id="rId2" Type="http://schemas.openxmlformats.org/officeDocument/2006/relationships/slideLayout" Target="../slideLayouts/slideLayout32.xml"/><Relationship Id="rId1" Type="http://schemas.openxmlformats.org/officeDocument/2006/relationships/themeOverride" Target="../theme/themeOverride19.xml"/><Relationship Id="rId4" Type="http://schemas.openxmlformats.org/officeDocument/2006/relationships/image" Target="../media/image81.jpeg"/></Relationships>
</file>

<file path=ppt/slides/_rels/slide101.xml.rels><?xml version="1.0" encoding="UTF-8" standalone="yes"?>
<Relationships xmlns="http://schemas.openxmlformats.org/package/2006/relationships"><Relationship Id="rId3" Type="http://schemas.openxmlformats.org/officeDocument/2006/relationships/notesSlide" Target="../notesSlides/notesSlide101.xml"/><Relationship Id="rId2" Type="http://schemas.openxmlformats.org/officeDocument/2006/relationships/slideLayout" Target="../slideLayouts/slideLayout32.xml"/><Relationship Id="rId1" Type="http://schemas.openxmlformats.org/officeDocument/2006/relationships/themeOverride" Target="../theme/themeOverride20.xml"/><Relationship Id="rId4" Type="http://schemas.openxmlformats.org/officeDocument/2006/relationships/image" Target="../media/image82.jpeg"/></Relationships>
</file>

<file path=ppt/slides/_rels/slide102.xml.rels><?xml version="1.0" encoding="UTF-8" standalone="yes"?>
<Relationships xmlns="http://schemas.openxmlformats.org/package/2006/relationships"><Relationship Id="rId3" Type="http://schemas.openxmlformats.org/officeDocument/2006/relationships/notesSlide" Target="../notesSlides/notesSlide102.xml"/><Relationship Id="rId2" Type="http://schemas.openxmlformats.org/officeDocument/2006/relationships/slideLayout" Target="../slideLayouts/slideLayout32.xml"/><Relationship Id="rId1" Type="http://schemas.openxmlformats.org/officeDocument/2006/relationships/themeOverride" Target="../theme/themeOverride21.xml"/><Relationship Id="rId4" Type="http://schemas.openxmlformats.org/officeDocument/2006/relationships/image" Target="../media/image83.jpeg"/></Relationships>
</file>

<file path=ppt/slides/_rels/slide103.xml.rels><?xml version="1.0" encoding="UTF-8" standalone="yes"?>
<Relationships xmlns="http://schemas.openxmlformats.org/package/2006/relationships"><Relationship Id="rId3" Type="http://schemas.openxmlformats.org/officeDocument/2006/relationships/notesSlide" Target="../notesSlides/notesSlide103.xml"/><Relationship Id="rId2" Type="http://schemas.openxmlformats.org/officeDocument/2006/relationships/slideLayout" Target="../slideLayouts/slideLayout32.xml"/><Relationship Id="rId1" Type="http://schemas.openxmlformats.org/officeDocument/2006/relationships/themeOverride" Target="../theme/themeOverride22.xml"/><Relationship Id="rId4" Type="http://schemas.openxmlformats.org/officeDocument/2006/relationships/image" Target="../media/image84.jpeg"/></Relationships>
</file>

<file path=ppt/slides/_rels/slide104.xml.rels><?xml version="1.0" encoding="UTF-8" standalone="yes"?>
<Relationships xmlns="http://schemas.openxmlformats.org/package/2006/relationships"><Relationship Id="rId3" Type="http://schemas.openxmlformats.org/officeDocument/2006/relationships/notesSlide" Target="../notesSlides/notesSlide104.xml"/><Relationship Id="rId2" Type="http://schemas.openxmlformats.org/officeDocument/2006/relationships/slideLayout" Target="../slideLayouts/slideLayout32.xml"/><Relationship Id="rId1" Type="http://schemas.openxmlformats.org/officeDocument/2006/relationships/themeOverride" Target="../theme/themeOverride23.xml"/><Relationship Id="rId4" Type="http://schemas.openxmlformats.org/officeDocument/2006/relationships/image" Target="../media/image85.jpeg"/></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196.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208.xml"/></Relationships>
</file>

<file path=ppt/slides/_rels/slide107.xml.rels><?xml version="1.0" encoding="UTF-8" standalone="yes"?>
<Relationships xmlns="http://schemas.openxmlformats.org/package/2006/relationships"><Relationship Id="rId3" Type="http://schemas.openxmlformats.org/officeDocument/2006/relationships/notesSlide" Target="../notesSlides/notesSlide107.xml"/><Relationship Id="rId2" Type="http://schemas.openxmlformats.org/officeDocument/2006/relationships/slideLayout" Target="../slideLayouts/slideLayout156.xml"/><Relationship Id="rId1" Type="http://schemas.openxmlformats.org/officeDocument/2006/relationships/vmlDrawing" Target="../drawings/vmlDrawing1.vml"/><Relationship Id="rId6" Type="http://schemas.openxmlformats.org/officeDocument/2006/relationships/image" Target="../media/image88.jpeg"/><Relationship Id="rId5" Type="http://schemas.openxmlformats.org/officeDocument/2006/relationships/image" Target="../media/image87.jpeg"/><Relationship Id="rId4" Type="http://schemas.openxmlformats.org/officeDocument/2006/relationships/oleObject" Target="../embeddings/oleObject1.bin"/></Relationships>
</file>

<file path=ppt/slides/_rels/slide108.xml.rels><?xml version="1.0" encoding="UTF-8" standalone="yes"?>
<Relationships xmlns="http://schemas.openxmlformats.org/package/2006/relationships"><Relationship Id="rId3" Type="http://schemas.openxmlformats.org/officeDocument/2006/relationships/notesSlide" Target="../notesSlides/notesSlide108.xml"/><Relationship Id="rId2" Type="http://schemas.openxmlformats.org/officeDocument/2006/relationships/slideLayout" Target="../slideLayouts/slideLayout225.xml"/><Relationship Id="rId1" Type="http://schemas.openxmlformats.org/officeDocument/2006/relationships/vmlDrawing" Target="../drawings/vmlDrawing2.vml"/><Relationship Id="rId4" Type="http://schemas.openxmlformats.org/officeDocument/2006/relationships/oleObject" Target="../embeddings/oleObject2.bin"/></Relationships>
</file>

<file path=ppt/slides/_rels/slide109.xml.rels><?xml version="1.0" encoding="UTF-8" standalone="yes"?>
<Relationships xmlns="http://schemas.openxmlformats.org/package/2006/relationships"><Relationship Id="rId3" Type="http://schemas.openxmlformats.org/officeDocument/2006/relationships/notesSlide" Target="../notesSlides/notesSlide109.xml"/><Relationship Id="rId2" Type="http://schemas.openxmlformats.org/officeDocument/2006/relationships/slideLayout" Target="../slideLayouts/slideLayout225.xml"/><Relationship Id="rId1" Type="http://schemas.openxmlformats.org/officeDocument/2006/relationships/vmlDrawing" Target="../drawings/vmlDrawing3.vml"/><Relationship Id="rId4" Type="http://schemas.openxmlformats.org/officeDocument/2006/relationships/oleObject" Target="../embeddings/oleObject3.bin"/></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13.xml"/></Relationships>
</file>

<file path=ppt/slides/_rels/slide110.xml.rels><?xml version="1.0" encoding="UTF-8" standalone="yes"?>
<Relationships xmlns="http://schemas.openxmlformats.org/package/2006/relationships"><Relationship Id="rId3" Type="http://schemas.openxmlformats.org/officeDocument/2006/relationships/notesSlide" Target="../notesSlides/notesSlide110.xml"/><Relationship Id="rId2" Type="http://schemas.openxmlformats.org/officeDocument/2006/relationships/slideLayout" Target="../slideLayouts/slideLayout225.xml"/><Relationship Id="rId1" Type="http://schemas.openxmlformats.org/officeDocument/2006/relationships/vmlDrawing" Target="../drawings/vmlDrawing4.vml"/><Relationship Id="rId4" Type="http://schemas.openxmlformats.org/officeDocument/2006/relationships/oleObject" Target="../embeddings/oleObject4.bin"/></Relationships>
</file>

<file path=ppt/slides/_rels/slide111.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111.xml"/><Relationship Id="rId1" Type="http://schemas.openxmlformats.org/officeDocument/2006/relationships/slideLayout" Target="../slideLayouts/slideLayout156.xml"/></Relationships>
</file>

<file path=ppt/slides/_rels/slide112.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112.xml"/><Relationship Id="rId1" Type="http://schemas.openxmlformats.org/officeDocument/2006/relationships/slideLayout" Target="../slideLayouts/slideLayout156.xml"/></Relationships>
</file>

<file path=ppt/slides/_rels/slide113.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113.xml"/><Relationship Id="rId1" Type="http://schemas.openxmlformats.org/officeDocument/2006/relationships/slideLayout" Target="../slideLayouts/slideLayout231.xml"/></Relationships>
</file>

<file path=ppt/slides/_rels/slide114.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14.xml"/><Relationship Id="rId1" Type="http://schemas.openxmlformats.org/officeDocument/2006/relationships/slideLayout" Target="../slideLayouts/slideLayout196.xml"/><Relationship Id="rId4" Type="http://schemas.openxmlformats.org/officeDocument/2006/relationships/image" Target="../media/image96.jpeg"/></Relationships>
</file>

<file path=ppt/slides/_rels/slide115.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15.xml"/><Relationship Id="rId1" Type="http://schemas.openxmlformats.org/officeDocument/2006/relationships/slideLayout" Target="../slideLayouts/slideLayout196.xml"/><Relationship Id="rId4" Type="http://schemas.openxmlformats.org/officeDocument/2006/relationships/image" Target="../media/image96.jpeg"/></Relationships>
</file>

<file path=ppt/slides/_rels/slide116.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16.xml"/><Relationship Id="rId1" Type="http://schemas.openxmlformats.org/officeDocument/2006/relationships/slideLayout" Target="../slideLayouts/slideLayout196.xml"/><Relationship Id="rId4" Type="http://schemas.openxmlformats.org/officeDocument/2006/relationships/image" Target="../media/image96.jpeg"/></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196.xml"/></Relationships>
</file>

<file path=ppt/slides/_rels/slide118.xml.rels><?xml version="1.0" encoding="UTF-8" standalone="yes"?>
<Relationships xmlns="http://schemas.openxmlformats.org/package/2006/relationships"><Relationship Id="rId3" Type="http://schemas.openxmlformats.org/officeDocument/2006/relationships/notesSlide" Target="../notesSlides/notesSlide118.xml"/><Relationship Id="rId2" Type="http://schemas.openxmlformats.org/officeDocument/2006/relationships/slideLayout" Target="../slideLayouts/slideLayout43.xml"/><Relationship Id="rId1" Type="http://schemas.openxmlformats.org/officeDocument/2006/relationships/themeOverride" Target="../theme/themeOverride24.xml"/><Relationship Id="rId4" Type="http://schemas.openxmlformats.org/officeDocument/2006/relationships/image" Target="../media/image99.jpeg"/></Relationships>
</file>

<file path=ppt/slides/_rels/slide119.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19.xml"/><Relationship Id="rId1" Type="http://schemas.openxmlformats.org/officeDocument/2006/relationships/slideLayout" Target="../slideLayouts/slideLayout2.xml"/><Relationship Id="rId4" Type="http://schemas.openxmlformats.org/officeDocument/2006/relationships/image" Target="../media/image101.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13.xml"/></Relationships>
</file>

<file path=ppt/slides/_rels/slide120.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20.xml"/><Relationship Id="rId1" Type="http://schemas.openxmlformats.org/officeDocument/2006/relationships/slideLayout" Target="../slideLayouts/slideLayout2.xml"/><Relationship Id="rId4" Type="http://schemas.openxmlformats.org/officeDocument/2006/relationships/image" Target="../media/image101.jpeg"/></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313.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313.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313.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313.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313.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313.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323.xml"/></Relationships>
</file>

<file path=ppt/slides/_rels/slide128.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28.xml"/><Relationship Id="rId1" Type="http://schemas.openxmlformats.org/officeDocument/2006/relationships/slideLayout" Target="../slideLayouts/slideLayout313.xml"/></Relationships>
</file>

<file path=ppt/slides/_rels/slide129.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29.xml"/><Relationship Id="rId1" Type="http://schemas.openxmlformats.org/officeDocument/2006/relationships/slideLayout" Target="../slideLayouts/slideLayout3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13.xml"/></Relationships>
</file>

<file path=ppt/slides/_rels/slide130.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30.xml"/><Relationship Id="rId1" Type="http://schemas.openxmlformats.org/officeDocument/2006/relationships/slideLayout" Target="../slideLayouts/slideLayout312.xml"/></Relationships>
</file>

<file path=ppt/slides/_rels/slide13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31.xml"/><Relationship Id="rId1" Type="http://schemas.openxmlformats.org/officeDocument/2006/relationships/slideLayout" Target="../slideLayouts/slideLayout484.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318.xml"/></Relationships>
</file>

<file path=ppt/slides/_rels/slide13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33.xml"/><Relationship Id="rId1" Type="http://schemas.openxmlformats.org/officeDocument/2006/relationships/slideLayout" Target="../slideLayouts/slideLayout318.xml"/></Relationships>
</file>

<file path=ppt/slides/_rels/slide134.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34.xml"/><Relationship Id="rId1" Type="http://schemas.openxmlformats.org/officeDocument/2006/relationships/slideLayout" Target="../slideLayouts/slideLayout313.xml"/></Relationships>
</file>

<file path=ppt/slides/_rels/slide135.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35.xml"/><Relationship Id="rId1" Type="http://schemas.openxmlformats.org/officeDocument/2006/relationships/slideLayout" Target="../slideLayouts/slideLayout313.xml"/></Relationships>
</file>

<file path=ppt/slides/_rels/slide136.xml.rels><?xml version="1.0" encoding="UTF-8" standalone="yes"?>
<Relationships xmlns="http://schemas.openxmlformats.org/package/2006/relationships"><Relationship Id="rId3" Type="http://schemas.openxmlformats.org/officeDocument/2006/relationships/image" Target="../media/image106.emf"/><Relationship Id="rId2" Type="http://schemas.openxmlformats.org/officeDocument/2006/relationships/notesSlide" Target="../notesSlides/notesSlide136.xml"/><Relationship Id="rId1" Type="http://schemas.openxmlformats.org/officeDocument/2006/relationships/slideLayout" Target="../slideLayouts/slideLayout463.xml"/><Relationship Id="rId4" Type="http://schemas.openxmlformats.org/officeDocument/2006/relationships/image" Target="../media/image107.jpeg"/></Relationships>
</file>

<file path=ppt/slides/_rels/slide137.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37.xml"/><Relationship Id="rId1" Type="http://schemas.openxmlformats.org/officeDocument/2006/relationships/slideLayout" Target="../slideLayouts/slideLayout439.xml"/></Relationships>
</file>

<file path=ppt/slides/_rels/slide138.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38.xml"/><Relationship Id="rId1" Type="http://schemas.openxmlformats.org/officeDocument/2006/relationships/slideLayout" Target="../slideLayouts/slideLayout460.xml"/></Relationships>
</file>

<file path=ppt/slides/_rels/slide139.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39.xml"/><Relationship Id="rId1" Type="http://schemas.openxmlformats.org/officeDocument/2006/relationships/slideLayout" Target="../slideLayouts/slideLayout460.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13.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436.xml"/></Relationships>
</file>

<file path=ppt/slides/_rels/slide141.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141.xml"/><Relationship Id="rId1" Type="http://schemas.openxmlformats.org/officeDocument/2006/relationships/slideLayout" Target="../slideLayouts/slideLayout436.xml"/></Relationships>
</file>

<file path=ppt/slides/_rels/slide142.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142.xml"/><Relationship Id="rId1" Type="http://schemas.openxmlformats.org/officeDocument/2006/relationships/slideLayout" Target="../slideLayouts/slideLayout436.xml"/></Relationships>
</file>

<file path=ppt/slides/_rels/slide143.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143.xml"/><Relationship Id="rId1" Type="http://schemas.openxmlformats.org/officeDocument/2006/relationships/slideLayout" Target="../slideLayouts/slideLayout423.xml"/></Relationships>
</file>

<file path=ppt/slides/_rels/slide144.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144.xml"/><Relationship Id="rId1" Type="http://schemas.openxmlformats.org/officeDocument/2006/relationships/slideLayout" Target="../slideLayouts/slideLayout423.xml"/></Relationships>
</file>

<file path=ppt/slides/_rels/slide145.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145.xml"/><Relationship Id="rId1" Type="http://schemas.openxmlformats.org/officeDocument/2006/relationships/slideLayout" Target="../slideLayouts/slideLayout423.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146.xml"/><Relationship Id="rId1" Type="http://schemas.openxmlformats.org/officeDocument/2006/relationships/slideLayout" Target="../slideLayouts/slideLayout402.xml"/></Relationships>
</file>

<file path=ppt/slides/_rels/slide147.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147.xml"/><Relationship Id="rId1" Type="http://schemas.openxmlformats.org/officeDocument/2006/relationships/slideLayout" Target="../slideLayouts/slideLayout402.xml"/></Relationships>
</file>

<file path=ppt/slides/_rels/slide148.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148.xml"/><Relationship Id="rId1" Type="http://schemas.openxmlformats.org/officeDocument/2006/relationships/slideLayout" Target="../slideLayouts/slideLayout402.xml"/></Relationships>
</file>

<file path=ppt/slides/_rels/slide149.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149.xml"/><Relationship Id="rId1" Type="http://schemas.openxmlformats.org/officeDocument/2006/relationships/slideLayout" Target="../slideLayouts/slideLayout402.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60.xml"/><Relationship Id="rId1" Type="http://schemas.openxmlformats.org/officeDocument/2006/relationships/themeOverride" Target="../theme/themeOverride3.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150.xml"/><Relationship Id="rId1" Type="http://schemas.openxmlformats.org/officeDocument/2006/relationships/slideLayout" Target="../slideLayouts/slideLayout380.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151.xml"/><Relationship Id="rId1" Type="http://schemas.openxmlformats.org/officeDocument/2006/relationships/slideLayout" Target="../slideLayouts/slideLayout391.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152.xml"/><Relationship Id="rId1" Type="http://schemas.openxmlformats.org/officeDocument/2006/relationships/slideLayout" Target="../slideLayouts/slideLayout380.xml"/></Relationships>
</file>

<file path=ppt/slides/_rels/slide153.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153.xml"/><Relationship Id="rId1" Type="http://schemas.openxmlformats.org/officeDocument/2006/relationships/slideLayout" Target="../slideLayouts/slideLayout374.xml"/></Relationships>
</file>

<file path=ppt/slides/_rels/slide154.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154.xml"/><Relationship Id="rId1" Type="http://schemas.openxmlformats.org/officeDocument/2006/relationships/slideLayout" Target="../slideLayouts/slideLayout374.xml"/><Relationship Id="rId4" Type="http://schemas.openxmlformats.org/officeDocument/2006/relationships/image" Target="../media/image110.jpeg"/></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155.xml"/><Relationship Id="rId1" Type="http://schemas.openxmlformats.org/officeDocument/2006/relationships/slideLayout" Target="../slideLayouts/slideLayout313.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156.xml"/><Relationship Id="rId1" Type="http://schemas.openxmlformats.org/officeDocument/2006/relationships/slideLayout" Target="../slideLayouts/slideLayout312.xml"/></Relationships>
</file>

<file path=ppt/slides/_rels/slide157.xml.rels><?xml version="1.0" encoding="UTF-8" standalone="yes"?>
<Relationships xmlns="http://schemas.openxmlformats.org/package/2006/relationships"><Relationship Id="rId3" Type="http://schemas.openxmlformats.org/officeDocument/2006/relationships/notesSlide" Target="../notesSlides/notesSlide157.xml"/><Relationship Id="rId2" Type="http://schemas.openxmlformats.org/officeDocument/2006/relationships/slideLayout" Target="../slideLayouts/slideLayout318.xml"/><Relationship Id="rId1" Type="http://schemas.openxmlformats.org/officeDocument/2006/relationships/vmlDrawing" Target="../drawings/vmlDrawing5.vml"/><Relationship Id="rId5" Type="http://schemas.openxmlformats.org/officeDocument/2006/relationships/image" Target="../media/image112.jpeg"/><Relationship Id="rId4" Type="http://schemas.openxmlformats.org/officeDocument/2006/relationships/oleObject" Target="../embeddings/oleObject5.bin"/></Relationships>
</file>

<file path=ppt/slides/_rels/slide158.xml.rels><?xml version="1.0" encoding="UTF-8" standalone="yes"?>
<Relationships xmlns="http://schemas.openxmlformats.org/package/2006/relationships"><Relationship Id="rId3" Type="http://schemas.openxmlformats.org/officeDocument/2006/relationships/notesSlide" Target="../notesSlides/notesSlide158.xml"/><Relationship Id="rId2" Type="http://schemas.openxmlformats.org/officeDocument/2006/relationships/slideLayout" Target="../slideLayouts/slideLayout318.xml"/><Relationship Id="rId1" Type="http://schemas.openxmlformats.org/officeDocument/2006/relationships/vmlDrawing" Target="../drawings/vmlDrawing6.vml"/><Relationship Id="rId4" Type="http://schemas.openxmlformats.org/officeDocument/2006/relationships/oleObject" Target="../embeddings/oleObject6.bin"/></Relationships>
</file>

<file path=ppt/slides/_rels/slide159.xml.rels><?xml version="1.0" encoding="UTF-8" standalone="yes"?>
<Relationships xmlns="http://schemas.openxmlformats.org/package/2006/relationships"><Relationship Id="rId3" Type="http://schemas.openxmlformats.org/officeDocument/2006/relationships/notesSlide" Target="../notesSlides/notesSlide159.xml"/><Relationship Id="rId2" Type="http://schemas.openxmlformats.org/officeDocument/2006/relationships/slideLayout" Target="../slideLayouts/slideLayout318.xml"/><Relationship Id="rId1" Type="http://schemas.openxmlformats.org/officeDocument/2006/relationships/vmlDrawing" Target="../drawings/vmlDrawing7.vml"/><Relationship Id="rId4" Type="http://schemas.openxmlformats.org/officeDocument/2006/relationships/oleObject" Target="../embeddings/oleObject7.bin"/></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60.xml"/><Relationship Id="rId1" Type="http://schemas.openxmlformats.org/officeDocument/2006/relationships/themeOverride" Target="../theme/themeOverride4.xml"/></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160.xml"/><Relationship Id="rId1" Type="http://schemas.openxmlformats.org/officeDocument/2006/relationships/slideLayout" Target="../slideLayouts/slideLayout312.xml"/></Relationships>
</file>

<file path=ppt/slides/_rels/slide161.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161.xml"/><Relationship Id="rId1" Type="http://schemas.openxmlformats.org/officeDocument/2006/relationships/slideLayout" Target="../slideLayouts/slideLayout318.xml"/></Relationships>
</file>

<file path=ppt/slides/_rels/slide162.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162.xml"/><Relationship Id="rId1" Type="http://schemas.openxmlformats.org/officeDocument/2006/relationships/slideLayout" Target="../slideLayouts/slideLayout313.xml"/></Relationships>
</file>

<file path=ppt/slides/_rels/slide163.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163.xml"/><Relationship Id="rId1" Type="http://schemas.openxmlformats.org/officeDocument/2006/relationships/slideLayout" Target="../slideLayouts/slideLayout313.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164.xml"/><Relationship Id="rId1" Type="http://schemas.openxmlformats.org/officeDocument/2006/relationships/slideLayout" Target="../slideLayouts/slideLayout358.xml"/></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165.xml"/><Relationship Id="rId1" Type="http://schemas.openxmlformats.org/officeDocument/2006/relationships/slideLayout" Target="../slideLayouts/slideLayout363.xml"/></Relationships>
</file>

<file path=ppt/slides/_rels/slide166.xml.rels><?xml version="1.0" encoding="UTF-8" standalone="yes"?>
<Relationships xmlns="http://schemas.openxmlformats.org/package/2006/relationships"><Relationship Id="rId3" Type="http://schemas.openxmlformats.org/officeDocument/2006/relationships/notesSlide" Target="../notesSlides/notesSlide166.xml"/><Relationship Id="rId2" Type="http://schemas.openxmlformats.org/officeDocument/2006/relationships/slideLayout" Target="../slideLayouts/slideLayout341.xml"/><Relationship Id="rId1" Type="http://schemas.openxmlformats.org/officeDocument/2006/relationships/vmlDrawing" Target="../drawings/vmlDrawing8.vml"/><Relationship Id="rId4" Type="http://schemas.openxmlformats.org/officeDocument/2006/relationships/oleObject" Target="../embeddings/Planilha_do_Microsoft_Office_Excel_97-20031.xls"/></Relationships>
</file>

<file path=ppt/slides/_rels/slide167.xml.rels><?xml version="1.0" encoding="UTF-8" standalone="yes"?>
<Relationships xmlns="http://schemas.openxmlformats.org/package/2006/relationships"><Relationship Id="rId2" Type="http://schemas.openxmlformats.org/officeDocument/2006/relationships/notesSlide" Target="../notesSlides/notesSlide167.xml"/><Relationship Id="rId1" Type="http://schemas.openxmlformats.org/officeDocument/2006/relationships/slideLayout" Target="../slideLayouts/slideLayout352.xml"/></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168.xml"/><Relationship Id="rId1" Type="http://schemas.openxmlformats.org/officeDocument/2006/relationships/slideLayout" Target="../slideLayouts/slideLayout352.xml"/></Relationships>
</file>

<file path=ppt/slides/_rels/slide169.xml.rels><?xml version="1.0" encoding="UTF-8" standalone="yes"?>
<Relationships xmlns="http://schemas.openxmlformats.org/package/2006/relationships"><Relationship Id="rId2" Type="http://schemas.openxmlformats.org/officeDocument/2006/relationships/notesSlide" Target="../notesSlides/notesSlide169.xml"/><Relationship Id="rId1" Type="http://schemas.openxmlformats.org/officeDocument/2006/relationships/slideLayout" Target="../slideLayouts/slideLayout330.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60.xml"/><Relationship Id="rId1" Type="http://schemas.openxmlformats.org/officeDocument/2006/relationships/themeOverride" Target="../theme/themeOverride5.xml"/></Relationships>
</file>

<file path=ppt/slides/_rels/slide170.xml.rels><?xml version="1.0" encoding="UTF-8" standalone="yes"?>
<Relationships xmlns="http://schemas.openxmlformats.org/package/2006/relationships"><Relationship Id="rId2" Type="http://schemas.openxmlformats.org/officeDocument/2006/relationships/notesSlide" Target="../notesSlides/notesSlide170.xml"/><Relationship Id="rId1" Type="http://schemas.openxmlformats.org/officeDocument/2006/relationships/slideLayout" Target="../slideLayouts/slideLayout330.xml"/></Relationships>
</file>

<file path=ppt/slides/_rels/slide171.xml.rels><?xml version="1.0" encoding="UTF-8" standalone="yes"?>
<Relationships xmlns="http://schemas.openxmlformats.org/package/2006/relationships"><Relationship Id="rId2" Type="http://schemas.openxmlformats.org/officeDocument/2006/relationships/notesSlide" Target="../notesSlides/notesSlide171.xml"/><Relationship Id="rId1" Type="http://schemas.openxmlformats.org/officeDocument/2006/relationships/slideLayout" Target="../slideLayouts/slideLayout330.xml"/></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172.xml"/><Relationship Id="rId1" Type="http://schemas.openxmlformats.org/officeDocument/2006/relationships/slideLayout" Target="../slideLayouts/slideLayout120.xml"/></Relationships>
</file>

<file path=ppt/slides/_rels/slide173.xml.rels><?xml version="1.0" encoding="UTF-8" standalone="yes"?>
<Relationships xmlns="http://schemas.openxmlformats.org/package/2006/relationships"><Relationship Id="rId2" Type="http://schemas.openxmlformats.org/officeDocument/2006/relationships/notesSlide" Target="../notesSlides/notesSlide173.xml"/><Relationship Id="rId1" Type="http://schemas.openxmlformats.org/officeDocument/2006/relationships/slideLayout" Target="../slideLayouts/slideLayout126.xml"/></Relationships>
</file>

<file path=ppt/slides/_rels/slide174.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174.xml"/><Relationship Id="rId1" Type="http://schemas.openxmlformats.org/officeDocument/2006/relationships/slideLayout" Target="../slideLayouts/slideLayout126.xml"/><Relationship Id="rId4" Type="http://schemas.openxmlformats.org/officeDocument/2006/relationships/image" Target="../media/image120.jpeg"/></Relationships>
</file>

<file path=ppt/slides/_rels/slide175.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175.xml"/><Relationship Id="rId1" Type="http://schemas.openxmlformats.org/officeDocument/2006/relationships/slideLayout" Target="../slideLayouts/slideLayout126.xml"/></Relationships>
</file>

<file path=ppt/slides/_rels/slide176.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176.xml"/><Relationship Id="rId1" Type="http://schemas.openxmlformats.org/officeDocument/2006/relationships/slideLayout" Target="../slideLayouts/slideLayout126.xml"/></Relationships>
</file>

<file path=ppt/slides/_rels/slide177.xml.rels><?xml version="1.0" encoding="UTF-8" standalone="yes"?>
<Relationships xmlns="http://schemas.openxmlformats.org/package/2006/relationships"><Relationship Id="rId3" Type="http://schemas.openxmlformats.org/officeDocument/2006/relationships/notesSlide" Target="../notesSlides/notesSlide177.xml"/><Relationship Id="rId2" Type="http://schemas.openxmlformats.org/officeDocument/2006/relationships/slideLayout" Target="../slideLayouts/slideLayout126.xml"/><Relationship Id="rId1" Type="http://schemas.openxmlformats.org/officeDocument/2006/relationships/vmlDrawing" Target="../drawings/vmlDrawing9.vml"/><Relationship Id="rId4" Type="http://schemas.openxmlformats.org/officeDocument/2006/relationships/oleObject" Target="../embeddings/Planilha_do_Microsoft_Office_Excel_97-20032.xls"/></Relationships>
</file>

<file path=ppt/slides/_rels/slide178.xml.rels><?xml version="1.0" encoding="UTF-8" standalone="yes"?>
<Relationships xmlns="http://schemas.openxmlformats.org/package/2006/relationships"><Relationship Id="rId3" Type="http://schemas.openxmlformats.org/officeDocument/2006/relationships/notesSlide" Target="../notesSlides/notesSlide178.xml"/><Relationship Id="rId2" Type="http://schemas.openxmlformats.org/officeDocument/2006/relationships/slideLayout" Target="../slideLayouts/slideLayout126.xml"/><Relationship Id="rId1" Type="http://schemas.openxmlformats.org/officeDocument/2006/relationships/vmlDrawing" Target="../drawings/vmlDrawing10.vml"/><Relationship Id="rId4" Type="http://schemas.openxmlformats.org/officeDocument/2006/relationships/oleObject" Target="file:///C:\Arquivos%20de%20programas\ORIGIN\TERMUS07.ORG!Plot1" TargetMode="External"/></Relationships>
</file>

<file path=ppt/slides/_rels/slide179.xml.rels><?xml version="1.0" encoding="UTF-8" standalone="yes"?>
<Relationships xmlns="http://schemas.openxmlformats.org/package/2006/relationships"><Relationship Id="rId3" Type="http://schemas.openxmlformats.org/officeDocument/2006/relationships/notesSlide" Target="../notesSlides/notesSlide179.xml"/><Relationship Id="rId2" Type="http://schemas.openxmlformats.org/officeDocument/2006/relationships/slideLayout" Target="../slideLayouts/slideLayout142.xml"/><Relationship Id="rId1" Type="http://schemas.openxmlformats.org/officeDocument/2006/relationships/vmlDrawing" Target="../drawings/vmlDrawing11.vml"/><Relationship Id="rId4" Type="http://schemas.openxmlformats.org/officeDocument/2006/relationships/oleObject" Target="../embeddings/oleObject8.bin"/></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65.xml"/><Relationship Id="rId1" Type="http://schemas.openxmlformats.org/officeDocument/2006/relationships/themeOverride" Target="../theme/themeOverride6.xml"/></Relationships>
</file>

<file path=ppt/slides/_rels/slide180.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180.xml"/><Relationship Id="rId1" Type="http://schemas.openxmlformats.org/officeDocument/2006/relationships/slideLayout" Target="../slideLayouts/slideLayout126.xml"/><Relationship Id="rId4" Type="http://schemas.openxmlformats.org/officeDocument/2006/relationships/image" Target="../media/image127.jpeg"/></Relationships>
</file>

<file path=ppt/slides/_rels/slide181.xml.rels><?xml version="1.0" encoding="UTF-8" standalone="yes"?>
<Relationships xmlns="http://schemas.openxmlformats.org/package/2006/relationships"><Relationship Id="rId2" Type="http://schemas.openxmlformats.org/officeDocument/2006/relationships/notesSlide" Target="../notesSlides/notesSlide181.xml"/><Relationship Id="rId1" Type="http://schemas.openxmlformats.org/officeDocument/2006/relationships/slideLayout" Target="../slideLayouts/slideLayout126.xml"/></Relationships>
</file>

<file path=ppt/slides/_rels/slide182.xml.rels><?xml version="1.0" encoding="UTF-8" standalone="yes"?>
<Relationships xmlns="http://schemas.openxmlformats.org/package/2006/relationships"><Relationship Id="rId3" Type="http://schemas.openxmlformats.org/officeDocument/2006/relationships/slideLayout" Target="../slideLayouts/slideLayout126.xml"/><Relationship Id="rId2" Type="http://schemas.openxmlformats.org/officeDocument/2006/relationships/audio" Target="file:///C:\Users\Ivan%20Cruz\Documents\Apresenta&#231;oes\MUSICAS\Almir%20Sater%20-%20Minas%20Gerais.wma" TargetMode="External"/><Relationship Id="rId1" Type="http://schemas.openxmlformats.org/officeDocument/2006/relationships/video" Target="file:///C:\Users\Ivan%20Cruz\Documents\Apresenta&#231;oes\FILMES\TRICHOGRAMMA.wmv" TargetMode="External"/><Relationship Id="rId6" Type="http://schemas.openxmlformats.org/officeDocument/2006/relationships/image" Target="../media/image129.png"/><Relationship Id="rId5" Type="http://schemas.openxmlformats.org/officeDocument/2006/relationships/image" Target="../media/image128.jpeg"/><Relationship Id="rId4" Type="http://schemas.openxmlformats.org/officeDocument/2006/relationships/notesSlide" Target="../notesSlides/notesSlide182.xml"/></Relationships>
</file>

<file path=ppt/slides/_rels/slide183.xml.rels><?xml version="1.0" encoding="UTF-8" standalone="yes"?>
<Relationships xmlns="http://schemas.openxmlformats.org/package/2006/relationships"><Relationship Id="rId2" Type="http://schemas.openxmlformats.org/officeDocument/2006/relationships/notesSlide" Target="../notesSlides/notesSlide183.xml"/><Relationship Id="rId1" Type="http://schemas.openxmlformats.org/officeDocument/2006/relationships/slideLayout" Target="../slideLayouts/slideLayout126.xml"/></Relationships>
</file>

<file path=ppt/slides/_rels/slide184.xml.rels><?xml version="1.0" encoding="UTF-8" standalone="yes"?>
<Relationships xmlns="http://schemas.openxmlformats.org/package/2006/relationships"><Relationship Id="rId3" Type="http://schemas.openxmlformats.org/officeDocument/2006/relationships/notesSlide" Target="../notesSlides/notesSlide184.xml"/><Relationship Id="rId2" Type="http://schemas.openxmlformats.org/officeDocument/2006/relationships/slideLayout" Target="../slideLayouts/slideLayout167.xml"/><Relationship Id="rId1" Type="http://schemas.openxmlformats.org/officeDocument/2006/relationships/vmlDrawing" Target="../drawings/vmlDrawing12.vml"/><Relationship Id="rId4" Type="http://schemas.openxmlformats.org/officeDocument/2006/relationships/oleObject" Target="../embeddings/Gr_fico_do_Microsoft_Office_Excel3.xls"/></Relationships>
</file>

<file path=ppt/slides/_rels/slide185.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185.xml"/><Relationship Id="rId1" Type="http://schemas.openxmlformats.org/officeDocument/2006/relationships/slideLayout" Target="../slideLayouts/slideLayout162.xml"/></Relationships>
</file>

<file path=ppt/slides/_rels/slide186.xml.rels><?xml version="1.0" encoding="UTF-8" standalone="yes"?>
<Relationships xmlns="http://schemas.openxmlformats.org/package/2006/relationships"><Relationship Id="rId3" Type="http://schemas.openxmlformats.org/officeDocument/2006/relationships/slideLayout" Target="../slideLayouts/slideLayout178.xml"/><Relationship Id="rId2" Type="http://schemas.openxmlformats.org/officeDocument/2006/relationships/audio" Target="file:///C:\Users\Ivan%20Cruz\Documents\Apresenta&#231;oes\MUSICAS\Almir%20Sater%20-%20Minas%20Gerais.wma" TargetMode="External"/><Relationship Id="rId1" Type="http://schemas.openxmlformats.org/officeDocument/2006/relationships/video" Target="file:///C:\Users\Ivan%20Cruz\Documents\Apresenta&#231;oes\FILMES\campoletis.wmv" TargetMode="External"/><Relationship Id="rId6" Type="http://schemas.openxmlformats.org/officeDocument/2006/relationships/image" Target="../media/image133.png"/><Relationship Id="rId5" Type="http://schemas.openxmlformats.org/officeDocument/2006/relationships/image" Target="../media/image132.png"/><Relationship Id="rId4" Type="http://schemas.openxmlformats.org/officeDocument/2006/relationships/notesSlide" Target="../notesSlides/notesSlide186.xml"/></Relationships>
</file>

<file path=ppt/slides/_rels/slide187.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187.xml"/><Relationship Id="rId1" Type="http://schemas.openxmlformats.org/officeDocument/2006/relationships/slideLayout" Target="../slideLayouts/slideLayout178.xml"/></Relationships>
</file>

<file path=ppt/slides/_rels/slide188.xml.rels><?xml version="1.0" encoding="UTF-8" standalone="yes"?>
<Relationships xmlns="http://schemas.openxmlformats.org/package/2006/relationships"><Relationship Id="rId3" Type="http://schemas.openxmlformats.org/officeDocument/2006/relationships/slideLayout" Target="../slideLayouts/slideLayout178.xml"/><Relationship Id="rId2" Type="http://schemas.openxmlformats.org/officeDocument/2006/relationships/audio" Target="file:///C:\Users\Ivan%20Cruz\Documents\Apresenta&#231;oes\MUSICAS\9.%20Chiquitita.MP3" TargetMode="External"/><Relationship Id="rId1" Type="http://schemas.openxmlformats.org/officeDocument/2006/relationships/video" Target="file:///C:\Users\Ivan%20Cruz\Documents\Apresenta&#231;oes\FILMES\Exasticolus.wmv" TargetMode="External"/><Relationship Id="rId6" Type="http://schemas.openxmlformats.org/officeDocument/2006/relationships/image" Target="../media/image136.png"/><Relationship Id="rId5" Type="http://schemas.openxmlformats.org/officeDocument/2006/relationships/image" Target="../media/image135.png"/><Relationship Id="rId4" Type="http://schemas.openxmlformats.org/officeDocument/2006/relationships/notesSlide" Target="../notesSlides/notesSlide188.xml"/></Relationships>
</file>

<file path=ppt/slides/_rels/slide189.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189.xml"/><Relationship Id="rId1" Type="http://schemas.openxmlformats.org/officeDocument/2006/relationships/slideLayout" Target="../slideLayouts/slideLayout126.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65.xml"/><Relationship Id="rId1" Type="http://schemas.openxmlformats.org/officeDocument/2006/relationships/themeOverride" Target="../theme/themeOverride7.xml"/></Relationships>
</file>

<file path=ppt/slides/_rels/slide190.xml.rels><?xml version="1.0" encoding="UTF-8" standalone="yes"?>
<Relationships xmlns="http://schemas.openxmlformats.org/package/2006/relationships"><Relationship Id="rId3" Type="http://schemas.openxmlformats.org/officeDocument/2006/relationships/slideLayout" Target="../slideLayouts/slideLayout131.xml"/><Relationship Id="rId2" Type="http://schemas.openxmlformats.org/officeDocument/2006/relationships/audio" Target="file:///C:\Users\Ivan%20Cruz\Documents\Apresenta&#231;oes\MUSICAS\If.mp3" TargetMode="External"/><Relationship Id="rId1" Type="http://schemas.openxmlformats.org/officeDocument/2006/relationships/video" Target="file:///C:\Users\Ivan%20Cruz\Documents\Apresenta&#231;oes\FILMES\Winthemia_0004.wmv" TargetMode="External"/><Relationship Id="rId6" Type="http://schemas.openxmlformats.org/officeDocument/2006/relationships/image" Target="../media/image139.png"/><Relationship Id="rId5" Type="http://schemas.openxmlformats.org/officeDocument/2006/relationships/image" Target="../media/image138.png"/><Relationship Id="rId4" Type="http://schemas.openxmlformats.org/officeDocument/2006/relationships/notesSlide" Target="../notesSlides/notesSlide190.xml"/></Relationships>
</file>

<file path=ppt/slides/_rels/slide191.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191.xml"/><Relationship Id="rId1" Type="http://schemas.openxmlformats.org/officeDocument/2006/relationships/slideLayout" Target="../slideLayouts/slideLayout131.xml"/></Relationships>
</file>

<file path=ppt/slides/_rels/slide192.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192.xml"/><Relationship Id="rId1" Type="http://schemas.openxmlformats.org/officeDocument/2006/relationships/slideLayout" Target="../slideLayouts/slideLayout131.xml"/></Relationships>
</file>

<file path=ppt/slides/_rels/slide193.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193.xml"/><Relationship Id="rId1" Type="http://schemas.openxmlformats.org/officeDocument/2006/relationships/slideLayout" Target="../slideLayouts/slideLayout126.xml"/><Relationship Id="rId4" Type="http://schemas.openxmlformats.org/officeDocument/2006/relationships/image" Target="../media/image143.jpeg"/></Relationships>
</file>

<file path=ppt/slides/_rels/slide194.xml.rels><?xml version="1.0" encoding="UTF-8" standalone="yes"?>
<Relationships xmlns="http://schemas.openxmlformats.org/package/2006/relationships"><Relationship Id="rId3" Type="http://schemas.openxmlformats.org/officeDocument/2006/relationships/slideLayout" Target="../slideLayouts/slideLayout126.xml"/><Relationship Id="rId7" Type="http://schemas.openxmlformats.org/officeDocument/2006/relationships/image" Target="../media/image146.jpeg"/><Relationship Id="rId2" Type="http://schemas.openxmlformats.org/officeDocument/2006/relationships/audio" Target="file:///C:\Users\Ivan%20Cruz\Documents\Apresenta&#231;oes\MUSICAS\Almir%20Sater%20-%20Corumb&#225;.wma" TargetMode="External"/><Relationship Id="rId1" Type="http://schemas.openxmlformats.org/officeDocument/2006/relationships/video" Target="file:///C:\Users\Ivan%20Cruz\Documents\Apresenta&#231;oes\FILMES\HCONVERGENS.wmv" TargetMode="External"/><Relationship Id="rId6" Type="http://schemas.openxmlformats.org/officeDocument/2006/relationships/image" Target="../media/image145.png"/><Relationship Id="rId5" Type="http://schemas.openxmlformats.org/officeDocument/2006/relationships/image" Target="../media/image144.png"/><Relationship Id="rId4" Type="http://schemas.openxmlformats.org/officeDocument/2006/relationships/notesSlide" Target="../notesSlides/notesSlide194.xml"/></Relationships>
</file>

<file path=ppt/slides/_rels/slide195.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195.xml"/><Relationship Id="rId1" Type="http://schemas.openxmlformats.org/officeDocument/2006/relationships/slideLayout" Target="../slideLayouts/slideLayout131.xml"/></Relationships>
</file>

<file path=ppt/slides/_rels/slide196.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196.xml"/><Relationship Id="rId1" Type="http://schemas.openxmlformats.org/officeDocument/2006/relationships/slideLayout" Target="../slideLayouts/slideLayout131.xml"/></Relationships>
</file>

<file path=ppt/slides/_rels/slide197.xml.rels><?xml version="1.0" encoding="UTF-8" standalone="yes"?>
<Relationships xmlns="http://schemas.openxmlformats.org/package/2006/relationships"><Relationship Id="rId3" Type="http://schemas.openxmlformats.org/officeDocument/2006/relationships/slideLayout" Target="../slideLayouts/slideLayout131.xml"/><Relationship Id="rId2" Type="http://schemas.openxmlformats.org/officeDocument/2006/relationships/audio" Target="file:///C:\Users\Ivan%20Cruz\Documents\Apresenta&#231;oes\MUSICAS\9.%20Chiquitita.MP3" TargetMode="External"/><Relationship Id="rId1" Type="http://schemas.openxmlformats.org/officeDocument/2006/relationships/video" Target="file:///C:\Users\Ivan%20Cruz\Documents\Apresenta&#231;oes\FILMES\Zelus3.wmv" TargetMode="External"/><Relationship Id="rId6" Type="http://schemas.openxmlformats.org/officeDocument/2006/relationships/image" Target="../media/image149.png"/><Relationship Id="rId5" Type="http://schemas.openxmlformats.org/officeDocument/2006/relationships/image" Target="../media/image138.png"/><Relationship Id="rId4" Type="http://schemas.openxmlformats.org/officeDocument/2006/relationships/notesSlide" Target="../notesSlides/notesSlide197.xml"/></Relationships>
</file>

<file path=ppt/slides/_rels/slide198.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198.xml"/><Relationship Id="rId1" Type="http://schemas.openxmlformats.org/officeDocument/2006/relationships/slideLayout" Target="../slideLayouts/slideLayout131.xml"/></Relationships>
</file>

<file path=ppt/slides/_rels/slide199.xml.rels><?xml version="1.0" encoding="UTF-8" standalone="yes"?>
<Relationships xmlns="http://schemas.openxmlformats.org/package/2006/relationships"><Relationship Id="rId3" Type="http://schemas.openxmlformats.org/officeDocument/2006/relationships/slideLayout" Target="../slideLayouts/slideLayout131.xml"/><Relationship Id="rId2" Type="http://schemas.openxmlformats.org/officeDocument/2006/relationships/audio" Target="file:///C:\Users\Ivan%20Cruz\Documents\Apresenta&#231;oes\MUSICAS\01%20-%20Barbra%20Streisand%20-%20Memory.mp3" TargetMode="External"/><Relationship Id="rId1" Type="http://schemas.openxmlformats.org/officeDocument/2006/relationships/video" Target="file:///C:\Users\Ivan%20Cruz\Documents\Apresenta&#231;oes\FILMES\PODISUS.wmv" TargetMode="External"/><Relationship Id="rId6" Type="http://schemas.openxmlformats.org/officeDocument/2006/relationships/image" Target="../media/image152.png"/><Relationship Id="rId5" Type="http://schemas.openxmlformats.org/officeDocument/2006/relationships/image" Target="../media/image151.jpeg"/><Relationship Id="rId4" Type="http://schemas.openxmlformats.org/officeDocument/2006/relationships/notesSlide" Target="../notesSlides/notesSlide19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13.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65.xml"/><Relationship Id="rId1" Type="http://schemas.openxmlformats.org/officeDocument/2006/relationships/themeOverride" Target="../theme/themeOverride8.xml"/></Relationships>
</file>

<file path=ppt/slides/_rels/slide200.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200.xml"/><Relationship Id="rId1" Type="http://schemas.openxmlformats.org/officeDocument/2006/relationships/slideLayout" Target="../slideLayouts/slideLayout126.xml"/><Relationship Id="rId4" Type="http://schemas.openxmlformats.org/officeDocument/2006/relationships/image" Target="../media/image154.jpeg"/></Relationships>
</file>

<file path=ppt/slides/_rels/slide201.xml.rels><?xml version="1.0" encoding="UTF-8" standalone="yes"?>
<Relationships xmlns="http://schemas.openxmlformats.org/package/2006/relationships"><Relationship Id="rId8" Type="http://schemas.openxmlformats.org/officeDocument/2006/relationships/image" Target="../media/image128.jpeg"/><Relationship Id="rId3" Type="http://schemas.openxmlformats.org/officeDocument/2006/relationships/video" Target="file:///C:\Users\Ivan%20Cruz\Documents\Apresenta&#231;oes\FILMES\CAMPOL%20C.wmv" TargetMode="External"/><Relationship Id="rId7" Type="http://schemas.openxmlformats.org/officeDocument/2006/relationships/notesSlide" Target="../notesSlides/notesSlide201.xml"/><Relationship Id="rId12" Type="http://schemas.openxmlformats.org/officeDocument/2006/relationships/image" Target="../media/image157.png"/><Relationship Id="rId2" Type="http://schemas.openxmlformats.org/officeDocument/2006/relationships/video" Target="file:///C:\Users\Ivan%20Cruz\Documents\Apresenta&#231;oes\FILMES\ictr.wmv" TargetMode="External"/><Relationship Id="rId1" Type="http://schemas.openxmlformats.org/officeDocument/2006/relationships/video" Target="file:///C:\Users\Ivan%20Cruz\Documents\Apresenta&#231;oes\FILMES\TRICHOGRAMMA.wmv" TargetMode="External"/><Relationship Id="rId6" Type="http://schemas.openxmlformats.org/officeDocument/2006/relationships/slideLayout" Target="../slideLayouts/slideLayout185.xml"/><Relationship Id="rId11" Type="http://schemas.openxmlformats.org/officeDocument/2006/relationships/image" Target="../media/image144.png"/><Relationship Id="rId5" Type="http://schemas.openxmlformats.org/officeDocument/2006/relationships/audio" Target="file:///C:\Users\Ivan%20Cruz\Documents\Apresenta&#231;oes\MUSICAS\9.%20Chiquitita.MP3" TargetMode="External"/><Relationship Id="rId10" Type="http://schemas.openxmlformats.org/officeDocument/2006/relationships/image" Target="../media/image156.jpeg"/><Relationship Id="rId4" Type="http://schemas.openxmlformats.org/officeDocument/2006/relationships/video" Target="file:///C:\Users\Ivan%20Cruz\Documents\Apresenta&#231;oes\FILMES\HCONVERGENS.wmv" TargetMode="External"/><Relationship Id="rId9" Type="http://schemas.openxmlformats.org/officeDocument/2006/relationships/image" Target="../media/image155.png"/></Relationships>
</file>

<file path=ppt/slides/_rels/slide202.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notesSlide" Target="../notesSlides/notesSlide202.xml"/><Relationship Id="rId1" Type="http://schemas.openxmlformats.org/officeDocument/2006/relationships/slideLayout" Target="../slideLayouts/slideLayout120.xml"/></Relationships>
</file>

<file path=ppt/slides/_rels/slide203.xml.rels><?xml version="1.0" encoding="UTF-8" standalone="yes"?>
<Relationships xmlns="http://schemas.openxmlformats.org/package/2006/relationships"><Relationship Id="rId2" Type="http://schemas.openxmlformats.org/officeDocument/2006/relationships/notesSlide" Target="../notesSlides/notesSlide203.xml"/><Relationship Id="rId1" Type="http://schemas.openxmlformats.org/officeDocument/2006/relationships/slideLayout" Target="../slideLayouts/slideLayout190.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6.xml"/></Relationships>
</file>

<file path=ppt/slides/_rels/slide2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2.xml"/><Relationship Id="rId1" Type="http://schemas.openxmlformats.org/officeDocument/2006/relationships/slideLayout" Target="../slideLayouts/slideLayout70.xml"/></Relationships>
</file>

<file path=ppt/slides/_rels/slide2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3.xml"/><Relationship Id="rId1" Type="http://schemas.openxmlformats.org/officeDocument/2006/relationships/slideLayout" Target="../slideLayouts/slideLayout76.xml"/></Relationships>
</file>

<file path=ppt/slides/_rels/slide2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4.xml"/><Relationship Id="rId1" Type="http://schemas.openxmlformats.org/officeDocument/2006/relationships/slideLayout" Target="../slideLayouts/slideLayout49.xml"/></Relationships>
</file>

<file path=ppt/slides/_rels/slide2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5.xml"/><Relationship Id="rId1" Type="http://schemas.openxmlformats.org/officeDocument/2006/relationships/slideLayout" Target="../slideLayouts/slideLayout49.xml"/></Relationships>
</file>

<file path=ppt/slides/_rels/slide2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6.xml"/><Relationship Id="rId1" Type="http://schemas.openxmlformats.org/officeDocument/2006/relationships/slideLayout" Target="../slideLayouts/slideLayout49.xml"/></Relationships>
</file>

<file path=ppt/slides/_rels/slide2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7.xml"/><Relationship Id="rId1" Type="http://schemas.openxmlformats.org/officeDocument/2006/relationships/slideLayout" Target="../slideLayouts/slideLayout87.xml"/></Relationships>
</file>

<file path=ppt/slides/_rels/slide2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8.xml"/><Relationship Id="rId1" Type="http://schemas.openxmlformats.org/officeDocument/2006/relationships/slideLayout" Target="../slideLayouts/slideLayout87.xml"/></Relationships>
</file>

<file path=ppt/slides/_rels/slide2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9.xml"/><Relationship Id="rId1" Type="http://schemas.openxmlformats.org/officeDocument/2006/relationships/slideLayout" Target="../slideLayouts/slideLayout8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13.xml"/></Relationships>
</file>

<file path=ppt/slides/_rels/slide3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0.xml"/><Relationship Id="rId1" Type="http://schemas.openxmlformats.org/officeDocument/2006/relationships/slideLayout" Target="../slideLayouts/slideLayout87.xml"/><Relationship Id="rId4" Type="http://schemas.openxmlformats.org/officeDocument/2006/relationships/image" Target="../media/image21.jpeg"/></Relationships>
</file>

<file path=ppt/slides/_rels/slide3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1.xml"/><Relationship Id="rId1" Type="http://schemas.openxmlformats.org/officeDocument/2006/relationships/slideLayout" Target="../slideLayouts/slideLayout87.xml"/></Relationships>
</file>

<file path=ppt/slides/_rels/slide3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2.xml"/><Relationship Id="rId1" Type="http://schemas.openxmlformats.org/officeDocument/2006/relationships/slideLayout" Target="../slideLayouts/slideLayout87.xml"/></Relationships>
</file>

<file path=ppt/slides/_rels/slide3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3.xml"/><Relationship Id="rId1" Type="http://schemas.openxmlformats.org/officeDocument/2006/relationships/slideLayout" Target="../slideLayouts/slideLayout87.xml"/><Relationship Id="rId4" Type="http://schemas.openxmlformats.org/officeDocument/2006/relationships/image" Target="../media/image25.jpeg"/></Relationships>
</file>

<file path=ppt/slides/_rels/slide3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4.xml"/><Relationship Id="rId1" Type="http://schemas.openxmlformats.org/officeDocument/2006/relationships/slideLayout" Target="../slideLayouts/slideLayout87.xml"/></Relationships>
</file>

<file path=ppt/slides/_rels/slide3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5.xml"/><Relationship Id="rId1" Type="http://schemas.openxmlformats.org/officeDocument/2006/relationships/slideLayout" Target="../slideLayouts/slideLayout104.xml"/></Relationships>
</file>

<file path=ppt/slides/_rels/slide3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6.xml"/><Relationship Id="rId1" Type="http://schemas.openxmlformats.org/officeDocument/2006/relationships/slideLayout" Target="../slideLayouts/slideLayout104.xml"/></Relationships>
</file>

<file path=ppt/slides/_rels/slide3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7.xml"/><Relationship Id="rId1" Type="http://schemas.openxmlformats.org/officeDocument/2006/relationships/slideLayout" Target="../slideLayouts/slideLayout87.xml"/></Relationships>
</file>

<file path=ppt/slides/_rels/slide3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8.xml"/><Relationship Id="rId1" Type="http://schemas.openxmlformats.org/officeDocument/2006/relationships/slideLayout" Target="../slideLayouts/slideLayout49.xml"/></Relationships>
</file>

<file path=ppt/slides/_rels/slide3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9.xml"/><Relationship Id="rId1" Type="http://schemas.openxmlformats.org/officeDocument/2006/relationships/slideLayout" Target="../slideLayouts/slideLayout7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13.xml"/></Relationships>
</file>

<file path=ppt/slides/_rels/slide4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0.xml"/><Relationship Id="rId1" Type="http://schemas.openxmlformats.org/officeDocument/2006/relationships/slideLayout" Target="../slideLayouts/slideLayout98.xml"/><Relationship Id="rId5" Type="http://schemas.openxmlformats.org/officeDocument/2006/relationships/image" Target="../media/image34.jpeg"/><Relationship Id="rId4" Type="http://schemas.openxmlformats.org/officeDocument/2006/relationships/image" Target="../media/image33.jpe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54.xml"/><Relationship Id="rId2" Type="http://schemas.openxmlformats.org/officeDocument/2006/relationships/audio" Target="file:///C:\Users\Ivan%20Cruz\Documents\Apresenta&#231;oes\MUSICAS\9.%20Chiquitita.MP3" TargetMode="External"/><Relationship Id="rId1" Type="http://schemas.openxmlformats.org/officeDocument/2006/relationships/video" Target="file:///C:\Users\Ivan%20Cruz\Documents\Apresenta&#231;oes\FILMES\8_19_8_43-%20emergencia%20tetrastichosdiatraea.0000.mpg" TargetMode="Externa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2.xml"/><Relationship Id="rId1" Type="http://schemas.openxmlformats.org/officeDocument/2006/relationships/slideLayout" Target="../slideLayouts/slideLayout253.xml"/><Relationship Id="rId4" Type="http://schemas.openxmlformats.org/officeDocument/2006/relationships/image" Target="../media/image38.jpeg"/></Relationships>
</file>

<file path=ppt/slides/_rels/slide4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3.xml"/><Relationship Id="rId1" Type="http://schemas.openxmlformats.org/officeDocument/2006/relationships/slideLayout" Target="../slideLayouts/slideLayout253.xml"/><Relationship Id="rId4" Type="http://schemas.openxmlformats.org/officeDocument/2006/relationships/image" Target="../media/image40.jpeg"/></Relationships>
</file>

<file path=ppt/slides/_rels/slide4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4.xml"/><Relationship Id="rId1" Type="http://schemas.openxmlformats.org/officeDocument/2006/relationships/slideLayout" Target="../slideLayouts/slideLayout253.xml"/></Relationships>
</file>

<file path=ppt/slides/_rels/slide4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5.xml"/><Relationship Id="rId1" Type="http://schemas.openxmlformats.org/officeDocument/2006/relationships/slideLayout" Target="../slideLayouts/slideLayout253.xml"/></Relationships>
</file>

<file path=ppt/slides/_rels/slide4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6.xml"/><Relationship Id="rId1" Type="http://schemas.openxmlformats.org/officeDocument/2006/relationships/slideLayout" Target="../slideLayouts/slideLayout254.xml"/></Relationships>
</file>

<file path=ppt/slides/_rels/slide4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7.xml"/><Relationship Id="rId1" Type="http://schemas.openxmlformats.org/officeDocument/2006/relationships/slideLayout" Target="../slideLayouts/slideLayout25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54.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5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1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54.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54.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54.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54.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54.xml"/></Relationships>
</file>

<file path=ppt/slides/_rels/slide5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55.xml"/><Relationship Id="rId1" Type="http://schemas.openxmlformats.org/officeDocument/2006/relationships/slideLayout" Target="../slideLayouts/slideLayout254.xml"/><Relationship Id="rId5" Type="http://schemas.openxmlformats.org/officeDocument/2006/relationships/image" Target="../media/image47.jpeg"/><Relationship Id="rId4" Type="http://schemas.openxmlformats.org/officeDocument/2006/relationships/image" Target="../media/image46.jpeg"/></Relationships>
</file>

<file path=ppt/slides/_rels/slide5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56.xml"/><Relationship Id="rId1" Type="http://schemas.openxmlformats.org/officeDocument/2006/relationships/slideLayout" Target="../slideLayouts/slideLayout277.xml"/></Relationships>
</file>

<file path=ppt/slides/_rels/slide5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57.xml"/><Relationship Id="rId1" Type="http://schemas.openxmlformats.org/officeDocument/2006/relationships/slideLayout" Target="../slideLayouts/slideLayout254.xml"/></Relationships>
</file>

<file path=ppt/slides/_rels/slide5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58.xml"/><Relationship Id="rId1" Type="http://schemas.openxmlformats.org/officeDocument/2006/relationships/slideLayout" Target="../slideLayouts/slideLayout254.xml"/></Relationships>
</file>

<file path=ppt/slides/_rels/slide5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59.xml"/><Relationship Id="rId1" Type="http://schemas.openxmlformats.org/officeDocument/2006/relationships/slideLayout" Target="../slideLayouts/slideLayout27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13.xml"/></Relationships>
</file>

<file path=ppt/slides/_rels/slide6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60.xml"/><Relationship Id="rId1" Type="http://schemas.openxmlformats.org/officeDocument/2006/relationships/slideLayout" Target="../slideLayouts/slideLayout254.xml"/></Relationships>
</file>

<file path=ppt/slides/_rels/slide6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61.xml"/><Relationship Id="rId1" Type="http://schemas.openxmlformats.org/officeDocument/2006/relationships/slideLayout" Target="../slideLayouts/slideLayout253.xml"/></Relationships>
</file>

<file path=ppt/slides/_rels/slide6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62.xml"/><Relationship Id="rId1" Type="http://schemas.openxmlformats.org/officeDocument/2006/relationships/slideLayout" Target="../slideLayouts/slideLayout254.xml"/></Relationships>
</file>

<file path=ppt/slides/_rels/slide6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63.xml"/><Relationship Id="rId1" Type="http://schemas.openxmlformats.org/officeDocument/2006/relationships/slideLayout" Target="../slideLayouts/slideLayout275.xml"/><Relationship Id="rId4" Type="http://schemas.openxmlformats.org/officeDocument/2006/relationships/image" Target="../media/image56.jpeg"/></Relationships>
</file>

<file path=ppt/slides/_rels/slide6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64.xml"/><Relationship Id="rId1" Type="http://schemas.openxmlformats.org/officeDocument/2006/relationships/slideLayout" Target="../slideLayouts/slideLayout275.xml"/></Relationships>
</file>

<file path=ppt/slides/_rels/slide6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65.xml"/><Relationship Id="rId1" Type="http://schemas.openxmlformats.org/officeDocument/2006/relationships/slideLayout" Target="../slideLayouts/slideLayout275.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49.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49.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49.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4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13.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49.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49.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49.xml"/></Relationships>
</file>

<file path=ppt/slides/_rels/slide7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73.xml"/><Relationship Id="rId1" Type="http://schemas.openxmlformats.org/officeDocument/2006/relationships/slideLayout" Target="../slideLayouts/slideLayout253.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49.xml"/></Relationships>
</file>

<file path=ppt/slides/_rels/slide7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75.xml"/><Relationship Id="rId1" Type="http://schemas.openxmlformats.org/officeDocument/2006/relationships/slideLayout" Target="../slideLayouts/slideLayout270.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49.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54.xml"/></Relationships>
</file>

<file path=ppt/slides/_rels/slide7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78.xml"/><Relationship Id="rId1" Type="http://schemas.openxmlformats.org/officeDocument/2006/relationships/slideLayout" Target="../slideLayouts/slideLayout254.xml"/><Relationship Id="rId4" Type="http://schemas.openxmlformats.org/officeDocument/2006/relationships/image" Target="../media/image62.jpeg"/></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5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13.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54.xml"/></Relationships>
</file>

<file path=ppt/slides/_rels/slide8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81.xml"/><Relationship Id="rId1" Type="http://schemas.openxmlformats.org/officeDocument/2006/relationships/slideLayout" Target="../slideLayouts/slideLayout254.xml"/><Relationship Id="rId4" Type="http://schemas.openxmlformats.org/officeDocument/2006/relationships/image" Target="../media/image64.jpeg"/></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54.xml"/></Relationships>
</file>

<file path=ppt/slides/_rels/slide8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83.xml"/><Relationship Id="rId1" Type="http://schemas.openxmlformats.org/officeDocument/2006/relationships/slideLayout" Target="../slideLayouts/slideLayout295.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54.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487.xml"/></Relationships>
</file>

<file path=ppt/slides/_rels/slide8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86.xml"/><Relationship Id="rId1" Type="http://schemas.openxmlformats.org/officeDocument/2006/relationships/slideLayout" Target="../slideLayouts/slideLayout15.xml"/></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87.xml"/><Relationship Id="rId2" Type="http://schemas.openxmlformats.org/officeDocument/2006/relationships/slideLayout" Target="../slideLayouts/slideLayout32.xml"/><Relationship Id="rId1" Type="http://schemas.openxmlformats.org/officeDocument/2006/relationships/themeOverride" Target="../theme/themeOverride9.xml"/><Relationship Id="rId5" Type="http://schemas.openxmlformats.org/officeDocument/2006/relationships/image" Target="../media/image68.jpeg"/><Relationship Id="rId4" Type="http://schemas.openxmlformats.org/officeDocument/2006/relationships/image" Target="../media/image67.jpeg"/></Relationships>
</file>

<file path=ppt/slides/_rels/slide88.xml.rels><?xml version="1.0" encoding="UTF-8" standalone="yes"?>
<Relationships xmlns="http://schemas.openxmlformats.org/package/2006/relationships"><Relationship Id="rId3" Type="http://schemas.openxmlformats.org/officeDocument/2006/relationships/notesSlide" Target="../notesSlides/notesSlide88.xml"/><Relationship Id="rId2" Type="http://schemas.openxmlformats.org/officeDocument/2006/relationships/slideLayout" Target="../slideLayouts/slideLayout32.xml"/><Relationship Id="rId1" Type="http://schemas.openxmlformats.org/officeDocument/2006/relationships/themeOverride" Target="../theme/themeOverride10.xml"/><Relationship Id="rId4" Type="http://schemas.openxmlformats.org/officeDocument/2006/relationships/image" Target="../media/image69.jpeg"/></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89.xml"/><Relationship Id="rId2" Type="http://schemas.openxmlformats.org/officeDocument/2006/relationships/slideLayout" Target="../slideLayouts/slideLayout32.xml"/><Relationship Id="rId1" Type="http://schemas.openxmlformats.org/officeDocument/2006/relationships/themeOverride" Target="../theme/themeOverride11.xml"/><Relationship Id="rId5" Type="http://schemas.openxmlformats.org/officeDocument/2006/relationships/image" Target="../media/image71.jpeg"/><Relationship Id="rId4" Type="http://schemas.openxmlformats.org/officeDocument/2006/relationships/image" Target="../media/image70.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13.xml"/></Relationships>
</file>

<file path=ppt/slides/_rels/slide90.xml.rels><?xml version="1.0" encoding="UTF-8" standalone="yes"?>
<Relationships xmlns="http://schemas.openxmlformats.org/package/2006/relationships"><Relationship Id="rId3" Type="http://schemas.openxmlformats.org/officeDocument/2006/relationships/notesSlide" Target="../notesSlides/notesSlide90.xml"/><Relationship Id="rId2" Type="http://schemas.openxmlformats.org/officeDocument/2006/relationships/slideLayout" Target="../slideLayouts/slideLayout32.xml"/><Relationship Id="rId1" Type="http://schemas.openxmlformats.org/officeDocument/2006/relationships/themeOverride" Target="../theme/themeOverride12.xml"/><Relationship Id="rId4" Type="http://schemas.openxmlformats.org/officeDocument/2006/relationships/image" Target="../media/image72.jpeg"/></Relationships>
</file>

<file path=ppt/slides/_rels/slide91.xml.rels><?xml version="1.0" encoding="UTF-8" standalone="yes"?>
<Relationships xmlns="http://schemas.openxmlformats.org/package/2006/relationships"><Relationship Id="rId3" Type="http://schemas.openxmlformats.org/officeDocument/2006/relationships/notesSlide" Target="../notesSlides/notesSlide91.xml"/><Relationship Id="rId2" Type="http://schemas.openxmlformats.org/officeDocument/2006/relationships/slideLayout" Target="../slideLayouts/slideLayout32.xml"/><Relationship Id="rId1" Type="http://schemas.openxmlformats.org/officeDocument/2006/relationships/themeOverride" Target="../theme/themeOverride13.xml"/><Relationship Id="rId4" Type="http://schemas.openxmlformats.org/officeDocument/2006/relationships/image" Target="../media/image73.jpeg"/></Relationships>
</file>

<file path=ppt/slides/_rels/slide92.xml.rels><?xml version="1.0" encoding="UTF-8" standalone="yes"?>
<Relationships xmlns="http://schemas.openxmlformats.org/package/2006/relationships"><Relationship Id="rId3" Type="http://schemas.openxmlformats.org/officeDocument/2006/relationships/notesSlide" Target="../notesSlides/notesSlide92.xml"/><Relationship Id="rId2" Type="http://schemas.openxmlformats.org/officeDocument/2006/relationships/slideLayout" Target="../slideLayouts/slideLayout32.xml"/><Relationship Id="rId1" Type="http://schemas.openxmlformats.org/officeDocument/2006/relationships/themeOverride" Target="../theme/themeOverride14.xml"/><Relationship Id="rId4" Type="http://schemas.openxmlformats.org/officeDocument/2006/relationships/image" Target="../media/image74.jpeg"/></Relationships>
</file>

<file path=ppt/slides/_rels/slide93.xml.rels><?xml version="1.0" encoding="UTF-8" standalone="yes"?>
<Relationships xmlns="http://schemas.openxmlformats.org/package/2006/relationships"><Relationship Id="rId3" Type="http://schemas.openxmlformats.org/officeDocument/2006/relationships/notesSlide" Target="../notesSlides/notesSlide93.xml"/><Relationship Id="rId2" Type="http://schemas.openxmlformats.org/officeDocument/2006/relationships/slideLayout" Target="../slideLayouts/slideLayout32.xml"/><Relationship Id="rId1" Type="http://schemas.openxmlformats.org/officeDocument/2006/relationships/themeOverride" Target="../theme/themeOverride15.xml"/><Relationship Id="rId4" Type="http://schemas.openxmlformats.org/officeDocument/2006/relationships/image" Target="../media/image75.jpeg"/></Relationships>
</file>

<file path=ppt/slides/_rels/slide94.xml.rels><?xml version="1.0" encoding="UTF-8" standalone="yes"?>
<Relationships xmlns="http://schemas.openxmlformats.org/package/2006/relationships"><Relationship Id="rId3" Type="http://schemas.openxmlformats.org/officeDocument/2006/relationships/notesSlide" Target="../notesSlides/notesSlide94.xml"/><Relationship Id="rId2" Type="http://schemas.openxmlformats.org/officeDocument/2006/relationships/slideLayout" Target="../slideLayouts/slideLayout32.xml"/><Relationship Id="rId1" Type="http://schemas.openxmlformats.org/officeDocument/2006/relationships/themeOverride" Target="../theme/themeOverride16.xml"/><Relationship Id="rId4" Type="http://schemas.openxmlformats.org/officeDocument/2006/relationships/image" Target="../media/image76.jpeg"/></Relationships>
</file>

<file path=ppt/slides/_rels/slide95.xml.rels><?xml version="1.0" encoding="UTF-8" standalone="yes"?>
<Relationships xmlns="http://schemas.openxmlformats.org/package/2006/relationships"><Relationship Id="rId3" Type="http://schemas.openxmlformats.org/officeDocument/2006/relationships/notesSlide" Target="../notesSlides/notesSlide95.xml"/><Relationship Id="rId2" Type="http://schemas.openxmlformats.org/officeDocument/2006/relationships/slideLayout" Target="../slideLayouts/slideLayout32.xml"/><Relationship Id="rId1" Type="http://schemas.openxmlformats.org/officeDocument/2006/relationships/themeOverride" Target="../theme/themeOverride17.xml"/><Relationship Id="rId4" Type="http://schemas.openxmlformats.org/officeDocument/2006/relationships/image" Target="../media/image77.jpeg"/></Relationships>
</file>

<file path=ppt/slides/_rels/slide96.xml.rels><?xml version="1.0" encoding="UTF-8" standalone="yes"?>
<Relationships xmlns="http://schemas.openxmlformats.org/package/2006/relationships"><Relationship Id="rId3" Type="http://schemas.openxmlformats.org/officeDocument/2006/relationships/notesSlide" Target="../notesSlides/notesSlide96.xml"/><Relationship Id="rId2" Type="http://schemas.openxmlformats.org/officeDocument/2006/relationships/slideLayout" Target="../slideLayouts/slideLayout32.xml"/><Relationship Id="rId1" Type="http://schemas.openxmlformats.org/officeDocument/2006/relationships/themeOverride" Target="../theme/themeOverride18.xml"/><Relationship Id="rId4" Type="http://schemas.openxmlformats.org/officeDocument/2006/relationships/image" Target="../media/image78.jpeg"/></Relationships>
</file>

<file path=ppt/slides/_rels/slide97.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97.xml"/><Relationship Id="rId1" Type="http://schemas.openxmlformats.org/officeDocument/2006/relationships/slideLayout" Target="../slideLayouts/slideLayout32.xml"/></Relationships>
</file>

<file path=ppt/slides/_rels/slide98.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98.xml"/><Relationship Id="rId1" Type="http://schemas.openxmlformats.org/officeDocument/2006/relationships/slideLayout" Target="../slideLayouts/slideLayout3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990000"/>
        </a:solidFill>
        <a:effectLst/>
      </p:bgPr>
    </p:bg>
    <p:spTree>
      <p:nvGrpSpPr>
        <p:cNvPr id="1" name=""/>
        <p:cNvGrpSpPr/>
        <p:nvPr/>
      </p:nvGrpSpPr>
      <p:grpSpPr>
        <a:xfrm>
          <a:off x="0" y="0"/>
          <a:ext cx="0" cy="0"/>
          <a:chOff x="0" y="0"/>
          <a:chExt cx="0" cy="0"/>
        </a:xfrm>
      </p:grpSpPr>
      <p:sp>
        <p:nvSpPr>
          <p:cNvPr id="446466" name="Rectangle 2"/>
          <p:cNvSpPr>
            <a:spLocks noChangeArrowheads="1"/>
          </p:cNvSpPr>
          <p:nvPr/>
        </p:nvSpPr>
        <p:spPr bwMode="auto">
          <a:xfrm>
            <a:off x="742950" y="1439863"/>
            <a:ext cx="8502650" cy="3846512"/>
          </a:xfrm>
          <a:prstGeom prst="rect">
            <a:avLst/>
          </a:prstGeom>
          <a:noFill/>
          <a:ln w="9525">
            <a:noFill/>
            <a:miter lim="800000"/>
            <a:headEnd/>
            <a:tailEnd/>
          </a:ln>
        </p:spPr>
        <p:txBody>
          <a:bodyPr>
            <a:spAutoFit/>
          </a:bodyPr>
          <a:lstStyle/>
          <a:p>
            <a:pPr indent="449263"/>
            <a:endParaRPr lang="pt-BR" sz="4000" b="1">
              <a:solidFill>
                <a:srgbClr val="FFFF00"/>
              </a:solidFill>
              <a:latin typeface="Arial" charset="0"/>
              <a:cs typeface="Times New Roman" pitchFamily="18" charset="0"/>
            </a:endParaRPr>
          </a:p>
          <a:p>
            <a:pPr indent="449263"/>
            <a:r>
              <a:rPr lang="pt-BR" sz="3200" b="1">
                <a:solidFill>
                  <a:srgbClr val="FFFF00"/>
                </a:solidFill>
                <a:latin typeface="Arial" charset="0"/>
                <a:cs typeface="Times New Roman" pitchFamily="18" charset="0"/>
              </a:rPr>
              <a:t>MANEJO DE PRAGAS</a:t>
            </a:r>
          </a:p>
          <a:p>
            <a:pPr indent="449263"/>
            <a:endParaRPr lang="pt-BR" sz="3200" b="1">
              <a:solidFill>
                <a:srgbClr val="FFFF00"/>
              </a:solidFill>
              <a:latin typeface="Arial" charset="0"/>
              <a:cs typeface="Times New Roman" pitchFamily="18" charset="0"/>
            </a:endParaRPr>
          </a:p>
          <a:p>
            <a:pPr indent="449263"/>
            <a:r>
              <a:rPr lang="pt-BR" sz="3200" b="1">
                <a:solidFill>
                  <a:srgbClr val="FFFF00"/>
                </a:solidFill>
                <a:latin typeface="Arial" charset="0"/>
                <a:cs typeface="Times New Roman" pitchFamily="18" charset="0"/>
              </a:rPr>
              <a:t> EM </a:t>
            </a:r>
          </a:p>
          <a:p>
            <a:pPr indent="449263"/>
            <a:endParaRPr lang="pt-BR" sz="3200" b="1">
              <a:solidFill>
                <a:srgbClr val="FFFF00"/>
              </a:solidFill>
              <a:latin typeface="Arial" charset="0"/>
              <a:cs typeface="Times New Roman" pitchFamily="18" charset="0"/>
            </a:endParaRPr>
          </a:p>
          <a:p>
            <a:pPr indent="449263"/>
            <a:r>
              <a:rPr lang="pt-BR" sz="3200" b="1">
                <a:solidFill>
                  <a:schemeClr val="bg1"/>
                </a:solidFill>
                <a:latin typeface="Arial" charset="0"/>
                <a:cs typeface="Times New Roman" pitchFamily="18" charset="0"/>
              </a:rPr>
              <a:t>MILHO TRANSGÊNICO</a:t>
            </a:r>
          </a:p>
          <a:p>
            <a:pPr indent="449263"/>
            <a:endParaRPr lang="pt-BR" sz="4400">
              <a:solidFill>
                <a:srgbClr val="FFFF00"/>
              </a:solidFill>
              <a:latin typeface="Arial" charset="0"/>
            </a:endParaRPr>
          </a:p>
        </p:txBody>
      </p:sp>
      <p:sp>
        <p:nvSpPr>
          <p:cNvPr id="446467" name="Text Box 3"/>
          <p:cNvSpPr txBox="1">
            <a:spLocks noChangeArrowheads="1"/>
          </p:cNvSpPr>
          <p:nvPr/>
        </p:nvSpPr>
        <p:spPr bwMode="auto">
          <a:xfrm>
            <a:off x="2636838" y="5313363"/>
            <a:ext cx="5173662" cy="830262"/>
          </a:xfrm>
          <a:prstGeom prst="rect">
            <a:avLst/>
          </a:prstGeom>
          <a:noFill/>
          <a:ln w="9525">
            <a:noFill/>
            <a:miter lim="800000"/>
            <a:headEnd/>
            <a:tailEnd/>
          </a:ln>
        </p:spPr>
        <p:txBody>
          <a:bodyPr wrap="none">
            <a:spAutoFit/>
          </a:bodyPr>
          <a:lstStyle/>
          <a:p>
            <a:pPr eaLnBrk="0" hangingPunct="0"/>
            <a:r>
              <a:rPr lang="pt-BR" b="1">
                <a:solidFill>
                  <a:srgbClr val="FFFF00"/>
                </a:solidFill>
                <a:latin typeface="Arial" charset="0"/>
                <a:cs typeface="Arial" charset="0"/>
              </a:rPr>
              <a:t>Ivan Cruz, Embrapa Milho e Sorgo</a:t>
            </a:r>
            <a:endParaRPr lang="pt-BR" b="1">
              <a:solidFill>
                <a:srgbClr val="FFFF00"/>
              </a:solidFill>
              <a:latin typeface="Arial" charset="0"/>
              <a:cs typeface="Times New Roman" pitchFamily="18" charset="0"/>
            </a:endParaRPr>
          </a:p>
          <a:p>
            <a:pPr eaLnBrk="0" hangingPunct="0"/>
            <a:r>
              <a:rPr lang="pt-BR" b="1">
                <a:solidFill>
                  <a:srgbClr val="FFFF00"/>
                </a:solidFill>
                <a:latin typeface="Arial" charset="0"/>
                <a:cs typeface="Arial" charset="0"/>
                <a:hlinkClick r:id="rId3"/>
              </a:rPr>
              <a:t>ivancruz@cnpms.embrapa.br</a:t>
            </a:r>
            <a:endParaRPr lang="pt-BR" b="1"/>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5682" name="Content Placeholder 2"/>
          <p:cNvSpPr>
            <a:spLocks noGrp="1"/>
          </p:cNvSpPr>
          <p:nvPr>
            <p:ph idx="1"/>
          </p:nvPr>
        </p:nvSpPr>
        <p:spPr/>
        <p:txBody>
          <a:bodyPr/>
          <a:lstStyle/>
          <a:p>
            <a:r>
              <a:rPr lang="pt-BR" sz="2800" b="1" smtClean="0"/>
              <a:t>Portanto, existe a possibilidade de, ao se utilizar as cultivares de milho Bt, haver quebra da resistência da planta pela praga alvo.</a:t>
            </a:r>
          </a:p>
          <a:p>
            <a:endParaRPr lang="pt-BR" sz="2800" b="1" smtClean="0"/>
          </a:p>
          <a:p>
            <a:r>
              <a:rPr lang="pt-BR" sz="2800" b="1" smtClean="0"/>
              <a:t> Assim sendo, devem ser seguidas todas as recomendações técnicas para evitar a evolução de populações resistentes e, desta maneira alongar ao máximo a vida da cultivar. </a:t>
            </a:r>
          </a:p>
        </p:txBody>
      </p:sp>
      <p:sp>
        <p:nvSpPr>
          <p:cNvPr id="455683" name="Title 1"/>
          <p:cNvSpPr>
            <a:spLocks noGrp="1"/>
          </p:cNvSpPr>
          <p:nvPr>
            <p:ph type="title"/>
          </p:nvPr>
        </p:nvSpPr>
        <p:spPr>
          <a:solidFill>
            <a:srgbClr val="C00000"/>
          </a:solidFill>
        </p:spPr>
        <p:txBody>
          <a:bodyPr/>
          <a:lstStyle/>
          <a:p>
            <a:r>
              <a:rPr lang="pt-BR" b="1" smtClean="0">
                <a:solidFill>
                  <a:schemeClr val="bg1"/>
                </a:solidFill>
              </a:rPr>
              <a:t>MIP MILHO</a:t>
            </a:r>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chemeClr val="bg1"/>
            </a:gs>
            <a:gs pos="100000">
              <a:schemeClr val="bg1">
                <a:gamma/>
                <a:shade val="46275"/>
                <a:invGamma/>
              </a:schemeClr>
            </a:gs>
          </a:gsLst>
          <a:lin ang="0" scaled="1"/>
        </a:gradFill>
        <a:effectLst/>
      </p:bgPr>
    </p:bg>
    <p:spTree>
      <p:nvGrpSpPr>
        <p:cNvPr id="1" name=""/>
        <p:cNvGrpSpPr/>
        <p:nvPr/>
      </p:nvGrpSpPr>
      <p:grpSpPr>
        <a:xfrm>
          <a:off x="0" y="0"/>
          <a:ext cx="0" cy="0"/>
          <a:chOff x="0" y="0"/>
          <a:chExt cx="0" cy="0"/>
        </a:xfrm>
      </p:grpSpPr>
      <p:pic>
        <p:nvPicPr>
          <p:cNvPr id="547842" name="Picture 19" descr="15jan07 097.jpg"/>
          <p:cNvPicPr>
            <a:picLocks noChangeAspect="1"/>
          </p:cNvPicPr>
          <p:nvPr/>
        </p:nvPicPr>
        <p:blipFill>
          <a:blip r:embed="rId4" cstate="email"/>
          <a:srcRect/>
          <a:stretch>
            <a:fillRect/>
          </a:stretch>
        </p:blipFill>
        <p:spPr bwMode="auto">
          <a:xfrm>
            <a:off x="1160463" y="1143000"/>
            <a:ext cx="7353300" cy="5089525"/>
          </a:xfrm>
          <a:prstGeom prst="rect">
            <a:avLst/>
          </a:prstGeom>
          <a:noFill/>
          <a:ln w="76200">
            <a:solidFill>
              <a:schemeClr val="tx1"/>
            </a:solidFill>
            <a:miter lim="800000"/>
            <a:headEnd/>
            <a:tailEnd/>
          </a:ln>
        </p:spPr>
      </p:pic>
      <p:sp>
        <p:nvSpPr>
          <p:cNvPr id="547843" name="TextBox 20"/>
          <p:cNvSpPr txBox="1">
            <a:spLocks noChangeArrowheads="1"/>
          </p:cNvSpPr>
          <p:nvPr/>
        </p:nvSpPr>
        <p:spPr bwMode="auto">
          <a:xfrm>
            <a:off x="465138" y="428625"/>
            <a:ext cx="9063037" cy="646113"/>
          </a:xfrm>
          <a:prstGeom prst="rect">
            <a:avLst/>
          </a:prstGeom>
          <a:noFill/>
          <a:ln w="9525">
            <a:noFill/>
            <a:miter lim="800000"/>
            <a:headEnd/>
            <a:tailEnd/>
          </a:ln>
        </p:spPr>
        <p:txBody>
          <a:bodyPr>
            <a:spAutoFit/>
          </a:bodyPr>
          <a:lstStyle/>
          <a:p>
            <a:r>
              <a:rPr lang="pt-BR" sz="3600" b="1">
                <a:solidFill>
                  <a:srgbClr val="FFFF00"/>
                </a:solidFill>
                <a:latin typeface="Arial" charset="0"/>
                <a:cs typeface="Arial" charset="0"/>
              </a:rPr>
              <a:t>Praga emergente do milho</a:t>
            </a:r>
            <a:endParaRPr lang="pt-BR" sz="3600" b="1">
              <a:solidFill>
                <a:srgbClr val="FFFFCC"/>
              </a:solidFill>
              <a:latin typeface="Arial" charset="0"/>
              <a:cs typeface="Arial" charset="0"/>
            </a:endParaRPr>
          </a:p>
        </p:txBody>
      </p:sp>
      <p:sp>
        <p:nvSpPr>
          <p:cNvPr id="547844" name="TextBox 21"/>
          <p:cNvSpPr txBox="1">
            <a:spLocks noChangeArrowheads="1"/>
          </p:cNvSpPr>
          <p:nvPr/>
        </p:nvSpPr>
        <p:spPr bwMode="auto">
          <a:xfrm>
            <a:off x="2012950" y="6357938"/>
            <a:ext cx="4557713" cy="400050"/>
          </a:xfrm>
          <a:prstGeom prst="rect">
            <a:avLst/>
          </a:prstGeom>
          <a:noFill/>
          <a:ln w="9525">
            <a:noFill/>
            <a:miter lim="800000"/>
            <a:headEnd/>
            <a:tailEnd/>
          </a:ln>
        </p:spPr>
        <p:txBody>
          <a:bodyPr wrap="none">
            <a:spAutoFit/>
          </a:bodyPr>
          <a:lstStyle/>
          <a:p>
            <a:pPr algn="l"/>
            <a:r>
              <a:rPr lang="pt-BR" sz="2000" b="1">
                <a:solidFill>
                  <a:srgbClr val="FFFFCC"/>
                </a:solidFill>
                <a:latin typeface="Arial" charset="0"/>
                <a:cs typeface="Arial" charset="0"/>
              </a:rPr>
              <a:t>Broca da cana, </a:t>
            </a:r>
            <a:r>
              <a:rPr lang="pt-BR" sz="2000" b="1" i="1">
                <a:solidFill>
                  <a:srgbClr val="FFFFCC"/>
                </a:solidFill>
                <a:latin typeface="Arial" charset="0"/>
                <a:cs typeface="Arial" charset="0"/>
              </a:rPr>
              <a:t>Diatraea saccharalis</a:t>
            </a:r>
          </a:p>
        </p:txBody>
      </p:sp>
      <p:sp>
        <p:nvSpPr>
          <p:cNvPr id="547845" name="TextBox 4"/>
          <p:cNvSpPr txBox="1">
            <a:spLocks noChangeArrowheads="1"/>
          </p:cNvSpPr>
          <p:nvPr/>
        </p:nvSpPr>
        <p:spPr bwMode="auto">
          <a:xfrm>
            <a:off x="1470025" y="5786438"/>
            <a:ext cx="1044575" cy="369887"/>
          </a:xfrm>
          <a:prstGeom prst="rect">
            <a:avLst/>
          </a:prstGeom>
          <a:noFill/>
          <a:ln w="9525">
            <a:noFill/>
            <a:miter lim="800000"/>
            <a:headEnd/>
            <a:tailEnd/>
          </a:ln>
        </p:spPr>
        <p:txBody>
          <a:bodyPr wrap="none">
            <a:spAutoFit/>
          </a:bodyPr>
          <a:lstStyle/>
          <a:p>
            <a:pPr algn="l"/>
            <a:r>
              <a:rPr lang="pt-BR" sz="1800" b="1">
                <a:solidFill>
                  <a:srgbClr val="990000"/>
                </a:solidFill>
                <a:latin typeface="Arial" charset="0"/>
                <a:cs typeface="Arial" charset="0"/>
              </a:rPr>
              <a:t>Adultos</a:t>
            </a:r>
          </a:p>
        </p:txBody>
      </p:sp>
      <p:sp>
        <p:nvSpPr>
          <p:cNvPr id="547846" name="TextBox 5"/>
          <p:cNvSpPr txBox="1">
            <a:spLocks noChangeArrowheads="1"/>
          </p:cNvSpPr>
          <p:nvPr/>
        </p:nvSpPr>
        <p:spPr bwMode="auto">
          <a:xfrm>
            <a:off x="6964363" y="2571750"/>
            <a:ext cx="376237" cy="369888"/>
          </a:xfrm>
          <a:prstGeom prst="rect">
            <a:avLst/>
          </a:prstGeom>
          <a:noFill/>
          <a:ln w="9525">
            <a:noFill/>
            <a:miter lim="800000"/>
            <a:headEnd/>
            <a:tailEnd/>
          </a:ln>
        </p:spPr>
        <p:txBody>
          <a:bodyPr wrap="none">
            <a:spAutoFit/>
          </a:bodyPr>
          <a:lstStyle/>
          <a:p>
            <a:pPr algn="l"/>
            <a:r>
              <a:rPr lang="pt-BR" sz="1800" b="1">
                <a:solidFill>
                  <a:srgbClr val="990000"/>
                </a:solidFill>
                <a:latin typeface="Arial" charset="0"/>
                <a:cs typeface="Arial" charset="0"/>
              </a:rPr>
              <a:t>M</a:t>
            </a:r>
          </a:p>
        </p:txBody>
      </p:sp>
      <p:sp>
        <p:nvSpPr>
          <p:cNvPr id="547847" name="TextBox 6"/>
          <p:cNvSpPr txBox="1">
            <a:spLocks noChangeArrowheads="1"/>
          </p:cNvSpPr>
          <p:nvPr/>
        </p:nvSpPr>
        <p:spPr bwMode="auto">
          <a:xfrm>
            <a:off x="7816850" y="5000625"/>
            <a:ext cx="325438" cy="369888"/>
          </a:xfrm>
          <a:prstGeom prst="rect">
            <a:avLst/>
          </a:prstGeom>
          <a:noFill/>
          <a:ln w="9525">
            <a:noFill/>
            <a:miter lim="800000"/>
            <a:headEnd/>
            <a:tailEnd/>
          </a:ln>
        </p:spPr>
        <p:txBody>
          <a:bodyPr wrap="none">
            <a:spAutoFit/>
          </a:bodyPr>
          <a:lstStyle/>
          <a:p>
            <a:pPr algn="l"/>
            <a:r>
              <a:rPr lang="pt-BR" sz="1800" b="1">
                <a:solidFill>
                  <a:srgbClr val="990000"/>
                </a:solidFill>
                <a:latin typeface="Arial" charset="0"/>
                <a:cs typeface="Arial" charset="0"/>
              </a:rPr>
              <a:t>F</a:t>
            </a:r>
          </a:p>
        </p:txBody>
      </p:sp>
      <p:sp>
        <p:nvSpPr>
          <p:cNvPr id="547848" name="TextBox 10"/>
          <p:cNvSpPr txBox="1">
            <a:spLocks noChangeArrowheads="1"/>
          </p:cNvSpPr>
          <p:nvPr/>
        </p:nvSpPr>
        <p:spPr bwMode="auto">
          <a:xfrm>
            <a:off x="5418138" y="1285875"/>
            <a:ext cx="2320925" cy="461963"/>
          </a:xfrm>
          <a:prstGeom prst="rect">
            <a:avLst/>
          </a:prstGeom>
          <a:noFill/>
          <a:ln w="9525">
            <a:noFill/>
            <a:miter lim="800000"/>
            <a:headEnd/>
            <a:tailEnd/>
          </a:ln>
        </p:spPr>
        <p:txBody>
          <a:bodyPr wrap="none">
            <a:spAutoFit/>
          </a:bodyPr>
          <a:lstStyle/>
          <a:p>
            <a:pPr algn="l"/>
            <a:r>
              <a:rPr lang="pt-BR" b="1">
                <a:solidFill>
                  <a:srgbClr val="FFFFCC"/>
                </a:solidFill>
                <a:latin typeface="Arial" charset="0"/>
                <a:cs typeface="Arial" charset="0"/>
              </a:rPr>
              <a:t>Inseto “broca”</a:t>
            </a:r>
            <a:endParaRPr lang="pt-BR" sz="1800" b="1">
              <a:solidFill>
                <a:srgbClr val="FFFFCC"/>
              </a:solidFill>
              <a:latin typeface="Arial" charset="0"/>
              <a:cs typeface="Arial" charset="0"/>
            </a:endParaRPr>
          </a:p>
        </p:txBody>
      </p:sp>
    </p:spTree>
  </p:cSld>
  <p:clrMapOvr>
    <a:overrideClrMapping bg1="dk2" tx1="lt1" bg2="dk1" tx2="lt2" accent1="accent1" accent2="accent2" accent3="accent3" accent4="accent4" accent5="accent5" accent6="accent6" hlink="hlink" folHlink="folHlink"/>
  </p:clrMapOvr>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chemeClr val="bg1"/>
            </a:gs>
            <a:gs pos="100000">
              <a:schemeClr val="bg1">
                <a:gamma/>
                <a:shade val="46275"/>
                <a:invGamma/>
              </a:schemeClr>
            </a:gs>
          </a:gsLst>
          <a:lin ang="0" scaled="1"/>
        </a:gradFill>
        <a:effectLst/>
      </p:bgPr>
    </p:bg>
    <p:spTree>
      <p:nvGrpSpPr>
        <p:cNvPr id="1" name=""/>
        <p:cNvGrpSpPr/>
        <p:nvPr/>
      </p:nvGrpSpPr>
      <p:grpSpPr>
        <a:xfrm>
          <a:off x="0" y="0"/>
          <a:ext cx="0" cy="0"/>
          <a:chOff x="0" y="0"/>
          <a:chExt cx="0" cy="0"/>
        </a:xfrm>
      </p:grpSpPr>
      <p:pic>
        <p:nvPicPr>
          <p:cNvPr id="548866" name="Picture 1" descr="hoje 028.jpg"/>
          <p:cNvPicPr>
            <a:picLocks noChangeAspect="1"/>
          </p:cNvPicPr>
          <p:nvPr/>
        </p:nvPicPr>
        <p:blipFill>
          <a:blip r:embed="rId4" cstate="email"/>
          <a:srcRect/>
          <a:stretch>
            <a:fillRect/>
          </a:stretch>
        </p:blipFill>
        <p:spPr bwMode="auto">
          <a:xfrm>
            <a:off x="928688" y="500063"/>
            <a:ext cx="8048625" cy="5572125"/>
          </a:xfrm>
          <a:prstGeom prst="rect">
            <a:avLst/>
          </a:prstGeom>
          <a:noFill/>
          <a:ln w="9525">
            <a:noFill/>
            <a:miter lim="800000"/>
            <a:headEnd/>
            <a:tailEnd/>
          </a:ln>
        </p:spPr>
      </p:pic>
      <p:sp>
        <p:nvSpPr>
          <p:cNvPr id="548867" name="TextBox 2"/>
          <p:cNvSpPr txBox="1">
            <a:spLocks noChangeArrowheads="1"/>
          </p:cNvSpPr>
          <p:nvPr/>
        </p:nvSpPr>
        <p:spPr bwMode="auto">
          <a:xfrm>
            <a:off x="2012950" y="6357938"/>
            <a:ext cx="4557713" cy="400050"/>
          </a:xfrm>
          <a:prstGeom prst="rect">
            <a:avLst/>
          </a:prstGeom>
          <a:noFill/>
          <a:ln w="9525">
            <a:noFill/>
            <a:miter lim="800000"/>
            <a:headEnd/>
            <a:tailEnd/>
          </a:ln>
        </p:spPr>
        <p:txBody>
          <a:bodyPr wrap="none">
            <a:spAutoFit/>
          </a:bodyPr>
          <a:lstStyle/>
          <a:p>
            <a:pPr algn="l"/>
            <a:r>
              <a:rPr lang="pt-BR" sz="2000" b="1">
                <a:solidFill>
                  <a:srgbClr val="FFFFCC"/>
                </a:solidFill>
                <a:latin typeface="Arial" charset="0"/>
                <a:cs typeface="Arial" charset="0"/>
              </a:rPr>
              <a:t>Broca da cana, </a:t>
            </a:r>
            <a:r>
              <a:rPr lang="pt-BR" sz="2000" b="1" i="1">
                <a:solidFill>
                  <a:srgbClr val="FFFFCC"/>
                </a:solidFill>
                <a:latin typeface="Arial" charset="0"/>
                <a:cs typeface="Arial" charset="0"/>
              </a:rPr>
              <a:t>Diatraea saccharalis</a:t>
            </a:r>
          </a:p>
        </p:txBody>
      </p:sp>
      <p:sp>
        <p:nvSpPr>
          <p:cNvPr id="548868" name="TextBox 4"/>
          <p:cNvSpPr txBox="1">
            <a:spLocks noChangeArrowheads="1"/>
          </p:cNvSpPr>
          <p:nvPr/>
        </p:nvSpPr>
        <p:spPr bwMode="auto">
          <a:xfrm>
            <a:off x="6732588" y="5715000"/>
            <a:ext cx="1044575" cy="369888"/>
          </a:xfrm>
          <a:prstGeom prst="rect">
            <a:avLst/>
          </a:prstGeom>
          <a:noFill/>
          <a:ln w="9525">
            <a:noFill/>
            <a:miter lim="800000"/>
            <a:headEnd/>
            <a:tailEnd/>
          </a:ln>
        </p:spPr>
        <p:txBody>
          <a:bodyPr wrap="none">
            <a:spAutoFit/>
          </a:bodyPr>
          <a:lstStyle/>
          <a:p>
            <a:pPr algn="l"/>
            <a:r>
              <a:rPr lang="pt-BR" sz="1800" b="1">
                <a:solidFill>
                  <a:srgbClr val="FFFFCC"/>
                </a:solidFill>
                <a:latin typeface="Arial" charset="0"/>
                <a:cs typeface="Arial" charset="0"/>
              </a:rPr>
              <a:t>Postura</a:t>
            </a:r>
          </a:p>
        </p:txBody>
      </p:sp>
      <p:sp>
        <p:nvSpPr>
          <p:cNvPr id="548869" name="TextBox 10"/>
          <p:cNvSpPr txBox="1">
            <a:spLocks noChangeArrowheads="1"/>
          </p:cNvSpPr>
          <p:nvPr/>
        </p:nvSpPr>
        <p:spPr bwMode="auto">
          <a:xfrm>
            <a:off x="1316038" y="1285875"/>
            <a:ext cx="2320925" cy="461963"/>
          </a:xfrm>
          <a:prstGeom prst="rect">
            <a:avLst/>
          </a:prstGeom>
          <a:noFill/>
          <a:ln w="9525">
            <a:noFill/>
            <a:miter lim="800000"/>
            <a:headEnd/>
            <a:tailEnd/>
          </a:ln>
        </p:spPr>
        <p:txBody>
          <a:bodyPr wrap="none">
            <a:spAutoFit/>
          </a:bodyPr>
          <a:lstStyle/>
          <a:p>
            <a:pPr algn="l"/>
            <a:r>
              <a:rPr lang="pt-BR" b="1">
                <a:solidFill>
                  <a:srgbClr val="FFFFCC"/>
                </a:solidFill>
                <a:latin typeface="Arial" charset="0"/>
                <a:cs typeface="Arial" charset="0"/>
              </a:rPr>
              <a:t>Inseto “broca”</a:t>
            </a:r>
            <a:endParaRPr lang="pt-BR" sz="1800" b="1">
              <a:solidFill>
                <a:srgbClr val="FFFFCC"/>
              </a:solidFill>
              <a:latin typeface="Arial" charset="0"/>
              <a:cs typeface="Arial" charset="0"/>
            </a:endParaRPr>
          </a:p>
        </p:txBody>
      </p:sp>
      <p:sp>
        <p:nvSpPr>
          <p:cNvPr id="548870" name="TextBox 20"/>
          <p:cNvSpPr txBox="1">
            <a:spLocks noChangeArrowheads="1"/>
          </p:cNvSpPr>
          <p:nvPr/>
        </p:nvSpPr>
        <p:spPr bwMode="auto">
          <a:xfrm>
            <a:off x="465138" y="428625"/>
            <a:ext cx="9063037" cy="646113"/>
          </a:xfrm>
          <a:prstGeom prst="rect">
            <a:avLst/>
          </a:prstGeom>
          <a:noFill/>
          <a:ln w="9525">
            <a:noFill/>
            <a:miter lim="800000"/>
            <a:headEnd/>
            <a:tailEnd/>
          </a:ln>
        </p:spPr>
        <p:txBody>
          <a:bodyPr>
            <a:spAutoFit/>
          </a:bodyPr>
          <a:lstStyle/>
          <a:p>
            <a:r>
              <a:rPr lang="pt-BR" sz="3600" b="1">
                <a:solidFill>
                  <a:srgbClr val="FFFF00"/>
                </a:solidFill>
                <a:latin typeface="Arial" charset="0"/>
                <a:cs typeface="Arial" charset="0"/>
              </a:rPr>
              <a:t>Praga emergente do milho</a:t>
            </a:r>
            <a:endParaRPr lang="pt-BR" sz="3600" b="1">
              <a:solidFill>
                <a:srgbClr val="FFFFCC"/>
              </a:solidFill>
              <a:latin typeface="Arial" charset="0"/>
              <a:cs typeface="Arial" charset="0"/>
            </a:endParaRPr>
          </a:p>
        </p:txBody>
      </p:sp>
    </p:spTree>
  </p:cSld>
  <p:clrMapOvr>
    <a:overrideClrMapping bg1="dk2" tx1="lt1" bg2="dk1" tx2="lt2" accent1="accent1" accent2="accent2" accent3="accent3" accent4="accent4" accent5="accent5" accent6="accent6" hlink="hlink" folHlink="folHlink"/>
  </p:clrMapOvr>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chemeClr val="bg1"/>
            </a:gs>
            <a:gs pos="100000">
              <a:schemeClr val="bg1">
                <a:gamma/>
                <a:shade val="46275"/>
                <a:invGamma/>
              </a:schemeClr>
            </a:gs>
          </a:gsLst>
          <a:lin ang="0" scaled="1"/>
        </a:gradFill>
        <a:effectLst/>
      </p:bgPr>
    </p:bg>
    <p:spTree>
      <p:nvGrpSpPr>
        <p:cNvPr id="1" name=""/>
        <p:cNvGrpSpPr/>
        <p:nvPr/>
      </p:nvGrpSpPr>
      <p:grpSpPr>
        <a:xfrm>
          <a:off x="0" y="0"/>
          <a:ext cx="0" cy="0"/>
          <a:chOff x="0" y="0"/>
          <a:chExt cx="0" cy="0"/>
        </a:xfrm>
      </p:grpSpPr>
      <p:pic>
        <p:nvPicPr>
          <p:cNvPr id="549890" name="Picture 1" descr="Diatraea - 30jul2007 289.jpg"/>
          <p:cNvPicPr>
            <a:picLocks noChangeAspect="1"/>
          </p:cNvPicPr>
          <p:nvPr/>
        </p:nvPicPr>
        <p:blipFill>
          <a:blip r:embed="rId4" cstate="email"/>
          <a:srcRect/>
          <a:stretch>
            <a:fillRect/>
          </a:stretch>
        </p:blipFill>
        <p:spPr bwMode="auto">
          <a:xfrm>
            <a:off x="696913" y="411163"/>
            <a:ext cx="8693150" cy="6018212"/>
          </a:xfrm>
          <a:prstGeom prst="rect">
            <a:avLst/>
          </a:prstGeom>
          <a:noFill/>
          <a:ln w="9525">
            <a:noFill/>
            <a:miter lim="800000"/>
            <a:headEnd/>
            <a:tailEnd/>
          </a:ln>
        </p:spPr>
      </p:pic>
      <p:sp>
        <p:nvSpPr>
          <p:cNvPr id="549891" name="TextBox 2"/>
          <p:cNvSpPr txBox="1">
            <a:spLocks noChangeArrowheads="1"/>
          </p:cNvSpPr>
          <p:nvPr/>
        </p:nvSpPr>
        <p:spPr bwMode="auto">
          <a:xfrm>
            <a:off x="2012950" y="6357938"/>
            <a:ext cx="4557713" cy="400050"/>
          </a:xfrm>
          <a:prstGeom prst="rect">
            <a:avLst/>
          </a:prstGeom>
          <a:noFill/>
          <a:ln w="9525">
            <a:noFill/>
            <a:miter lim="800000"/>
            <a:headEnd/>
            <a:tailEnd/>
          </a:ln>
        </p:spPr>
        <p:txBody>
          <a:bodyPr wrap="none">
            <a:spAutoFit/>
          </a:bodyPr>
          <a:lstStyle/>
          <a:p>
            <a:pPr algn="l"/>
            <a:r>
              <a:rPr lang="pt-BR" sz="2000" b="1">
                <a:solidFill>
                  <a:srgbClr val="FFFFCC"/>
                </a:solidFill>
                <a:latin typeface="Arial" charset="0"/>
                <a:cs typeface="Arial" charset="0"/>
              </a:rPr>
              <a:t>Broca da cana, </a:t>
            </a:r>
            <a:r>
              <a:rPr lang="pt-BR" sz="2000" b="1" i="1">
                <a:solidFill>
                  <a:srgbClr val="FFFFCC"/>
                </a:solidFill>
                <a:latin typeface="Arial" charset="0"/>
                <a:cs typeface="Arial" charset="0"/>
              </a:rPr>
              <a:t>Diatraea saccharalis</a:t>
            </a:r>
          </a:p>
        </p:txBody>
      </p:sp>
      <p:sp>
        <p:nvSpPr>
          <p:cNvPr id="549892" name="TextBox 4"/>
          <p:cNvSpPr txBox="1">
            <a:spLocks noChangeArrowheads="1"/>
          </p:cNvSpPr>
          <p:nvPr/>
        </p:nvSpPr>
        <p:spPr bwMode="auto">
          <a:xfrm>
            <a:off x="6810375" y="5500688"/>
            <a:ext cx="2352675" cy="369887"/>
          </a:xfrm>
          <a:prstGeom prst="rect">
            <a:avLst/>
          </a:prstGeom>
          <a:noFill/>
          <a:ln w="9525">
            <a:noFill/>
            <a:miter lim="800000"/>
            <a:headEnd/>
            <a:tailEnd/>
          </a:ln>
        </p:spPr>
        <p:txBody>
          <a:bodyPr wrap="none">
            <a:spAutoFit/>
          </a:bodyPr>
          <a:lstStyle/>
          <a:p>
            <a:pPr algn="l"/>
            <a:r>
              <a:rPr lang="pt-BR" sz="1800" b="1">
                <a:solidFill>
                  <a:srgbClr val="FFFFCC"/>
                </a:solidFill>
                <a:latin typeface="Arial" charset="0"/>
                <a:cs typeface="Arial" charset="0"/>
              </a:rPr>
              <a:t>Lagartas (“brocas”)</a:t>
            </a:r>
          </a:p>
        </p:txBody>
      </p:sp>
      <p:sp>
        <p:nvSpPr>
          <p:cNvPr id="549893" name="TextBox 10"/>
          <p:cNvSpPr txBox="1">
            <a:spLocks noChangeArrowheads="1"/>
          </p:cNvSpPr>
          <p:nvPr/>
        </p:nvSpPr>
        <p:spPr bwMode="auto">
          <a:xfrm>
            <a:off x="6084888" y="1285875"/>
            <a:ext cx="2320925" cy="461963"/>
          </a:xfrm>
          <a:prstGeom prst="rect">
            <a:avLst/>
          </a:prstGeom>
          <a:noFill/>
          <a:ln w="9525">
            <a:noFill/>
            <a:miter lim="800000"/>
            <a:headEnd/>
            <a:tailEnd/>
          </a:ln>
        </p:spPr>
        <p:txBody>
          <a:bodyPr wrap="none">
            <a:spAutoFit/>
          </a:bodyPr>
          <a:lstStyle/>
          <a:p>
            <a:pPr algn="l"/>
            <a:r>
              <a:rPr lang="pt-BR" b="1">
                <a:solidFill>
                  <a:srgbClr val="FFFFCC"/>
                </a:solidFill>
                <a:latin typeface="Arial" charset="0"/>
                <a:cs typeface="Arial" charset="0"/>
              </a:rPr>
              <a:t>Inseto “broca”</a:t>
            </a:r>
            <a:endParaRPr lang="pt-BR" sz="1800" b="1">
              <a:solidFill>
                <a:srgbClr val="FFFFCC"/>
              </a:solidFill>
              <a:latin typeface="Arial" charset="0"/>
              <a:cs typeface="Arial" charset="0"/>
            </a:endParaRPr>
          </a:p>
        </p:txBody>
      </p:sp>
      <p:sp>
        <p:nvSpPr>
          <p:cNvPr id="549894" name="TextBox 20"/>
          <p:cNvSpPr txBox="1">
            <a:spLocks noChangeArrowheads="1"/>
          </p:cNvSpPr>
          <p:nvPr/>
        </p:nvSpPr>
        <p:spPr bwMode="auto">
          <a:xfrm>
            <a:off x="465138" y="428625"/>
            <a:ext cx="9063037" cy="646113"/>
          </a:xfrm>
          <a:prstGeom prst="rect">
            <a:avLst/>
          </a:prstGeom>
          <a:noFill/>
          <a:ln w="9525">
            <a:noFill/>
            <a:miter lim="800000"/>
            <a:headEnd/>
            <a:tailEnd/>
          </a:ln>
        </p:spPr>
        <p:txBody>
          <a:bodyPr>
            <a:spAutoFit/>
          </a:bodyPr>
          <a:lstStyle/>
          <a:p>
            <a:r>
              <a:rPr lang="pt-BR" sz="3600" b="1">
                <a:solidFill>
                  <a:srgbClr val="FFFF00"/>
                </a:solidFill>
                <a:latin typeface="Arial" charset="0"/>
                <a:cs typeface="Arial" charset="0"/>
              </a:rPr>
              <a:t>Praga emergente do milho</a:t>
            </a:r>
            <a:endParaRPr lang="pt-BR" sz="3600" b="1">
              <a:solidFill>
                <a:srgbClr val="FFFFCC"/>
              </a:solidFill>
              <a:latin typeface="Arial" charset="0"/>
              <a:cs typeface="Arial" charset="0"/>
            </a:endParaRPr>
          </a:p>
        </p:txBody>
      </p:sp>
    </p:spTree>
  </p:cSld>
  <p:clrMapOvr>
    <a:overrideClrMapping bg1="dk2" tx1="lt1" bg2="dk1" tx2="lt2" accent1="accent1" accent2="accent2" accent3="accent3" accent4="accent4" accent5="accent5" accent6="accent6" hlink="hlink" folHlink="folHlink"/>
  </p:clrMapOvr>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chemeClr val="bg1"/>
            </a:gs>
            <a:gs pos="100000">
              <a:schemeClr val="bg1">
                <a:gamma/>
                <a:shade val="46275"/>
                <a:invGamma/>
              </a:schemeClr>
            </a:gs>
          </a:gsLst>
          <a:lin ang="0" scaled="1"/>
        </a:gradFill>
        <a:effectLst/>
      </p:bgPr>
    </p:bg>
    <p:spTree>
      <p:nvGrpSpPr>
        <p:cNvPr id="1" name=""/>
        <p:cNvGrpSpPr/>
        <p:nvPr/>
      </p:nvGrpSpPr>
      <p:grpSpPr>
        <a:xfrm>
          <a:off x="0" y="0"/>
          <a:ext cx="0" cy="0"/>
          <a:chOff x="0" y="0"/>
          <a:chExt cx="0" cy="0"/>
        </a:xfrm>
      </p:grpSpPr>
      <p:pic>
        <p:nvPicPr>
          <p:cNvPr id="550914" name="Picture 1" descr="Diatraea 31OUT07 029.jpg"/>
          <p:cNvPicPr>
            <a:picLocks noChangeAspect="1"/>
          </p:cNvPicPr>
          <p:nvPr/>
        </p:nvPicPr>
        <p:blipFill>
          <a:blip r:embed="rId4" cstate="email"/>
          <a:srcRect/>
          <a:stretch>
            <a:fillRect/>
          </a:stretch>
        </p:blipFill>
        <p:spPr bwMode="auto">
          <a:xfrm>
            <a:off x="1006475" y="428625"/>
            <a:ext cx="8126413" cy="5697538"/>
          </a:xfrm>
          <a:prstGeom prst="rect">
            <a:avLst/>
          </a:prstGeom>
          <a:noFill/>
          <a:ln w="9525">
            <a:noFill/>
            <a:miter lim="800000"/>
            <a:headEnd/>
            <a:tailEnd/>
          </a:ln>
        </p:spPr>
      </p:pic>
      <p:sp>
        <p:nvSpPr>
          <p:cNvPr id="550915" name="TextBox 2"/>
          <p:cNvSpPr txBox="1">
            <a:spLocks noChangeArrowheads="1"/>
          </p:cNvSpPr>
          <p:nvPr/>
        </p:nvSpPr>
        <p:spPr bwMode="auto">
          <a:xfrm>
            <a:off x="2012950" y="6357938"/>
            <a:ext cx="4557713" cy="400050"/>
          </a:xfrm>
          <a:prstGeom prst="rect">
            <a:avLst/>
          </a:prstGeom>
          <a:noFill/>
          <a:ln w="9525">
            <a:noFill/>
            <a:miter lim="800000"/>
            <a:headEnd/>
            <a:tailEnd/>
          </a:ln>
        </p:spPr>
        <p:txBody>
          <a:bodyPr wrap="none">
            <a:spAutoFit/>
          </a:bodyPr>
          <a:lstStyle/>
          <a:p>
            <a:pPr algn="l"/>
            <a:r>
              <a:rPr lang="pt-BR" sz="2000" b="1">
                <a:solidFill>
                  <a:srgbClr val="FFFFCC"/>
                </a:solidFill>
                <a:latin typeface="Arial" charset="0"/>
                <a:cs typeface="Arial" charset="0"/>
              </a:rPr>
              <a:t>Broca da cana, </a:t>
            </a:r>
            <a:r>
              <a:rPr lang="pt-BR" sz="2000" b="1" i="1">
                <a:solidFill>
                  <a:srgbClr val="FFFFCC"/>
                </a:solidFill>
                <a:latin typeface="Arial" charset="0"/>
                <a:cs typeface="Arial" charset="0"/>
              </a:rPr>
              <a:t>Diatraea saccharalis</a:t>
            </a:r>
          </a:p>
        </p:txBody>
      </p:sp>
      <p:sp>
        <p:nvSpPr>
          <p:cNvPr id="550916" name="TextBox 4"/>
          <p:cNvSpPr txBox="1">
            <a:spLocks noChangeArrowheads="1"/>
          </p:cNvSpPr>
          <p:nvPr/>
        </p:nvSpPr>
        <p:spPr bwMode="auto">
          <a:xfrm>
            <a:off x="3714750" y="5643563"/>
            <a:ext cx="4967288" cy="369887"/>
          </a:xfrm>
          <a:prstGeom prst="rect">
            <a:avLst/>
          </a:prstGeom>
          <a:solidFill>
            <a:schemeClr val="bg1"/>
          </a:solidFill>
          <a:ln w="9525">
            <a:noFill/>
            <a:miter lim="800000"/>
            <a:headEnd/>
            <a:tailEnd/>
          </a:ln>
        </p:spPr>
        <p:txBody>
          <a:bodyPr wrap="none">
            <a:spAutoFit/>
          </a:bodyPr>
          <a:lstStyle/>
          <a:p>
            <a:pPr algn="l"/>
            <a:r>
              <a:rPr lang="pt-BR" sz="1800" b="1">
                <a:solidFill>
                  <a:srgbClr val="FFFF00"/>
                </a:solidFill>
                <a:latin typeface="Arial" charset="0"/>
                <a:cs typeface="Arial" charset="0"/>
              </a:rPr>
              <a:t>Danos e presença da pupa dentro da planta</a:t>
            </a:r>
          </a:p>
        </p:txBody>
      </p:sp>
      <p:sp>
        <p:nvSpPr>
          <p:cNvPr id="550917" name="TextBox 10"/>
          <p:cNvSpPr txBox="1">
            <a:spLocks noChangeArrowheads="1"/>
          </p:cNvSpPr>
          <p:nvPr/>
        </p:nvSpPr>
        <p:spPr bwMode="auto">
          <a:xfrm>
            <a:off x="5418138" y="1285875"/>
            <a:ext cx="2320925" cy="461963"/>
          </a:xfrm>
          <a:prstGeom prst="rect">
            <a:avLst/>
          </a:prstGeom>
          <a:noFill/>
          <a:ln w="9525">
            <a:noFill/>
            <a:miter lim="800000"/>
            <a:headEnd/>
            <a:tailEnd/>
          </a:ln>
        </p:spPr>
        <p:txBody>
          <a:bodyPr wrap="none">
            <a:spAutoFit/>
          </a:bodyPr>
          <a:lstStyle/>
          <a:p>
            <a:pPr algn="l"/>
            <a:r>
              <a:rPr lang="pt-BR" b="1">
                <a:solidFill>
                  <a:srgbClr val="FFFFCC"/>
                </a:solidFill>
                <a:latin typeface="Arial" charset="0"/>
                <a:cs typeface="Arial" charset="0"/>
              </a:rPr>
              <a:t>Inseto “broca”</a:t>
            </a:r>
            <a:endParaRPr lang="pt-BR" sz="1800" b="1">
              <a:solidFill>
                <a:srgbClr val="FFFFCC"/>
              </a:solidFill>
              <a:latin typeface="Arial" charset="0"/>
              <a:cs typeface="Arial" charset="0"/>
            </a:endParaRPr>
          </a:p>
        </p:txBody>
      </p:sp>
      <p:sp>
        <p:nvSpPr>
          <p:cNvPr id="550918" name="TextBox 20"/>
          <p:cNvSpPr txBox="1">
            <a:spLocks noChangeArrowheads="1"/>
          </p:cNvSpPr>
          <p:nvPr/>
        </p:nvSpPr>
        <p:spPr bwMode="auto">
          <a:xfrm>
            <a:off x="465138" y="428625"/>
            <a:ext cx="9063037" cy="646113"/>
          </a:xfrm>
          <a:prstGeom prst="rect">
            <a:avLst/>
          </a:prstGeom>
          <a:noFill/>
          <a:ln w="9525">
            <a:noFill/>
            <a:miter lim="800000"/>
            <a:headEnd/>
            <a:tailEnd/>
          </a:ln>
        </p:spPr>
        <p:txBody>
          <a:bodyPr>
            <a:spAutoFit/>
          </a:bodyPr>
          <a:lstStyle/>
          <a:p>
            <a:r>
              <a:rPr lang="pt-BR" sz="3600" b="1">
                <a:solidFill>
                  <a:srgbClr val="FFFF00"/>
                </a:solidFill>
                <a:latin typeface="Arial" charset="0"/>
                <a:cs typeface="Arial" charset="0"/>
              </a:rPr>
              <a:t>Praga emergente do milho</a:t>
            </a:r>
            <a:endParaRPr lang="pt-BR" sz="3600" b="1">
              <a:solidFill>
                <a:srgbClr val="FFFFCC"/>
              </a:solidFill>
              <a:latin typeface="Arial" charset="0"/>
              <a:cs typeface="Arial" charset="0"/>
            </a:endParaRPr>
          </a:p>
        </p:txBody>
      </p:sp>
    </p:spTree>
  </p:cSld>
  <p:clrMapOvr>
    <a:overrideClrMapping bg1="dk2" tx1="lt1" bg2="dk1" tx2="lt2" accent1="accent1" accent2="accent2" accent3="accent3" accent4="accent4" accent5="accent5" accent6="accent6" hlink="hlink" folHlink="folHlink"/>
  </p:clrMapOvr>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chemeClr val="bg1"/>
            </a:gs>
            <a:gs pos="100000">
              <a:schemeClr val="bg1">
                <a:gamma/>
                <a:shade val="46275"/>
                <a:invGamma/>
              </a:schemeClr>
            </a:gs>
          </a:gsLst>
          <a:lin ang="0" scaled="1"/>
        </a:gradFill>
        <a:effectLst/>
      </p:bgPr>
    </p:bg>
    <p:spTree>
      <p:nvGrpSpPr>
        <p:cNvPr id="1" name=""/>
        <p:cNvGrpSpPr/>
        <p:nvPr/>
      </p:nvGrpSpPr>
      <p:grpSpPr>
        <a:xfrm>
          <a:off x="0" y="0"/>
          <a:ext cx="0" cy="0"/>
          <a:chOff x="0" y="0"/>
          <a:chExt cx="0" cy="0"/>
        </a:xfrm>
      </p:grpSpPr>
      <p:pic>
        <p:nvPicPr>
          <p:cNvPr id="551938" name="Picture 2" descr="Diatraea - Broca da Cana-1.jpg"/>
          <p:cNvPicPr>
            <a:picLocks noChangeAspect="1"/>
          </p:cNvPicPr>
          <p:nvPr/>
        </p:nvPicPr>
        <p:blipFill>
          <a:blip r:embed="rId4"/>
          <a:srcRect/>
          <a:stretch>
            <a:fillRect/>
          </a:stretch>
        </p:blipFill>
        <p:spPr bwMode="auto">
          <a:xfrm>
            <a:off x="1006475" y="714375"/>
            <a:ext cx="7970838" cy="5518150"/>
          </a:xfrm>
          <a:prstGeom prst="rect">
            <a:avLst/>
          </a:prstGeom>
          <a:noFill/>
          <a:ln w="9525">
            <a:noFill/>
            <a:miter lim="800000"/>
            <a:headEnd/>
            <a:tailEnd/>
          </a:ln>
        </p:spPr>
      </p:pic>
      <p:sp>
        <p:nvSpPr>
          <p:cNvPr id="551939" name="TextBox 3"/>
          <p:cNvSpPr txBox="1">
            <a:spLocks noChangeArrowheads="1"/>
          </p:cNvSpPr>
          <p:nvPr/>
        </p:nvSpPr>
        <p:spPr bwMode="auto">
          <a:xfrm>
            <a:off x="2012950" y="6357938"/>
            <a:ext cx="4557713" cy="400050"/>
          </a:xfrm>
          <a:prstGeom prst="rect">
            <a:avLst/>
          </a:prstGeom>
          <a:noFill/>
          <a:ln w="9525">
            <a:noFill/>
            <a:miter lim="800000"/>
            <a:headEnd/>
            <a:tailEnd/>
          </a:ln>
        </p:spPr>
        <p:txBody>
          <a:bodyPr wrap="none">
            <a:spAutoFit/>
          </a:bodyPr>
          <a:lstStyle/>
          <a:p>
            <a:pPr algn="l"/>
            <a:r>
              <a:rPr lang="pt-BR" sz="2000" b="1">
                <a:solidFill>
                  <a:srgbClr val="FFFFCC"/>
                </a:solidFill>
                <a:latin typeface="Arial" charset="0"/>
                <a:cs typeface="Arial" charset="0"/>
              </a:rPr>
              <a:t>Broca da cana, </a:t>
            </a:r>
            <a:r>
              <a:rPr lang="pt-BR" sz="2000" b="1" i="1">
                <a:solidFill>
                  <a:srgbClr val="FFFFCC"/>
                </a:solidFill>
                <a:latin typeface="Arial" charset="0"/>
                <a:cs typeface="Arial" charset="0"/>
              </a:rPr>
              <a:t>Diatraea saccharalis</a:t>
            </a:r>
          </a:p>
        </p:txBody>
      </p:sp>
      <p:sp>
        <p:nvSpPr>
          <p:cNvPr id="551940" name="TextBox 4"/>
          <p:cNvSpPr txBox="1">
            <a:spLocks noChangeArrowheads="1"/>
          </p:cNvSpPr>
          <p:nvPr/>
        </p:nvSpPr>
        <p:spPr bwMode="auto">
          <a:xfrm>
            <a:off x="1393825" y="5786438"/>
            <a:ext cx="2017713" cy="369887"/>
          </a:xfrm>
          <a:prstGeom prst="rect">
            <a:avLst/>
          </a:prstGeom>
          <a:noFill/>
          <a:ln w="9525">
            <a:noFill/>
            <a:miter lim="800000"/>
            <a:headEnd/>
            <a:tailEnd/>
          </a:ln>
        </p:spPr>
        <p:txBody>
          <a:bodyPr wrap="none">
            <a:spAutoFit/>
          </a:bodyPr>
          <a:lstStyle/>
          <a:p>
            <a:pPr algn="l"/>
            <a:r>
              <a:rPr lang="pt-BR" sz="1800" b="1">
                <a:solidFill>
                  <a:srgbClr val="FFFFCC"/>
                </a:solidFill>
                <a:latin typeface="Arial" charset="0"/>
                <a:cs typeface="Arial" charset="0"/>
              </a:rPr>
              <a:t>Danos na espiga</a:t>
            </a:r>
          </a:p>
        </p:txBody>
      </p:sp>
      <p:sp>
        <p:nvSpPr>
          <p:cNvPr id="551941" name="TextBox 10"/>
          <p:cNvSpPr txBox="1">
            <a:spLocks noChangeArrowheads="1"/>
          </p:cNvSpPr>
          <p:nvPr/>
        </p:nvSpPr>
        <p:spPr bwMode="auto">
          <a:xfrm>
            <a:off x="5418138" y="1538288"/>
            <a:ext cx="2320925" cy="461962"/>
          </a:xfrm>
          <a:prstGeom prst="rect">
            <a:avLst/>
          </a:prstGeom>
          <a:noFill/>
          <a:ln w="9525">
            <a:noFill/>
            <a:miter lim="800000"/>
            <a:headEnd/>
            <a:tailEnd/>
          </a:ln>
        </p:spPr>
        <p:txBody>
          <a:bodyPr wrap="none">
            <a:spAutoFit/>
          </a:bodyPr>
          <a:lstStyle/>
          <a:p>
            <a:pPr algn="l"/>
            <a:r>
              <a:rPr lang="pt-BR" b="1">
                <a:solidFill>
                  <a:srgbClr val="FFFFCC"/>
                </a:solidFill>
                <a:latin typeface="Arial" charset="0"/>
                <a:cs typeface="Arial" charset="0"/>
              </a:rPr>
              <a:t>Inseto “broca”</a:t>
            </a:r>
            <a:endParaRPr lang="pt-BR" sz="1800" b="1">
              <a:solidFill>
                <a:srgbClr val="FFFFCC"/>
              </a:solidFill>
              <a:latin typeface="Arial" charset="0"/>
              <a:cs typeface="Arial" charset="0"/>
            </a:endParaRPr>
          </a:p>
        </p:txBody>
      </p:sp>
      <p:sp>
        <p:nvSpPr>
          <p:cNvPr id="551942" name="TextBox 20"/>
          <p:cNvSpPr txBox="1">
            <a:spLocks noChangeArrowheads="1"/>
          </p:cNvSpPr>
          <p:nvPr/>
        </p:nvSpPr>
        <p:spPr bwMode="auto">
          <a:xfrm>
            <a:off x="465138" y="428625"/>
            <a:ext cx="9063037" cy="646113"/>
          </a:xfrm>
          <a:prstGeom prst="rect">
            <a:avLst/>
          </a:prstGeom>
          <a:noFill/>
          <a:ln w="9525">
            <a:noFill/>
            <a:miter lim="800000"/>
            <a:headEnd/>
            <a:tailEnd/>
          </a:ln>
        </p:spPr>
        <p:txBody>
          <a:bodyPr>
            <a:spAutoFit/>
          </a:bodyPr>
          <a:lstStyle/>
          <a:p>
            <a:r>
              <a:rPr lang="pt-BR" sz="3600" b="1">
                <a:solidFill>
                  <a:srgbClr val="FFFF00"/>
                </a:solidFill>
                <a:latin typeface="Arial" charset="0"/>
                <a:cs typeface="Arial" charset="0"/>
              </a:rPr>
              <a:t>Praga emergente do milho</a:t>
            </a:r>
            <a:endParaRPr lang="pt-BR" sz="3600" b="1">
              <a:solidFill>
                <a:srgbClr val="FFFFCC"/>
              </a:solidFill>
              <a:latin typeface="Arial" charset="0"/>
              <a:cs typeface="Arial" charset="0"/>
            </a:endParaRPr>
          </a:p>
        </p:txBody>
      </p:sp>
    </p:spTree>
  </p:cSld>
  <p:clrMapOvr>
    <a:overrideClrMapping bg1="dk2" tx1="lt1" bg2="dk1" tx2="lt2" accent1="accent1" accent2="accent2" accent3="accent3" accent4="accent4" accent5="accent5" accent6="accent6" hlink="hlink" folHlink="folHlink"/>
  </p:clrMapOvr>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6098" name="TextBox 1"/>
          <p:cNvSpPr txBox="1">
            <a:spLocks noChangeArrowheads="1"/>
          </p:cNvSpPr>
          <p:nvPr/>
        </p:nvSpPr>
        <p:spPr bwMode="auto">
          <a:xfrm>
            <a:off x="696913" y="2597150"/>
            <a:ext cx="8877300" cy="3046413"/>
          </a:xfrm>
          <a:prstGeom prst="rect">
            <a:avLst/>
          </a:prstGeom>
          <a:noFill/>
          <a:ln w="9525">
            <a:noFill/>
            <a:miter lim="800000"/>
            <a:headEnd/>
            <a:tailEnd/>
          </a:ln>
        </p:spPr>
        <p:txBody>
          <a:bodyPr wrap="none">
            <a:spAutoFit/>
          </a:bodyPr>
          <a:lstStyle/>
          <a:p>
            <a:pPr algn="l">
              <a:buFontTx/>
              <a:buChar char="-"/>
            </a:pPr>
            <a:r>
              <a:rPr lang="pt-BR" sz="3200" b="1">
                <a:solidFill>
                  <a:srgbClr val="FFFF00"/>
                </a:solidFill>
                <a:latin typeface="Arial" charset="0"/>
              </a:rPr>
              <a:t>  </a:t>
            </a:r>
            <a:r>
              <a:rPr lang="pt-BR" sz="3200" b="1">
                <a:solidFill>
                  <a:schemeClr val="bg1"/>
                </a:solidFill>
                <a:latin typeface="Arial" charset="0"/>
              </a:rPr>
              <a:t>Necessidade do MIP</a:t>
            </a:r>
          </a:p>
          <a:p>
            <a:pPr algn="l">
              <a:buFontTx/>
              <a:buChar char="-"/>
            </a:pPr>
            <a:endParaRPr lang="pt-BR" sz="3200" b="1">
              <a:solidFill>
                <a:srgbClr val="FFFF00"/>
              </a:solidFill>
              <a:latin typeface="Arial" charset="0"/>
            </a:endParaRPr>
          </a:p>
          <a:p>
            <a:pPr algn="l">
              <a:buFontTx/>
              <a:buChar char="-"/>
            </a:pPr>
            <a:r>
              <a:rPr lang="pt-BR" sz="3200" b="1">
                <a:solidFill>
                  <a:srgbClr val="FFFF00"/>
                </a:solidFill>
                <a:latin typeface="Arial" charset="0"/>
              </a:rPr>
              <a:t>  Riscos para a tecnologia dos transgênicos</a:t>
            </a:r>
          </a:p>
          <a:p>
            <a:pPr algn="l">
              <a:buFontTx/>
              <a:buChar char="-"/>
            </a:pPr>
            <a:endParaRPr lang="pt-BR" sz="3200" b="1">
              <a:solidFill>
                <a:srgbClr val="FFFF00"/>
              </a:solidFill>
              <a:latin typeface="Arial" charset="0"/>
            </a:endParaRPr>
          </a:p>
          <a:p>
            <a:pPr algn="l"/>
            <a:r>
              <a:rPr lang="pt-BR" sz="3200" b="1">
                <a:solidFill>
                  <a:srgbClr val="FFFF00"/>
                </a:solidFill>
                <a:latin typeface="Arial" charset="0"/>
              </a:rPr>
              <a:t>-  </a:t>
            </a:r>
            <a:r>
              <a:rPr lang="pt-BR" sz="3200" b="1">
                <a:solidFill>
                  <a:schemeClr val="bg1"/>
                </a:solidFill>
                <a:latin typeface="Arial" charset="0"/>
              </a:rPr>
              <a:t>Oportunidade para o controle sustentável </a:t>
            </a:r>
          </a:p>
          <a:p>
            <a:pPr algn="l"/>
            <a:r>
              <a:rPr lang="pt-BR" sz="3200" b="1">
                <a:solidFill>
                  <a:srgbClr val="FFFF00"/>
                </a:solidFill>
                <a:latin typeface="Arial" charset="0"/>
              </a:rPr>
              <a:t>    (controle biológico aplicado e/ou natural)</a:t>
            </a:r>
          </a:p>
        </p:txBody>
      </p:sp>
      <p:sp>
        <p:nvSpPr>
          <p:cNvPr id="552963" name="TextBox 2"/>
          <p:cNvSpPr txBox="1">
            <a:spLocks noChangeArrowheads="1"/>
          </p:cNvSpPr>
          <p:nvPr/>
        </p:nvSpPr>
        <p:spPr bwMode="auto">
          <a:xfrm>
            <a:off x="590550" y="500063"/>
            <a:ext cx="8648700" cy="1754187"/>
          </a:xfrm>
          <a:prstGeom prst="rect">
            <a:avLst/>
          </a:prstGeom>
          <a:solidFill>
            <a:srgbClr val="FF0000"/>
          </a:solidFill>
          <a:ln w="76200">
            <a:solidFill>
              <a:schemeClr val="bg1"/>
            </a:solidFill>
            <a:miter lim="800000"/>
            <a:headEnd/>
            <a:tailEnd/>
          </a:ln>
        </p:spPr>
        <p:txBody>
          <a:bodyPr wrap="none">
            <a:spAutoFit/>
          </a:bodyPr>
          <a:lstStyle/>
          <a:p>
            <a:r>
              <a:rPr lang="pt-BR" sz="3600" b="1">
                <a:solidFill>
                  <a:srgbClr val="FFFF00"/>
                </a:solidFill>
                <a:latin typeface="Arial" charset="0"/>
              </a:rPr>
              <a:t>Onde e quando ocorrem a </a:t>
            </a:r>
          </a:p>
          <a:p>
            <a:r>
              <a:rPr lang="pt-BR" sz="3600" b="1">
                <a:solidFill>
                  <a:srgbClr val="FFFF00"/>
                </a:solidFill>
                <a:latin typeface="Arial" charset="0"/>
              </a:rPr>
              <a:t>lagarta-do-cartucho  e a broca da cana</a:t>
            </a:r>
          </a:p>
          <a:p>
            <a:r>
              <a:rPr lang="pt-BR" sz="3600" b="1">
                <a:solidFill>
                  <a:srgbClr val="FFFF00"/>
                </a:solidFill>
                <a:latin typeface="Arial" charset="0"/>
              </a:rPr>
              <a:t>e importância disto no MIP?</a:t>
            </a:r>
            <a:endParaRPr lang="pt-BR" sz="360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609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1609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16098">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1609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showMasterPhAnim="0">
  <p:cSld>
    <p:bg>
      <p:bgPr>
        <a:solidFill>
          <a:srgbClr val="0000FF"/>
        </a:solidFill>
        <a:effectLst/>
      </p:bgPr>
    </p:bg>
    <p:spTree>
      <p:nvGrpSpPr>
        <p:cNvPr id="1" name=""/>
        <p:cNvGrpSpPr/>
        <p:nvPr/>
      </p:nvGrpSpPr>
      <p:grpSpPr>
        <a:xfrm>
          <a:off x="0" y="0"/>
          <a:ext cx="0" cy="0"/>
          <a:chOff x="0" y="0"/>
          <a:chExt cx="0" cy="0"/>
        </a:xfrm>
      </p:grpSpPr>
      <p:sp>
        <p:nvSpPr>
          <p:cNvPr id="553986" name="Rectangle 5"/>
          <p:cNvSpPr>
            <a:spLocks noGrp="1" noChangeArrowheads="1"/>
          </p:cNvSpPr>
          <p:nvPr>
            <p:ph type="body" idx="1"/>
          </p:nvPr>
        </p:nvSpPr>
        <p:spPr>
          <a:xfrm>
            <a:off x="415925" y="2503488"/>
            <a:ext cx="8994775" cy="3949700"/>
          </a:xfrm>
        </p:spPr>
        <p:txBody>
          <a:bodyPr/>
          <a:lstStyle/>
          <a:p>
            <a:pPr eaLnBrk="1" hangingPunct="1"/>
            <a:endParaRPr lang="pt-BR" sz="4000" b="1" smtClean="0">
              <a:solidFill>
                <a:schemeClr val="bg1"/>
              </a:solidFill>
            </a:endParaRPr>
          </a:p>
          <a:p>
            <a:pPr eaLnBrk="1" hangingPunct="1"/>
            <a:r>
              <a:rPr lang="pt-BR" sz="4000" b="1" smtClean="0">
                <a:solidFill>
                  <a:schemeClr val="bg1"/>
                </a:solidFill>
              </a:rPr>
              <a:t>Ferramenta para monitoramento e para a decisão sobre uma medida de controle </a:t>
            </a:r>
          </a:p>
          <a:p>
            <a:pPr eaLnBrk="1" hangingPunct="1">
              <a:buFontTx/>
              <a:buNone/>
            </a:pPr>
            <a:endParaRPr lang="pt-BR" sz="4000" b="1" smtClean="0">
              <a:solidFill>
                <a:schemeClr val="bg1"/>
              </a:solidFill>
            </a:endParaRPr>
          </a:p>
        </p:txBody>
      </p:sp>
      <p:sp>
        <p:nvSpPr>
          <p:cNvPr id="553987" name="Rectangle 3"/>
          <p:cNvSpPr>
            <a:spLocks noChangeArrowheads="1"/>
          </p:cNvSpPr>
          <p:nvPr/>
        </p:nvSpPr>
        <p:spPr bwMode="auto">
          <a:xfrm>
            <a:off x="0" y="1558925"/>
            <a:ext cx="9906000" cy="1012825"/>
          </a:xfrm>
          <a:prstGeom prst="rect">
            <a:avLst/>
          </a:prstGeom>
          <a:solidFill>
            <a:srgbClr val="800000"/>
          </a:solidFill>
          <a:ln w="38100">
            <a:solidFill>
              <a:srgbClr val="00FFFF"/>
            </a:solidFill>
            <a:miter lim="800000"/>
            <a:headEnd/>
            <a:tailEnd/>
          </a:ln>
        </p:spPr>
        <p:txBody>
          <a:bodyPr anchor="ctr"/>
          <a:lstStyle/>
          <a:p>
            <a:r>
              <a:rPr lang="pt-BR" sz="4400" b="1">
                <a:solidFill>
                  <a:srgbClr val="FFFF00"/>
                </a:solidFill>
              </a:rPr>
              <a:t>Uso de feromônio sexual</a:t>
            </a:r>
          </a:p>
        </p:txBody>
      </p:sp>
    </p:spTree>
  </p:cSld>
  <p:clrMapOvr>
    <a:masterClrMapping/>
  </p:clrMapOvr>
  <p:transition>
    <p:wipe dir="r"/>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showMasterPhAnim="0">
  <p:cSld>
    <p:bg>
      <p:bgPr>
        <a:solidFill>
          <a:srgbClr val="0000FF"/>
        </a:solidFill>
        <a:effectLst/>
      </p:bgPr>
    </p:bg>
    <p:spTree>
      <p:nvGrpSpPr>
        <p:cNvPr id="1" name=""/>
        <p:cNvGrpSpPr/>
        <p:nvPr/>
      </p:nvGrpSpPr>
      <p:grpSpPr>
        <a:xfrm>
          <a:off x="0" y="0"/>
          <a:ext cx="0" cy="0"/>
          <a:chOff x="0" y="0"/>
          <a:chExt cx="0" cy="0"/>
        </a:xfrm>
      </p:grpSpPr>
      <p:graphicFrame>
        <p:nvGraphicFramePr>
          <p:cNvPr id="1026" name="Object 2"/>
          <p:cNvGraphicFramePr>
            <a:graphicFrameLocks noChangeAspect="1"/>
          </p:cNvGraphicFramePr>
          <p:nvPr/>
        </p:nvGraphicFramePr>
        <p:xfrm>
          <a:off x="598488" y="1857375"/>
          <a:ext cx="3660775" cy="2214563"/>
        </p:xfrm>
        <a:graphic>
          <a:graphicData uri="http://schemas.openxmlformats.org/presentationml/2006/ole">
            <p:oleObj spid="_x0000_s1026" name="PI3" r:id="rId4" imgW="1170360" imgH="708481" progId="PI3.Image">
              <p:embed/>
            </p:oleObj>
          </a:graphicData>
        </a:graphic>
      </p:graphicFrame>
      <p:sp>
        <p:nvSpPr>
          <p:cNvPr id="10" name="Text Box 3"/>
          <p:cNvSpPr txBox="1">
            <a:spLocks noChangeArrowheads="1"/>
          </p:cNvSpPr>
          <p:nvPr/>
        </p:nvSpPr>
        <p:spPr bwMode="auto">
          <a:xfrm>
            <a:off x="5378450" y="1357313"/>
            <a:ext cx="4398963" cy="3797300"/>
          </a:xfrm>
          <a:prstGeom prst="rect">
            <a:avLst/>
          </a:prstGeom>
          <a:noFill/>
          <a:ln w="76200">
            <a:solidFill>
              <a:srgbClr val="FF0000"/>
            </a:solidFill>
            <a:miter lim="800000"/>
            <a:headEnd/>
            <a:tailEnd/>
          </a:ln>
        </p:spPr>
        <p:txBody>
          <a:bodyPr>
            <a:spAutoFit/>
          </a:bodyPr>
          <a:lstStyle/>
          <a:p>
            <a:pPr eaLnBrk="0" hangingPunct="0">
              <a:lnSpc>
                <a:spcPct val="90000"/>
              </a:lnSpc>
              <a:spcBef>
                <a:spcPct val="50000"/>
              </a:spcBef>
            </a:pPr>
            <a:r>
              <a:rPr lang="pt-BR" sz="2800" b="1">
                <a:solidFill>
                  <a:srgbClr val="FFFFFF"/>
                </a:solidFill>
                <a:cs typeface="Arial" charset="0"/>
              </a:rPr>
              <a:t>Um triângulo de papelão com cola no  fundo para captura dos machos</a:t>
            </a:r>
            <a:endParaRPr lang="pt-BR" sz="2800" b="1" i="1">
              <a:solidFill>
                <a:srgbClr val="FFFF00"/>
              </a:solidFill>
              <a:cs typeface="Arial" charset="0"/>
            </a:endParaRPr>
          </a:p>
          <a:p>
            <a:pPr eaLnBrk="0" hangingPunct="0">
              <a:lnSpc>
                <a:spcPct val="90000"/>
              </a:lnSpc>
              <a:spcBef>
                <a:spcPct val="50000"/>
              </a:spcBef>
            </a:pPr>
            <a:endParaRPr lang="pt-BR" sz="2800" b="1">
              <a:solidFill>
                <a:srgbClr val="FFFFFF"/>
              </a:solidFill>
              <a:cs typeface="Arial" charset="0"/>
            </a:endParaRPr>
          </a:p>
          <a:p>
            <a:pPr eaLnBrk="0" hangingPunct="0">
              <a:spcBef>
                <a:spcPct val="50000"/>
              </a:spcBef>
            </a:pPr>
            <a:r>
              <a:rPr lang="pt-BR" sz="2800" b="1">
                <a:solidFill>
                  <a:srgbClr val="FFFFFF"/>
                </a:solidFill>
                <a:cs typeface="Arial" charset="0"/>
              </a:rPr>
              <a:t>Na parte superior do triângulo fica o </a:t>
            </a:r>
            <a:r>
              <a:rPr lang="pt-BR" sz="2800" b="1">
                <a:solidFill>
                  <a:srgbClr val="FFFF00"/>
                </a:solidFill>
                <a:cs typeface="Arial" charset="0"/>
              </a:rPr>
              <a:t>septo</a:t>
            </a:r>
            <a:r>
              <a:rPr lang="pt-BR" sz="2800" b="1">
                <a:solidFill>
                  <a:srgbClr val="FFFFFF"/>
                </a:solidFill>
                <a:cs typeface="Arial" charset="0"/>
              </a:rPr>
              <a:t> de borracha ou o “</a:t>
            </a:r>
            <a:r>
              <a:rPr lang="pt-BR" sz="2800" b="1">
                <a:solidFill>
                  <a:srgbClr val="FFFF00"/>
                </a:solidFill>
                <a:cs typeface="Arial" charset="0"/>
              </a:rPr>
              <a:t>sachê</a:t>
            </a:r>
            <a:r>
              <a:rPr lang="pt-BR" sz="2800" b="1">
                <a:solidFill>
                  <a:srgbClr val="FFFFFF"/>
                </a:solidFill>
                <a:cs typeface="Arial" charset="0"/>
              </a:rPr>
              <a:t>” com o feromônio</a:t>
            </a:r>
          </a:p>
        </p:txBody>
      </p:sp>
      <p:sp>
        <p:nvSpPr>
          <p:cNvPr id="1029" name="Rectangle 4"/>
          <p:cNvSpPr>
            <a:spLocks noChangeArrowheads="1"/>
          </p:cNvSpPr>
          <p:nvPr/>
        </p:nvSpPr>
        <p:spPr bwMode="auto">
          <a:xfrm>
            <a:off x="895350" y="214313"/>
            <a:ext cx="6788150" cy="574675"/>
          </a:xfrm>
          <a:prstGeom prst="rect">
            <a:avLst/>
          </a:prstGeom>
          <a:solidFill>
            <a:srgbClr val="800000"/>
          </a:solidFill>
          <a:ln w="38100">
            <a:solidFill>
              <a:srgbClr val="00FFFF"/>
            </a:solidFill>
            <a:miter lim="800000"/>
            <a:headEnd/>
            <a:tailEnd/>
          </a:ln>
        </p:spPr>
        <p:txBody>
          <a:bodyPr anchor="ctr"/>
          <a:lstStyle/>
          <a:p>
            <a:r>
              <a:rPr lang="pt-BR" sz="3200" b="1">
                <a:solidFill>
                  <a:srgbClr val="FFFF00"/>
                </a:solidFill>
                <a:cs typeface="Arial" charset="0"/>
              </a:rPr>
              <a:t>Armadilha </a:t>
            </a:r>
            <a:endParaRPr lang="pt-BR" sz="4400">
              <a:solidFill>
                <a:srgbClr val="FFFF00"/>
              </a:solidFill>
              <a:cs typeface="Arial" charset="0"/>
            </a:endParaRPr>
          </a:p>
        </p:txBody>
      </p:sp>
      <p:pic>
        <p:nvPicPr>
          <p:cNvPr id="1030" name="Picture 5" descr="LURE2"/>
          <p:cNvPicPr>
            <a:picLocks noChangeAspect="1" noChangeArrowheads="1"/>
          </p:cNvPicPr>
          <p:nvPr/>
        </p:nvPicPr>
        <p:blipFill>
          <a:blip r:embed="rId5"/>
          <a:srcRect/>
          <a:stretch>
            <a:fillRect/>
          </a:stretch>
        </p:blipFill>
        <p:spPr bwMode="auto">
          <a:xfrm>
            <a:off x="3236913" y="4440238"/>
            <a:ext cx="1949450" cy="1800225"/>
          </a:xfrm>
          <a:prstGeom prst="rect">
            <a:avLst/>
          </a:prstGeom>
          <a:noFill/>
          <a:ln w="76200">
            <a:solidFill>
              <a:srgbClr val="800000"/>
            </a:solidFill>
            <a:miter lim="800000"/>
            <a:headEnd/>
            <a:tailEnd/>
          </a:ln>
        </p:spPr>
      </p:pic>
      <p:sp>
        <p:nvSpPr>
          <p:cNvPr id="1031" name="Text Box 6"/>
          <p:cNvSpPr txBox="1">
            <a:spLocks noChangeArrowheads="1"/>
          </p:cNvSpPr>
          <p:nvPr/>
        </p:nvSpPr>
        <p:spPr bwMode="auto">
          <a:xfrm>
            <a:off x="4406900" y="4440238"/>
            <a:ext cx="779463" cy="579437"/>
          </a:xfrm>
          <a:prstGeom prst="rect">
            <a:avLst/>
          </a:prstGeom>
          <a:solidFill>
            <a:srgbClr val="FFFFFF"/>
          </a:solidFill>
          <a:ln w="9525">
            <a:noFill/>
            <a:miter lim="800000"/>
            <a:headEnd/>
            <a:tailEnd/>
          </a:ln>
        </p:spPr>
        <p:txBody>
          <a:bodyPr>
            <a:spAutoFit/>
          </a:bodyPr>
          <a:lstStyle/>
          <a:p>
            <a:pPr eaLnBrk="0" hangingPunct="0">
              <a:spcBef>
                <a:spcPct val="50000"/>
              </a:spcBef>
            </a:pPr>
            <a:endParaRPr lang="pt-BR" sz="3200">
              <a:solidFill>
                <a:srgbClr val="000000"/>
              </a:solidFill>
              <a:cs typeface="Arial" charset="0"/>
            </a:endParaRPr>
          </a:p>
        </p:txBody>
      </p:sp>
      <p:pic>
        <p:nvPicPr>
          <p:cNvPr id="1032" name="Picture 7" descr="LURE1"/>
          <p:cNvPicPr>
            <a:picLocks noChangeAspect="1" noChangeArrowheads="1"/>
          </p:cNvPicPr>
          <p:nvPr/>
        </p:nvPicPr>
        <p:blipFill>
          <a:blip r:embed="rId6" cstate="email"/>
          <a:srcRect/>
          <a:stretch>
            <a:fillRect/>
          </a:stretch>
        </p:blipFill>
        <p:spPr bwMode="auto">
          <a:xfrm>
            <a:off x="233363" y="4440238"/>
            <a:ext cx="2925762" cy="1800225"/>
          </a:xfrm>
          <a:prstGeom prst="rect">
            <a:avLst/>
          </a:prstGeom>
          <a:noFill/>
          <a:ln w="76200">
            <a:solidFill>
              <a:srgbClr val="800000"/>
            </a:solidFill>
            <a:miter lim="800000"/>
            <a:headEnd/>
            <a:tailEnd/>
          </a:ln>
        </p:spPr>
      </p:pic>
      <p:sp>
        <p:nvSpPr>
          <p:cNvPr id="15" name="Line 8"/>
          <p:cNvSpPr>
            <a:spLocks noChangeShapeType="1"/>
          </p:cNvSpPr>
          <p:nvPr/>
        </p:nvSpPr>
        <p:spPr bwMode="auto">
          <a:xfrm flipH="1" flipV="1">
            <a:off x="2381250" y="2786063"/>
            <a:ext cx="701675" cy="1871662"/>
          </a:xfrm>
          <a:prstGeom prst="line">
            <a:avLst/>
          </a:prstGeom>
          <a:noFill/>
          <a:ln w="9525">
            <a:solidFill>
              <a:srgbClr val="FFFF00"/>
            </a:solidFill>
            <a:round/>
            <a:headEnd/>
            <a:tailEnd type="triangle" w="med" len="med"/>
          </a:ln>
        </p:spPr>
        <p:txBody>
          <a:bodyPr/>
          <a:lstStyle/>
          <a:p>
            <a:endParaRPr lang="pt-B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xEl>
                                              <p:pRg st="2" end="2"/>
                                            </p:txEl>
                                          </p:spTgt>
                                        </p:tgtEl>
                                        <p:attrNameLst>
                                          <p:attrName>style.visibility</p:attrName>
                                        </p:attrNameLst>
                                      </p:cBhvr>
                                      <p:to>
                                        <p:strVal val="visible"/>
                                      </p:to>
                                    </p:set>
                                    <p:anim calcmode="lin" valueType="num">
                                      <p:cBhvr additive="base">
                                        <p:cTn id="7"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par>
                                <p:cTn id="13" presetID="6" presetClass="emph" presetSubtype="0" fill="hold" grpId="1" nodeType="withEffect">
                                  <p:stCondLst>
                                    <p:cond delay="0"/>
                                  </p:stCondLst>
                                  <p:childTnLst>
                                    <p:animScale>
                                      <p:cBhvr>
                                        <p:cTn id="14" dur="2000" fill="hold"/>
                                        <p:tgtEl>
                                          <p:spTgt spid="15"/>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50" name="Object 2"/>
          <p:cNvGraphicFramePr>
            <a:graphicFrameLocks noChangeAspect="1"/>
          </p:cNvGraphicFramePr>
          <p:nvPr/>
        </p:nvGraphicFramePr>
        <p:xfrm>
          <a:off x="0" y="1588"/>
          <a:ext cx="9906000" cy="6856412"/>
        </p:xfrm>
        <a:graphic>
          <a:graphicData uri="http://schemas.openxmlformats.org/presentationml/2006/ole">
            <p:oleObj spid="_x0000_s2050" name="Foto do Photo Editor" r:id="rId4" imgW="6095238" imgH="4571429" progId="MSPhotoEd.3">
              <p:embed/>
            </p:oleObj>
          </a:graphicData>
        </a:graphic>
      </p:graphicFrame>
      <p:sp>
        <p:nvSpPr>
          <p:cNvPr id="2051" name="Oval 3"/>
          <p:cNvSpPr>
            <a:spLocks noChangeArrowheads="1"/>
          </p:cNvSpPr>
          <p:nvPr/>
        </p:nvSpPr>
        <p:spPr bwMode="auto">
          <a:xfrm>
            <a:off x="3384550" y="3200400"/>
            <a:ext cx="1898650" cy="1524000"/>
          </a:xfrm>
          <a:prstGeom prst="ellipse">
            <a:avLst/>
          </a:prstGeom>
          <a:noFill/>
          <a:ln w="38100">
            <a:solidFill>
              <a:schemeClr val="tx1"/>
            </a:solidFill>
            <a:round/>
            <a:headEnd/>
            <a:tailEnd/>
          </a:ln>
        </p:spPr>
        <p:txBody>
          <a:bodyPr wrap="none" anchor="ctr"/>
          <a:lstStyle/>
          <a:p>
            <a:pPr algn="l" eaLnBrk="0" hangingPunct="0"/>
            <a:endParaRPr lang="pt-BR">
              <a:solidFill>
                <a:srgbClr val="000000"/>
              </a:solidFill>
              <a:cs typeface="Arial" charset="0"/>
            </a:endParaRPr>
          </a:p>
        </p:txBody>
      </p:sp>
      <p:sp>
        <p:nvSpPr>
          <p:cNvPr id="2052" name="Text Box 4"/>
          <p:cNvSpPr txBox="1">
            <a:spLocks noChangeArrowheads="1"/>
          </p:cNvSpPr>
          <p:nvPr/>
        </p:nvSpPr>
        <p:spPr bwMode="auto">
          <a:xfrm>
            <a:off x="3595688" y="214313"/>
            <a:ext cx="6108700" cy="523875"/>
          </a:xfrm>
          <a:prstGeom prst="rect">
            <a:avLst/>
          </a:prstGeom>
          <a:solidFill>
            <a:srgbClr val="C00000"/>
          </a:solidFill>
          <a:ln w="9525">
            <a:noFill/>
            <a:miter lim="800000"/>
            <a:headEnd/>
            <a:tailEnd/>
          </a:ln>
        </p:spPr>
        <p:txBody>
          <a:bodyPr wrap="none">
            <a:spAutoFit/>
          </a:bodyPr>
          <a:lstStyle/>
          <a:p>
            <a:pPr algn="l" eaLnBrk="0" hangingPunct="0"/>
            <a:r>
              <a:rPr lang="pt-BR" sz="2800" b="1">
                <a:solidFill>
                  <a:srgbClr val="FFFF00"/>
                </a:solidFill>
                <a:latin typeface="Arial Black" pitchFamily="34" charset="0"/>
                <a:cs typeface="Arial" charset="0"/>
              </a:rPr>
              <a:t>Uso do liberador de feromônio</a:t>
            </a:r>
            <a:endParaRPr lang="pt-BR" sz="3200" b="1">
              <a:solidFill>
                <a:srgbClr val="000000"/>
              </a:solidFill>
              <a:cs typeface="Arial" charset="0"/>
            </a:endParaRPr>
          </a:p>
        </p:txBody>
      </p:sp>
      <p:sp>
        <p:nvSpPr>
          <p:cNvPr id="2053" name="Text Box 4"/>
          <p:cNvSpPr txBox="1">
            <a:spLocks noChangeArrowheads="1"/>
          </p:cNvSpPr>
          <p:nvPr/>
        </p:nvSpPr>
        <p:spPr bwMode="auto">
          <a:xfrm>
            <a:off x="7570788" y="6248400"/>
            <a:ext cx="2168525" cy="369888"/>
          </a:xfrm>
          <a:prstGeom prst="rect">
            <a:avLst/>
          </a:prstGeom>
          <a:noFill/>
          <a:ln w="9525">
            <a:noFill/>
            <a:miter lim="800000"/>
            <a:headEnd/>
            <a:tailEnd/>
          </a:ln>
        </p:spPr>
        <p:txBody>
          <a:bodyPr wrap="none">
            <a:spAutoFit/>
          </a:bodyPr>
          <a:lstStyle/>
          <a:p>
            <a:pPr algn="l" eaLnBrk="0" hangingPunct="0"/>
            <a:r>
              <a:rPr lang="pt-BR" sz="1800">
                <a:solidFill>
                  <a:srgbClr val="3333CC"/>
                </a:solidFill>
                <a:latin typeface="Arial Black" pitchFamily="34" charset="0"/>
                <a:cs typeface="Arial" charset="0"/>
              </a:rPr>
              <a:t>Silveira Martins</a:t>
            </a:r>
            <a:endParaRPr lang="pt-BR">
              <a:solidFill>
                <a:srgbClr val="3333CC"/>
              </a:solidFill>
              <a:cs typeface="Arial" charset="0"/>
            </a:endParaRPr>
          </a:p>
        </p:txBody>
      </p:sp>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74" name="Object 2"/>
          <p:cNvGraphicFramePr>
            <a:graphicFrameLocks noChangeAspect="1"/>
          </p:cNvGraphicFramePr>
          <p:nvPr/>
        </p:nvGraphicFramePr>
        <p:xfrm>
          <a:off x="0" y="0"/>
          <a:ext cx="9906000" cy="6856413"/>
        </p:xfrm>
        <a:graphic>
          <a:graphicData uri="http://schemas.openxmlformats.org/presentationml/2006/ole">
            <p:oleObj spid="_x0000_s3074" name="Foto do Photo Editor" r:id="rId4" imgW="6095238" imgH="4571429" progId="MSPhotoEd.3">
              <p:embed/>
            </p:oleObj>
          </a:graphicData>
        </a:graphic>
      </p:graphicFrame>
      <p:sp>
        <p:nvSpPr>
          <p:cNvPr id="3075" name="Line 3"/>
          <p:cNvSpPr>
            <a:spLocks noChangeShapeType="1"/>
          </p:cNvSpPr>
          <p:nvPr/>
        </p:nvSpPr>
        <p:spPr bwMode="auto">
          <a:xfrm rot="-10570002">
            <a:off x="5365750" y="3773488"/>
            <a:ext cx="1568450" cy="0"/>
          </a:xfrm>
          <a:prstGeom prst="line">
            <a:avLst/>
          </a:prstGeom>
          <a:noFill/>
          <a:ln w="76200">
            <a:solidFill>
              <a:srgbClr val="FF3300"/>
            </a:solidFill>
            <a:round/>
            <a:headEnd/>
            <a:tailEnd type="triangle" w="med" len="med"/>
          </a:ln>
        </p:spPr>
        <p:txBody>
          <a:bodyPr wrap="none" anchor="ctr"/>
          <a:lstStyle/>
          <a:p>
            <a:endParaRPr lang="pt-BR"/>
          </a:p>
        </p:txBody>
      </p:sp>
      <p:sp>
        <p:nvSpPr>
          <p:cNvPr id="3076" name="Text Box 4"/>
          <p:cNvSpPr txBox="1">
            <a:spLocks noChangeArrowheads="1"/>
          </p:cNvSpPr>
          <p:nvPr/>
        </p:nvSpPr>
        <p:spPr bwMode="auto">
          <a:xfrm>
            <a:off x="7099300" y="3657600"/>
            <a:ext cx="2649538" cy="523875"/>
          </a:xfrm>
          <a:prstGeom prst="rect">
            <a:avLst/>
          </a:prstGeom>
          <a:solidFill>
            <a:srgbClr val="C00000"/>
          </a:solidFill>
          <a:ln w="9525">
            <a:noFill/>
            <a:miter lim="800000"/>
            <a:headEnd/>
            <a:tailEnd/>
          </a:ln>
        </p:spPr>
        <p:txBody>
          <a:bodyPr wrap="none">
            <a:spAutoFit/>
          </a:bodyPr>
          <a:lstStyle/>
          <a:p>
            <a:pPr algn="l" eaLnBrk="0" hangingPunct="0"/>
            <a:r>
              <a:rPr lang="pt-BR" sz="2800" b="1">
                <a:solidFill>
                  <a:srgbClr val="FFFF00"/>
                </a:solidFill>
                <a:latin typeface="Arial Black" pitchFamily="34" charset="0"/>
                <a:cs typeface="Arial" charset="0"/>
              </a:rPr>
              <a:t>Piso adesivo</a:t>
            </a:r>
            <a:endParaRPr lang="pt-BR" sz="3600" b="1">
              <a:solidFill>
                <a:srgbClr val="FFFF00"/>
              </a:solidFill>
              <a:cs typeface="Arial" charset="0"/>
            </a:endParaRPr>
          </a:p>
        </p:txBody>
      </p: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706" name="Content Placeholder 2"/>
          <p:cNvSpPr>
            <a:spLocks noGrp="1"/>
          </p:cNvSpPr>
          <p:nvPr>
            <p:ph idx="1"/>
          </p:nvPr>
        </p:nvSpPr>
        <p:spPr>
          <a:xfrm>
            <a:off x="452438" y="1600200"/>
            <a:ext cx="8958262" cy="4686300"/>
          </a:xfrm>
        </p:spPr>
        <p:txBody>
          <a:bodyPr/>
          <a:lstStyle/>
          <a:p>
            <a:r>
              <a:rPr lang="pt-BR" b="1" smtClean="0"/>
              <a:t>Outro ponto a ser considerado é a variabilidade entre cultivares quanto à eficiência de controle da lagarta-do-cartucho. </a:t>
            </a:r>
          </a:p>
          <a:p>
            <a:endParaRPr lang="pt-BR" b="1" smtClean="0"/>
          </a:p>
          <a:p>
            <a:r>
              <a:rPr lang="pt-BR" b="1" smtClean="0">
                <a:solidFill>
                  <a:srgbClr val="0000FF"/>
                </a:solidFill>
              </a:rPr>
              <a:t>Este fato reforça a necessidade do monitoramento contínuo</a:t>
            </a:r>
            <a:r>
              <a:rPr lang="pt-BR" b="1" smtClean="0"/>
              <a:t>, pois a mariposa se faz presente continuamente, e, especialmente no início de desenvolvimento da planta.</a:t>
            </a:r>
          </a:p>
          <a:p>
            <a:endParaRPr lang="pt-BR" b="1" smtClean="0"/>
          </a:p>
        </p:txBody>
      </p:sp>
      <p:sp>
        <p:nvSpPr>
          <p:cNvPr id="456707" name="Title 1"/>
          <p:cNvSpPr>
            <a:spLocks noGrp="1"/>
          </p:cNvSpPr>
          <p:nvPr>
            <p:ph type="title"/>
          </p:nvPr>
        </p:nvSpPr>
        <p:spPr>
          <a:solidFill>
            <a:srgbClr val="C00000"/>
          </a:solidFill>
        </p:spPr>
        <p:txBody>
          <a:bodyPr/>
          <a:lstStyle/>
          <a:p>
            <a:r>
              <a:rPr lang="pt-BR" b="1" smtClean="0">
                <a:solidFill>
                  <a:schemeClr val="bg1"/>
                </a:solidFill>
              </a:rPr>
              <a:t>MIP MILHO</a:t>
            </a:r>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98" name="Object 2"/>
          <p:cNvGraphicFramePr>
            <a:graphicFrameLocks noChangeAspect="1"/>
          </p:cNvGraphicFramePr>
          <p:nvPr/>
        </p:nvGraphicFramePr>
        <p:xfrm>
          <a:off x="0" y="1588"/>
          <a:ext cx="9906000" cy="6856412"/>
        </p:xfrm>
        <a:graphic>
          <a:graphicData uri="http://schemas.openxmlformats.org/presentationml/2006/ole">
            <p:oleObj spid="_x0000_s4098" name="Foto do Photo Editor" r:id="rId4" imgW="6095238" imgH="4571429" progId="MSPhotoEd.3">
              <p:embed/>
            </p:oleObj>
          </a:graphicData>
        </a:graphic>
      </p:graphicFrame>
      <p:sp>
        <p:nvSpPr>
          <p:cNvPr id="4099" name="Text Box 3"/>
          <p:cNvSpPr txBox="1">
            <a:spLocks noChangeArrowheads="1"/>
          </p:cNvSpPr>
          <p:nvPr/>
        </p:nvSpPr>
        <p:spPr bwMode="auto">
          <a:xfrm>
            <a:off x="309563" y="71438"/>
            <a:ext cx="9477375" cy="584200"/>
          </a:xfrm>
          <a:prstGeom prst="rect">
            <a:avLst/>
          </a:prstGeom>
          <a:solidFill>
            <a:srgbClr val="C00000"/>
          </a:solidFill>
          <a:ln w="9525">
            <a:noFill/>
            <a:miter lim="800000"/>
            <a:headEnd/>
            <a:tailEnd/>
          </a:ln>
        </p:spPr>
        <p:txBody>
          <a:bodyPr wrap="none">
            <a:spAutoFit/>
          </a:bodyPr>
          <a:lstStyle/>
          <a:p>
            <a:pPr algn="l" eaLnBrk="0" hangingPunct="0"/>
            <a:r>
              <a:rPr lang="pt-BR" sz="3200" b="1">
                <a:solidFill>
                  <a:srgbClr val="FFFF00"/>
                </a:solidFill>
                <a:latin typeface="Arial Black" pitchFamily="34" charset="0"/>
                <a:cs typeface="Arial" charset="0"/>
              </a:rPr>
              <a:t>Uso de armadilhas com feromônio sexual</a:t>
            </a:r>
            <a:endParaRPr lang="pt-BR" sz="3600" b="1">
              <a:solidFill>
                <a:srgbClr val="FFFF00"/>
              </a:solidFill>
              <a:cs typeface="Arial" charset="0"/>
            </a:endParaRPr>
          </a:p>
        </p:txBody>
      </p:sp>
      <p:sp>
        <p:nvSpPr>
          <p:cNvPr id="4100" name="Text Box 4"/>
          <p:cNvSpPr txBox="1">
            <a:spLocks noChangeArrowheads="1"/>
          </p:cNvSpPr>
          <p:nvPr/>
        </p:nvSpPr>
        <p:spPr bwMode="auto">
          <a:xfrm>
            <a:off x="247650" y="6248400"/>
            <a:ext cx="2168525" cy="369888"/>
          </a:xfrm>
          <a:prstGeom prst="rect">
            <a:avLst/>
          </a:prstGeom>
          <a:noFill/>
          <a:ln w="9525">
            <a:noFill/>
            <a:miter lim="800000"/>
            <a:headEnd/>
            <a:tailEnd/>
          </a:ln>
        </p:spPr>
        <p:txBody>
          <a:bodyPr wrap="none">
            <a:spAutoFit/>
          </a:bodyPr>
          <a:lstStyle/>
          <a:p>
            <a:pPr algn="l" eaLnBrk="0" hangingPunct="0"/>
            <a:r>
              <a:rPr lang="pt-BR" sz="1800">
                <a:solidFill>
                  <a:srgbClr val="3333CC"/>
                </a:solidFill>
                <a:latin typeface="Arial Black" pitchFamily="34" charset="0"/>
                <a:cs typeface="Arial" charset="0"/>
              </a:rPr>
              <a:t>Silveira Martins</a:t>
            </a:r>
            <a:endParaRPr lang="pt-BR">
              <a:solidFill>
                <a:srgbClr val="3333CC"/>
              </a:solidFill>
              <a:cs typeface="Arial" charset="0"/>
            </a:endParaRPr>
          </a:p>
        </p:txBody>
      </p:sp>
      <p:sp>
        <p:nvSpPr>
          <p:cNvPr id="4101" name="Oval 5"/>
          <p:cNvSpPr>
            <a:spLocks noChangeArrowheads="1"/>
          </p:cNvSpPr>
          <p:nvPr/>
        </p:nvSpPr>
        <p:spPr bwMode="auto">
          <a:xfrm>
            <a:off x="3714750" y="3429000"/>
            <a:ext cx="1981200" cy="1066800"/>
          </a:xfrm>
          <a:prstGeom prst="ellipse">
            <a:avLst/>
          </a:prstGeom>
          <a:noFill/>
          <a:ln w="57150">
            <a:solidFill>
              <a:srgbClr val="FF3300"/>
            </a:solidFill>
            <a:round/>
            <a:headEnd/>
            <a:tailEnd/>
          </a:ln>
        </p:spPr>
        <p:txBody>
          <a:bodyPr wrap="none" anchor="ctr"/>
          <a:lstStyle/>
          <a:p>
            <a:pPr algn="l" eaLnBrk="0" hangingPunct="0"/>
            <a:endParaRPr lang="pt-BR">
              <a:solidFill>
                <a:srgbClr val="000000"/>
              </a:solidFill>
              <a:cs typeface="Arial" charset="0"/>
            </a:endParaRPr>
          </a:p>
        </p:txBody>
      </p:sp>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showMasterPhAnim="0">
  <p:cSld>
    <p:bg>
      <p:bgPr>
        <a:solidFill>
          <a:srgbClr val="0000FF"/>
        </a:solidFill>
        <a:effectLst/>
      </p:bgPr>
    </p:bg>
    <p:spTree>
      <p:nvGrpSpPr>
        <p:cNvPr id="1" name=""/>
        <p:cNvGrpSpPr/>
        <p:nvPr/>
      </p:nvGrpSpPr>
      <p:grpSpPr>
        <a:xfrm>
          <a:off x="0" y="0"/>
          <a:ext cx="0" cy="0"/>
          <a:chOff x="0" y="0"/>
          <a:chExt cx="0" cy="0"/>
        </a:xfrm>
      </p:grpSpPr>
      <p:pic>
        <p:nvPicPr>
          <p:cNvPr id="555010" name="Picture 2" descr="Ferocon 083"/>
          <p:cNvPicPr>
            <a:picLocks noChangeAspect="1" noChangeArrowheads="1"/>
          </p:cNvPicPr>
          <p:nvPr/>
        </p:nvPicPr>
        <p:blipFill>
          <a:blip r:embed="rId3" cstate="email"/>
          <a:srcRect/>
          <a:stretch>
            <a:fillRect/>
          </a:stretch>
        </p:blipFill>
        <p:spPr bwMode="auto">
          <a:xfrm>
            <a:off x="271463" y="873125"/>
            <a:ext cx="7824787" cy="5416550"/>
          </a:xfrm>
          <a:prstGeom prst="rect">
            <a:avLst/>
          </a:prstGeom>
          <a:noFill/>
          <a:ln w="76200">
            <a:solidFill>
              <a:srgbClr val="00FFFF"/>
            </a:solidFill>
            <a:miter lim="800000"/>
            <a:headEnd/>
            <a:tailEnd/>
          </a:ln>
        </p:spPr>
      </p:pic>
      <p:sp>
        <p:nvSpPr>
          <p:cNvPr id="555011" name="Rectangle 3"/>
          <p:cNvSpPr>
            <a:spLocks noChangeArrowheads="1"/>
          </p:cNvSpPr>
          <p:nvPr/>
        </p:nvSpPr>
        <p:spPr bwMode="auto">
          <a:xfrm>
            <a:off x="1308100" y="285750"/>
            <a:ext cx="6788150" cy="574675"/>
          </a:xfrm>
          <a:prstGeom prst="rect">
            <a:avLst/>
          </a:prstGeom>
          <a:solidFill>
            <a:srgbClr val="800000"/>
          </a:solidFill>
          <a:ln w="38100">
            <a:solidFill>
              <a:srgbClr val="00FFFF"/>
            </a:solidFill>
            <a:miter lim="800000"/>
            <a:headEnd/>
            <a:tailEnd/>
          </a:ln>
        </p:spPr>
        <p:txBody>
          <a:bodyPr anchor="ctr"/>
          <a:lstStyle/>
          <a:p>
            <a:r>
              <a:rPr lang="pt-BR" sz="3200" b="1">
                <a:solidFill>
                  <a:srgbClr val="FFFF00"/>
                </a:solidFill>
                <a:cs typeface="Arial" charset="0"/>
              </a:rPr>
              <a:t>Quando controlar a praga?</a:t>
            </a:r>
            <a:endParaRPr lang="pt-BR" sz="4400">
              <a:solidFill>
                <a:srgbClr val="FFFF00"/>
              </a:solidFill>
              <a:cs typeface="Arial" charset="0"/>
            </a:endParaRPr>
          </a:p>
        </p:txBody>
      </p:sp>
      <p:sp>
        <p:nvSpPr>
          <p:cNvPr id="555012" name="Text Box 4"/>
          <p:cNvSpPr txBox="1">
            <a:spLocks noChangeArrowheads="1"/>
          </p:cNvSpPr>
          <p:nvPr/>
        </p:nvSpPr>
        <p:spPr bwMode="auto">
          <a:xfrm>
            <a:off x="5381625" y="1714500"/>
            <a:ext cx="4249738" cy="3540125"/>
          </a:xfrm>
          <a:prstGeom prst="rect">
            <a:avLst/>
          </a:prstGeom>
          <a:solidFill>
            <a:srgbClr val="0000FF"/>
          </a:solidFill>
          <a:ln w="76200">
            <a:solidFill>
              <a:srgbClr val="99FF33"/>
            </a:solidFill>
            <a:miter lim="800000"/>
            <a:headEnd/>
            <a:tailEnd/>
          </a:ln>
        </p:spPr>
        <p:txBody>
          <a:bodyPr>
            <a:spAutoFit/>
          </a:bodyPr>
          <a:lstStyle/>
          <a:p>
            <a:pPr>
              <a:buFontTx/>
              <a:buChar char="•"/>
            </a:pPr>
            <a:endParaRPr lang="pt-BR" sz="2800" b="1">
              <a:solidFill>
                <a:srgbClr val="FFFF66"/>
              </a:solidFill>
              <a:cs typeface="Arial" charset="0"/>
            </a:endParaRPr>
          </a:p>
          <a:p>
            <a:pPr>
              <a:buFontTx/>
              <a:buChar char="•"/>
            </a:pPr>
            <a:r>
              <a:rPr lang="pt-BR" sz="2800" b="1">
                <a:solidFill>
                  <a:srgbClr val="FFFF66"/>
                </a:solidFill>
                <a:cs typeface="Arial" charset="0"/>
              </a:rPr>
              <a:t>  3 machos  / coleta</a:t>
            </a:r>
          </a:p>
          <a:p>
            <a:pPr>
              <a:buFontTx/>
              <a:buChar char="•"/>
            </a:pPr>
            <a:endParaRPr lang="pt-BR" sz="2800" b="1">
              <a:solidFill>
                <a:srgbClr val="FFFFFF"/>
              </a:solidFill>
              <a:cs typeface="Arial" charset="0"/>
            </a:endParaRPr>
          </a:p>
          <a:p>
            <a:pPr>
              <a:buFontTx/>
              <a:buChar char="•"/>
            </a:pPr>
            <a:r>
              <a:rPr lang="pt-BR" sz="2800" b="1">
                <a:solidFill>
                  <a:srgbClr val="FFFFFF"/>
                </a:solidFill>
                <a:cs typeface="Arial" charset="0"/>
              </a:rPr>
              <a:t>  Controle: 10 dias após  para inseticida ou imediato pars </a:t>
            </a:r>
            <a:r>
              <a:rPr lang="pt-BR" sz="2800" b="1" i="1">
                <a:solidFill>
                  <a:srgbClr val="FFFFFF"/>
                </a:solidFill>
                <a:cs typeface="Arial" charset="0"/>
              </a:rPr>
              <a:t>Trichogramma/Telenomus</a:t>
            </a:r>
          </a:p>
          <a:p>
            <a:endParaRPr lang="pt-BR" sz="2800" b="1">
              <a:solidFill>
                <a:srgbClr val="FFFF66"/>
              </a:solidFill>
              <a:cs typeface="Arial" charset="0"/>
            </a:endParaRPr>
          </a:p>
        </p:txBody>
      </p:sp>
      <p:sp>
        <p:nvSpPr>
          <p:cNvPr id="555013" name="Text Box 5"/>
          <p:cNvSpPr txBox="1">
            <a:spLocks noChangeArrowheads="1"/>
          </p:cNvSpPr>
          <p:nvPr/>
        </p:nvSpPr>
        <p:spPr bwMode="auto">
          <a:xfrm>
            <a:off x="130175" y="909638"/>
            <a:ext cx="4679950" cy="519112"/>
          </a:xfrm>
          <a:prstGeom prst="rect">
            <a:avLst/>
          </a:prstGeom>
          <a:solidFill>
            <a:srgbClr val="0000FF"/>
          </a:solidFill>
          <a:ln w="9525">
            <a:noFill/>
            <a:miter lim="800000"/>
            <a:headEnd/>
            <a:tailEnd/>
          </a:ln>
        </p:spPr>
        <p:txBody>
          <a:bodyPr>
            <a:spAutoFit/>
          </a:bodyPr>
          <a:lstStyle/>
          <a:p>
            <a:r>
              <a:rPr lang="pt-BR" sz="2800" b="1">
                <a:solidFill>
                  <a:srgbClr val="FFFF66"/>
                </a:solidFill>
                <a:cs typeface="Arial" charset="0"/>
              </a:rPr>
              <a:t>Uma armadilha / 5 ha</a:t>
            </a:r>
            <a:endParaRPr lang="pt-BR" sz="2800">
              <a:solidFill>
                <a:srgbClr val="000000"/>
              </a:solidFill>
              <a:cs typeface="Arial" charset="0"/>
            </a:endParaRPr>
          </a:p>
        </p:txBody>
      </p:sp>
    </p:spTree>
  </p:cSld>
  <p:clrMapOvr>
    <a:masterClrMapping/>
  </p:clrMapOvr>
  <p:transition>
    <p:wipe dir="r"/>
  </p:transition>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showMasterPhAnim="0">
  <p:cSld>
    <p:bg>
      <p:bgPr>
        <a:solidFill>
          <a:srgbClr val="0000FF"/>
        </a:solidFill>
        <a:effectLst/>
      </p:bgPr>
    </p:bg>
    <p:spTree>
      <p:nvGrpSpPr>
        <p:cNvPr id="1" name=""/>
        <p:cNvGrpSpPr/>
        <p:nvPr/>
      </p:nvGrpSpPr>
      <p:grpSpPr>
        <a:xfrm>
          <a:off x="0" y="0"/>
          <a:ext cx="0" cy="0"/>
          <a:chOff x="0" y="0"/>
          <a:chExt cx="0" cy="0"/>
        </a:xfrm>
      </p:grpSpPr>
      <p:pic>
        <p:nvPicPr>
          <p:cNvPr id="1401858" name="Picture 2"/>
          <p:cNvPicPr>
            <a:picLocks noChangeAspect="1" noChangeArrowheads="1"/>
          </p:cNvPicPr>
          <p:nvPr/>
        </p:nvPicPr>
        <p:blipFill>
          <a:blip r:embed="rId3"/>
          <a:srcRect/>
          <a:stretch>
            <a:fillRect/>
          </a:stretch>
        </p:blipFill>
        <p:spPr bwMode="auto">
          <a:xfrm>
            <a:off x="452438" y="71438"/>
            <a:ext cx="8929687" cy="6697662"/>
          </a:xfrm>
          <a:prstGeom prst="rect">
            <a:avLst/>
          </a:prstGeom>
          <a:noFill/>
          <a:ln w="9525">
            <a:noFill/>
            <a:miter lim="800000"/>
            <a:headEnd/>
            <a:tailEnd/>
          </a:ln>
          <a:effectLst>
            <a:prstShdw prst="shdw17" dist="17961" dir="2700000">
              <a:schemeClr val="accent1">
                <a:gamma/>
                <a:shade val="60000"/>
                <a:invGamma/>
              </a:schemeClr>
            </a:prstShdw>
          </a:effectLst>
        </p:spPr>
      </p:pic>
      <p:sp>
        <p:nvSpPr>
          <p:cNvPr id="556035" name="Text Box 4"/>
          <p:cNvSpPr txBox="1">
            <a:spLocks noChangeArrowheads="1"/>
          </p:cNvSpPr>
          <p:nvPr/>
        </p:nvSpPr>
        <p:spPr bwMode="auto">
          <a:xfrm>
            <a:off x="428625" y="5832475"/>
            <a:ext cx="9024938" cy="954088"/>
          </a:xfrm>
          <a:prstGeom prst="rect">
            <a:avLst/>
          </a:prstGeom>
          <a:solidFill>
            <a:srgbClr val="0000FF"/>
          </a:solidFill>
          <a:ln w="76200">
            <a:solidFill>
              <a:srgbClr val="99FF33"/>
            </a:solidFill>
            <a:miter lim="800000"/>
            <a:headEnd/>
            <a:tailEnd/>
          </a:ln>
        </p:spPr>
        <p:txBody>
          <a:bodyPr>
            <a:spAutoFit/>
          </a:bodyPr>
          <a:lstStyle/>
          <a:p>
            <a:r>
              <a:rPr lang="pt-BR" sz="2800" b="1">
                <a:solidFill>
                  <a:srgbClr val="FFFF66"/>
                </a:solidFill>
                <a:cs typeface="Arial" charset="0"/>
              </a:rPr>
              <a:t>  3 machos  / coleta:  c</a:t>
            </a:r>
            <a:r>
              <a:rPr lang="pt-BR" sz="2800" b="1">
                <a:solidFill>
                  <a:srgbClr val="FFFFFF"/>
                </a:solidFill>
                <a:cs typeface="Arial" charset="0"/>
              </a:rPr>
              <a:t>ontrole  10 dias após,  para inseticida ou,  imediato para </a:t>
            </a:r>
            <a:r>
              <a:rPr lang="pt-BR" sz="2800" b="1" i="1">
                <a:solidFill>
                  <a:srgbClr val="FFFFFF"/>
                </a:solidFill>
                <a:cs typeface="Arial" charset="0"/>
              </a:rPr>
              <a:t>Trichogramma/Telenomus</a:t>
            </a:r>
            <a:endParaRPr lang="pt-BR" sz="2800" b="1">
              <a:solidFill>
                <a:srgbClr val="FFFF66"/>
              </a:solidFill>
              <a:cs typeface="Arial" charset="0"/>
            </a:endParaRPr>
          </a:p>
        </p:txBody>
      </p:sp>
      <p:sp>
        <p:nvSpPr>
          <p:cNvPr id="556036" name="Rectangle 3"/>
          <p:cNvSpPr>
            <a:spLocks noChangeArrowheads="1"/>
          </p:cNvSpPr>
          <p:nvPr/>
        </p:nvSpPr>
        <p:spPr bwMode="auto">
          <a:xfrm>
            <a:off x="1809750" y="68263"/>
            <a:ext cx="6788150" cy="574675"/>
          </a:xfrm>
          <a:prstGeom prst="rect">
            <a:avLst/>
          </a:prstGeom>
          <a:solidFill>
            <a:srgbClr val="800000"/>
          </a:solidFill>
          <a:ln w="38100">
            <a:solidFill>
              <a:srgbClr val="00FFFF"/>
            </a:solidFill>
            <a:miter lim="800000"/>
            <a:headEnd/>
            <a:tailEnd/>
          </a:ln>
        </p:spPr>
        <p:txBody>
          <a:bodyPr anchor="ctr"/>
          <a:lstStyle/>
          <a:p>
            <a:r>
              <a:rPr lang="pt-BR" sz="3200" b="1">
                <a:solidFill>
                  <a:srgbClr val="FFFF00"/>
                </a:solidFill>
                <a:cs typeface="Arial" charset="0"/>
              </a:rPr>
              <a:t>Quando controlar a praga?</a:t>
            </a:r>
            <a:endParaRPr lang="pt-BR" sz="4400">
              <a:solidFill>
                <a:srgbClr val="FFFF00"/>
              </a:solidFill>
              <a:cs typeface="Arial" charset="0"/>
            </a:endParaRPr>
          </a:p>
        </p:txBody>
      </p:sp>
    </p:spTree>
  </p:cSld>
  <p:clrMapOvr>
    <a:masterClrMapping/>
  </p:clrMapOvr>
  <p:transition>
    <p:wipe dir="r"/>
  </p:transition>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bg>
      <p:bgPr>
        <a:blipFill dpi="0" rotWithShape="0">
          <a:blip r:embed="rId3" cstate="email"/>
          <a:srcRect/>
          <a:stretch>
            <a:fillRect/>
          </a:stretch>
        </a:blipFill>
        <a:effectLst/>
      </p:bgPr>
    </p:bg>
    <p:spTree>
      <p:nvGrpSpPr>
        <p:cNvPr id="1" name=""/>
        <p:cNvGrpSpPr/>
        <p:nvPr/>
      </p:nvGrpSpPr>
      <p:grpSpPr>
        <a:xfrm>
          <a:off x="0" y="0"/>
          <a:ext cx="0" cy="0"/>
          <a:chOff x="0" y="0"/>
          <a:chExt cx="0" cy="0"/>
        </a:xfrm>
      </p:grpSpPr>
    </p:spTree>
  </p:cSld>
  <p:clrMapOvr>
    <a:masterClrMapping/>
  </p:clrMapOvr>
  <p:transition>
    <p:wipe dir="r"/>
  </p:transition>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57058" name="Chart 11"/>
          <p:cNvPicPr>
            <a:picLocks noChangeArrowheads="1"/>
          </p:cNvPicPr>
          <p:nvPr/>
        </p:nvPicPr>
        <p:blipFill>
          <a:blip r:embed="rId3"/>
          <a:srcRect l="-1981" t="-20895" r="-7382" b="-2605"/>
          <a:stretch>
            <a:fillRect/>
          </a:stretch>
        </p:blipFill>
        <p:spPr bwMode="auto">
          <a:xfrm>
            <a:off x="1422400" y="285750"/>
            <a:ext cx="6959600" cy="5929313"/>
          </a:xfrm>
          <a:prstGeom prst="rect">
            <a:avLst/>
          </a:prstGeom>
          <a:noFill/>
          <a:ln w="9525">
            <a:noFill/>
            <a:miter lim="800000"/>
            <a:headEnd/>
            <a:tailEnd/>
          </a:ln>
        </p:spPr>
      </p:pic>
      <p:pic>
        <p:nvPicPr>
          <p:cNvPr id="557059" name="Picture 3" descr="Spodoptera - 30jul2007 443.jpg"/>
          <p:cNvPicPr>
            <a:picLocks noChangeAspect="1"/>
          </p:cNvPicPr>
          <p:nvPr/>
        </p:nvPicPr>
        <p:blipFill>
          <a:blip r:embed="rId4" cstate="email"/>
          <a:srcRect/>
          <a:stretch>
            <a:fillRect/>
          </a:stretch>
        </p:blipFill>
        <p:spPr bwMode="auto">
          <a:xfrm>
            <a:off x="8167688" y="714375"/>
            <a:ext cx="1571625" cy="11779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58082" name="Chart 4"/>
          <p:cNvPicPr>
            <a:picLocks noChangeArrowheads="1"/>
          </p:cNvPicPr>
          <p:nvPr/>
        </p:nvPicPr>
        <p:blipFill>
          <a:blip r:embed="rId3"/>
          <a:srcRect l="-771" t="-5399" r="-12238" b="-10818"/>
          <a:stretch>
            <a:fillRect/>
          </a:stretch>
        </p:blipFill>
        <p:spPr bwMode="auto">
          <a:xfrm>
            <a:off x="1166813" y="785813"/>
            <a:ext cx="7732712" cy="5715000"/>
          </a:xfrm>
          <a:prstGeom prst="rect">
            <a:avLst/>
          </a:prstGeom>
          <a:noFill/>
          <a:ln w="9525">
            <a:noFill/>
            <a:miter lim="800000"/>
            <a:headEnd/>
            <a:tailEnd/>
          </a:ln>
        </p:spPr>
      </p:pic>
      <p:pic>
        <p:nvPicPr>
          <p:cNvPr id="558083" name="Picture 2" descr="Spodoptera - 30jul2007 443.jpg"/>
          <p:cNvPicPr>
            <a:picLocks noChangeAspect="1"/>
          </p:cNvPicPr>
          <p:nvPr/>
        </p:nvPicPr>
        <p:blipFill>
          <a:blip r:embed="rId4" cstate="email"/>
          <a:srcRect/>
          <a:stretch>
            <a:fillRect/>
          </a:stretch>
        </p:blipFill>
        <p:spPr bwMode="auto">
          <a:xfrm>
            <a:off x="8167688" y="714375"/>
            <a:ext cx="1571625" cy="11779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59106" name="Chart 3"/>
          <p:cNvPicPr>
            <a:picLocks noChangeArrowheads="1"/>
          </p:cNvPicPr>
          <p:nvPr/>
        </p:nvPicPr>
        <p:blipFill>
          <a:blip r:embed="rId3"/>
          <a:srcRect l="-1984" t="-19792" r="-7533" b="-3294"/>
          <a:stretch>
            <a:fillRect/>
          </a:stretch>
        </p:blipFill>
        <p:spPr bwMode="auto">
          <a:xfrm>
            <a:off x="452438" y="71438"/>
            <a:ext cx="8167687" cy="6072187"/>
          </a:xfrm>
          <a:prstGeom prst="rect">
            <a:avLst/>
          </a:prstGeom>
          <a:noFill/>
          <a:ln w="9525">
            <a:noFill/>
            <a:miter lim="800000"/>
            <a:headEnd/>
            <a:tailEnd/>
          </a:ln>
        </p:spPr>
      </p:pic>
      <p:pic>
        <p:nvPicPr>
          <p:cNvPr id="559107" name="Picture 2" descr="Spodoptera - 30jul2007 443.jpg"/>
          <p:cNvPicPr>
            <a:picLocks noChangeAspect="1"/>
          </p:cNvPicPr>
          <p:nvPr/>
        </p:nvPicPr>
        <p:blipFill>
          <a:blip r:embed="rId4" cstate="email"/>
          <a:srcRect/>
          <a:stretch>
            <a:fillRect/>
          </a:stretch>
        </p:blipFill>
        <p:spPr bwMode="auto">
          <a:xfrm>
            <a:off x="8167688" y="714375"/>
            <a:ext cx="1571625" cy="11779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696913" y="1500188"/>
          <a:ext cx="8685212" cy="4341812"/>
        </p:xfrm>
        <a:graphic>
          <a:graphicData uri="http://schemas.openxmlformats.org/drawingml/2006/table">
            <a:tbl>
              <a:tblPr/>
              <a:tblGrid>
                <a:gridCol w="1736514"/>
                <a:gridCol w="756555"/>
                <a:gridCol w="1014673"/>
                <a:gridCol w="1014673"/>
                <a:gridCol w="1134831"/>
                <a:gridCol w="1134831"/>
                <a:gridCol w="757445"/>
                <a:gridCol w="1135722"/>
              </a:tblGrid>
              <a:tr h="288979">
                <a:tc rowSpan="3">
                  <a:txBody>
                    <a:bodyPr/>
                    <a:lstStyle/>
                    <a:p>
                      <a:pPr algn="ctr">
                        <a:lnSpc>
                          <a:spcPct val="115000"/>
                        </a:lnSpc>
                        <a:spcAft>
                          <a:spcPts val="1000"/>
                        </a:spcAft>
                      </a:pPr>
                      <a:r>
                        <a:rPr lang="pt-BR" sz="1800" dirty="0">
                          <a:solidFill>
                            <a:srgbClr val="000000"/>
                          </a:solidFill>
                          <a:latin typeface="Times New Roman"/>
                          <a:ea typeface="Calibri"/>
                          <a:cs typeface="Times New Roman"/>
                        </a:rPr>
                        <a:t>Municípios</a:t>
                      </a:r>
                      <a:endParaRPr lang="pt-BR" sz="2400" dirty="0">
                        <a:latin typeface="Calibri"/>
                        <a:ea typeface="Calibri"/>
                        <a:cs typeface="Times New Roman"/>
                      </a:endParaRPr>
                    </a:p>
                  </a:txBody>
                  <a:tcPr marL="74295" marR="742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rowSpan="2" gridSpan="3">
                  <a:txBody>
                    <a:bodyPr/>
                    <a:lstStyle/>
                    <a:p>
                      <a:pPr algn="ctr">
                        <a:lnSpc>
                          <a:spcPct val="115000"/>
                        </a:lnSpc>
                        <a:spcAft>
                          <a:spcPts val="1000"/>
                        </a:spcAft>
                      </a:pPr>
                      <a:r>
                        <a:rPr lang="pt-BR" sz="1800" b="1" dirty="0" smtClean="0">
                          <a:solidFill>
                            <a:srgbClr val="FFFF00"/>
                          </a:solidFill>
                          <a:latin typeface="Times New Roman"/>
                          <a:ea typeface="Calibri"/>
                          <a:cs typeface="Times New Roman"/>
                        </a:rPr>
                        <a:t>N. </a:t>
                      </a:r>
                      <a:r>
                        <a:rPr lang="pt-BR" sz="1800" b="1" dirty="0">
                          <a:solidFill>
                            <a:srgbClr val="FFFF00"/>
                          </a:solidFill>
                          <a:latin typeface="Times New Roman"/>
                          <a:ea typeface="Calibri"/>
                          <a:cs typeface="Times New Roman"/>
                        </a:rPr>
                        <a:t>Adultos </a:t>
                      </a:r>
                      <a:r>
                        <a:rPr lang="pt-BR" sz="1800" b="1" i="1" dirty="0">
                          <a:solidFill>
                            <a:srgbClr val="FFFF00"/>
                          </a:solidFill>
                          <a:latin typeface="Times New Roman"/>
                          <a:ea typeface="Calibri"/>
                          <a:cs typeface="Times New Roman"/>
                        </a:rPr>
                        <a:t>S. frugiperda</a:t>
                      </a:r>
                      <a:endParaRPr lang="pt-BR" sz="2400" b="1" dirty="0">
                        <a:solidFill>
                          <a:srgbClr val="FFFF00"/>
                        </a:solidFill>
                        <a:latin typeface="Calibri"/>
                        <a:ea typeface="Calibri"/>
                        <a:cs typeface="Times New Roman"/>
                      </a:endParaRPr>
                    </a:p>
                  </a:txBody>
                  <a:tcPr marL="74295" marR="742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FF"/>
                    </a:solidFill>
                  </a:tcPr>
                </a:tc>
                <a:tc rowSpan="2" hMerge="1">
                  <a:txBody>
                    <a:bodyPr/>
                    <a:lstStyle/>
                    <a:p>
                      <a:endParaRPr lang="pt-BR"/>
                    </a:p>
                  </a:txBody>
                  <a:tcPr/>
                </a:tc>
                <a:tc rowSpan="2" hMerge="1">
                  <a:txBody>
                    <a:bodyPr/>
                    <a:lstStyle/>
                    <a:p>
                      <a:endParaRPr lang="pt-BR"/>
                    </a:p>
                  </a:txBody>
                  <a:tcPr/>
                </a:tc>
                <a:tc gridSpan="3">
                  <a:txBody>
                    <a:bodyPr/>
                    <a:lstStyle/>
                    <a:p>
                      <a:pPr algn="ctr">
                        <a:lnSpc>
                          <a:spcPct val="115000"/>
                        </a:lnSpc>
                        <a:spcAft>
                          <a:spcPts val="1000"/>
                        </a:spcAft>
                      </a:pPr>
                      <a:r>
                        <a:rPr lang="pt-BR" sz="1800" b="1" dirty="0">
                          <a:solidFill>
                            <a:srgbClr val="FFFF00"/>
                          </a:solidFill>
                          <a:latin typeface="Times New Roman"/>
                          <a:ea typeface="Calibri"/>
                          <a:cs typeface="Times New Roman"/>
                        </a:rPr>
                        <a:t>Período</a:t>
                      </a:r>
                      <a:r>
                        <a:rPr lang="pt-BR" sz="1800" b="1" dirty="0">
                          <a:solidFill>
                            <a:srgbClr val="000000"/>
                          </a:solidFill>
                          <a:latin typeface="Times New Roman"/>
                          <a:ea typeface="Calibri"/>
                          <a:cs typeface="Times New Roman"/>
                        </a:rPr>
                        <a:t> </a:t>
                      </a:r>
                      <a:r>
                        <a:rPr lang="pt-BR" sz="1800" b="1" dirty="0">
                          <a:solidFill>
                            <a:srgbClr val="FFFF00"/>
                          </a:solidFill>
                          <a:latin typeface="Times New Roman"/>
                          <a:ea typeface="Calibri"/>
                          <a:cs typeface="Times New Roman"/>
                        </a:rPr>
                        <a:t>de</a:t>
                      </a:r>
                      <a:r>
                        <a:rPr lang="pt-BR" sz="1800" b="1" dirty="0">
                          <a:solidFill>
                            <a:srgbClr val="000000"/>
                          </a:solidFill>
                          <a:latin typeface="Times New Roman"/>
                          <a:ea typeface="Calibri"/>
                          <a:cs typeface="Times New Roman"/>
                        </a:rPr>
                        <a:t> </a:t>
                      </a:r>
                      <a:r>
                        <a:rPr lang="pt-BR" sz="1800" b="1" dirty="0">
                          <a:solidFill>
                            <a:srgbClr val="FFFF00"/>
                          </a:solidFill>
                          <a:latin typeface="Times New Roman"/>
                          <a:ea typeface="Calibri"/>
                          <a:cs typeface="Times New Roman"/>
                        </a:rPr>
                        <a:t>captura</a:t>
                      </a:r>
                      <a:endParaRPr lang="pt-BR" sz="2400" b="1" dirty="0">
                        <a:solidFill>
                          <a:srgbClr val="FFFF00"/>
                        </a:solidFill>
                        <a:latin typeface="Calibri"/>
                        <a:ea typeface="Calibri"/>
                        <a:cs typeface="Times New Roman"/>
                      </a:endParaRPr>
                    </a:p>
                  </a:txBody>
                  <a:tcPr marL="74295" marR="742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FF"/>
                    </a:solidFill>
                  </a:tcPr>
                </a:tc>
                <a:tc hMerge="1">
                  <a:txBody>
                    <a:bodyPr/>
                    <a:lstStyle/>
                    <a:p>
                      <a:endParaRPr lang="pt-BR"/>
                    </a:p>
                  </a:txBody>
                  <a:tcPr/>
                </a:tc>
                <a:tc hMerge="1">
                  <a:txBody>
                    <a:bodyPr/>
                    <a:lstStyle/>
                    <a:p>
                      <a:endParaRPr lang="pt-BR"/>
                    </a:p>
                  </a:txBody>
                  <a:tcPr/>
                </a:tc>
                <a:tc rowSpan="3">
                  <a:txBody>
                    <a:bodyPr/>
                    <a:lstStyle/>
                    <a:p>
                      <a:pPr algn="ctr">
                        <a:lnSpc>
                          <a:spcPct val="115000"/>
                        </a:lnSpc>
                        <a:spcAft>
                          <a:spcPts val="1000"/>
                        </a:spcAft>
                      </a:pPr>
                      <a:r>
                        <a:rPr lang="pt-BR" sz="1800" dirty="0" smtClean="0">
                          <a:solidFill>
                            <a:srgbClr val="000000"/>
                          </a:solidFill>
                          <a:latin typeface="Times New Roman"/>
                          <a:ea typeface="Calibri"/>
                          <a:cs typeface="Times New Roman"/>
                        </a:rPr>
                        <a:t>N. </a:t>
                      </a:r>
                      <a:r>
                        <a:rPr lang="pt-BR" sz="1800" dirty="0">
                          <a:solidFill>
                            <a:srgbClr val="000000"/>
                          </a:solidFill>
                          <a:latin typeface="Times New Roman"/>
                          <a:ea typeface="Calibri"/>
                          <a:cs typeface="Times New Roman"/>
                        </a:rPr>
                        <a:t>de aplicações de inseticida</a:t>
                      </a:r>
                      <a:endParaRPr lang="pt-BR" sz="2400" dirty="0">
                        <a:latin typeface="Calibri"/>
                        <a:ea typeface="Calibri"/>
                        <a:cs typeface="Times New Roman"/>
                      </a:endParaRPr>
                    </a:p>
                  </a:txBody>
                  <a:tcPr marL="74295" marR="742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r>
              <a:tr h="41880">
                <a:tc vMerge="1">
                  <a:txBody>
                    <a:bodyPr/>
                    <a:lstStyle/>
                    <a:p>
                      <a:endParaRPr lang="pt-BR"/>
                    </a:p>
                  </a:txBody>
                  <a:tcPr/>
                </a:tc>
                <a:tc gridSpan="3" vMerge="1">
                  <a:txBody>
                    <a:bodyPr/>
                    <a:lstStyle/>
                    <a:p>
                      <a:endParaRPr lang="pt-BR"/>
                    </a:p>
                  </a:txBody>
                  <a:tcPr/>
                </a:tc>
                <a:tc hMerge="1" vMerge="1">
                  <a:txBody>
                    <a:bodyPr/>
                    <a:lstStyle/>
                    <a:p>
                      <a:endParaRPr lang="pt-BR"/>
                    </a:p>
                  </a:txBody>
                  <a:tcPr/>
                </a:tc>
                <a:tc hMerge="1" vMerge="1">
                  <a:txBody>
                    <a:bodyPr/>
                    <a:lstStyle/>
                    <a:p>
                      <a:endParaRPr lang="pt-BR"/>
                    </a:p>
                  </a:txBody>
                  <a:tcPr/>
                </a:tc>
                <a:tc rowSpan="2">
                  <a:txBody>
                    <a:bodyPr/>
                    <a:lstStyle/>
                    <a:p>
                      <a:pPr algn="ctr">
                        <a:lnSpc>
                          <a:spcPct val="115000"/>
                        </a:lnSpc>
                        <a:spcAft>
                          <a:spcPts val="1000"/>
                        </a:spcAft>
                      </a:pPr>
                      <a:r>
                        <a:rPr lang="pt-BR" sz="1800">
                          <a:solidFill>
                            <a:srgbClr val="000000"/>
                          </a:solidFill>
                          <a:latin typeface="Times New Roman"/>
                          <a:ea typeface="Calibri"/>
                          <a:cs typeface="Times New Roman"/>
                        </a:rPr>
                        <a:t>Inicio</a:t>
                      </a:r>
                      <a:r>
                        <a:rPr lang="pt-BR" sz="1800" baseline="30000">
                          <a:solidFill>
                            <a:srgbClr val="000000"/>
                          </a:solidFill>
                          <a:latin typeface="Times New Roman"/>
                          <a:ea typeface="Calibri"/>
                          <a:cs typeface="Times New Roman"/>
                        </a:rPr>
                        <a:t>1</a:t>
                      </a:r>
                      <a:endParaRPr lang="pt-BR" sz="2400">
                        <a:latin typeface="Calibri"/>
                        <a:ea typeface="Calibri"/>
                        <a:cs typeface="Times New Roman"/>
                      </a:endParaRPr>
                    </a:p>
                  </a:txBody>
                  <a:tcPr marL="74295" marR="742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rowSpan="2">
                  <a:txBody>
                    <a:bodyPr/>
                    <a:lstStyle/>
                    <a:p>
                      <a:pPr algn="ctr">
                        <a:lnSpc>
                          <a:spcPct val="115000"/>
                        </a:lnSpc>
                        <a:spcAft>
                          <a:spcPts val="1000"/>
                        </a:spcAft>
                      </a:pPr>
                      <a:r>
                        <a:rPr lang="pt-BR" sz="1800">
                          <a:solidFill>
                            <a:srgbClr val="000000"/>
                          </a:solidFill>
                          <a:latin typeface="Times New Roman"/>
                          <a:ea typeface="Calibri"/>
                          <a:cs typeface="Times New Roman"/>
                        </a:rPr>
                        <a:t>Final</a:t>
                      </a:r>
                      <a:r>
                        <a:rPr lang="pt-BR" sz="1800" baseline="30000">
                          <a:solidFill>
                            <a:srgbClr val="000000"/>
                          </a:solidFill>
                          <a:latin typeface="Times New Roman"/>
                          <a:ea typeface="Calibri"/>
                          <a:cs typeface="Times New Roman"/>
                        </a:rPr>
                        <a:t>2</a:t>
                      </a:r>
                      <a:endParaRPr lang="pt-BR" sz="2400">
                        <a:latin typeface="Calibri"/>
                        <a:ea typeface="Calibri"/>
                        <a:cs typeface="Times New Roman"/>
                      </a:endParaRPr>
                    </a:p>
                  </a:txBody>
                  <a:tcPr marL="74295" marR="742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rowSpan="2">
                  <a:txBody>
                    <a:bodyPr/>
                    <a:lstStyle/>
                    <a:p>
                      <a:pPr algn="ctr">
                        <a:lnSpc>
                          <a:spcPct val="115000"/>
                        </a:lnSpc>
                        <a:spcAft>
                          <a:spcPts val="1000"/>
                        </a:spcAft>
                      </a:pPr>
                      <a:r>
                        <a:rPr lang="pt-BR" sz="1800">
                          <a:solidFill>
                            <a:srgbClr val="000000"/>
                          </a:solidFill>
                          <a:latin typeface="Times New Roman"/>
                          <a:ea typeface="Calibri"/>
                          <a:cs typeface="Times New Roman"/>
                        </a:rPr>
                        <a:t>Dias</a:t>
                      </a:r>
                      <a:endParaRPr lang="pt-BR" sz="2400">
                        <a:latin typeface="Calibri"/>
                        <a:ea typeface="Calibri"/>
                        <a:cs typeface="Times New Roman"/>
                      </a:endParaRPr>
                    </a:p>
                  </a:txBody>
                  <a:tcPr marL="74295" marR="742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vMerge="1">
                  <a:txBody>
                    <a:bodyPr/>
                    <a:lstStyle/>
                    <a:p>
                      <a:endParaRPr lang="pt-BR"/>
                    </a:p>
                  </a:txBody>
                  <a:tcPr/>
                </a:tc>
              </a:tr>
              <a:tr h="1114030">
                <a:tc vMerge="1">
                  <a:txBody>
                    <a:bodyPr/>
                    <a:lstStyle/>
                    <a:p>
                      <a:endParaRPr lang="pt-BR"/>
                    </a:p>
                  </a:txBody>
                  <a:tcPr/>
                </a:tc>
                <a:tc>
                  <a:txBody>
                    <a:bodyPr/>
                    <a:lstStyle/>
                    <a:p>
                      <a:pPr algn="ctr">
                        <a:lnSpc>
                          <a:spcPct val="115000"/>
                        </a:lnSpc>
                        <a:spcAft>
                          <a:spcPts val="1000"/>
                        </a:spcAft>
                      </a:pPr>
                      <a:r>
                        <a:rPr lang="pt-BR" sz="1800">
                          <a:solidFill>
                            <a:srgbClr val="000000"/>
                          </a:solidFill>
                          <a:latin typeface="Times New Roman"/>
                          <a:ea typeface="Calibri"/>
                          <a:cs typeface="Times New Roman"/>
                        </a:rPr>
                        <a:t>Total</a:t>
                      </a:r>
                      <a:endParaRPr lang="pt-BR" sz="2400">
                        <a:latin typeface="Calibri"/>
                        <a:ea typeface="Calibri"/>
                        <a:cs typeface="Times New Roman"/>
                      </a:endParaRPr>
                    </a:p>
                  </a:txBody>
                  <a:tcPr marL="74295" marR="742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algn="ctr">
                        <a:lnSpc>
                          <a:spcPct val="115000"/>
                        </a:lnSpc>
                        <a:spcAft>
                          <a:spcPts val="1000"/>
                        </a:spcAft>
                      </a:pPr>
                      <a:r>
                        <a:rPr lang="pt-BR" sz="1800" dirty="0">
                          <a:solidFill>
                            <a:srgbClr val="000000"/>
                          </a:solidFill>
                          <a:latin typeface="Times New Roman"/>
                          <a:ea typeface="Calibri"/>
                          <a:cs typeface="Times New Roman"/>
                        </a:rPr>
                        <a:t>30 dias iniciais</a:t>
                      </a:r>
                      <a:endParaRPr lang="pt-BR" sz="2400" dirty="0">
                        <a:latin typeface="Calibri"/>
                        <a:ea typeface="Calibri"/>
                        <a:cs typeface="Times New Roman"/>
                      </a:endParaRPr>
                    </a:p>
                  </a:txBody>
                  <a:tcPr marL="74295" marR="742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algn="ctr">
                        <a:lnSpc>
                          <a:spcPct val="115000"/>
                        </a:lnSpc>
                        <a:spcAft>
                          <a:spcPts val="1000"/>
                        </a:spcAft>
                      </a:pPr>
                      <a:r>
                        <a:rPr lang="pt-BR" sz="1800" dirty="0">
                          <a:solidFill>
                            <a:srgbClr val="000000"/>
                          </a:solidFill>
                          <a:latin typeface="Times New Roman"/>
                          <a:ea typeface="Calibri"/>
                          <a:cs typeface="Times New Roman"/>
                        </a:rPr>
                        <a:t>% 30 dias iniciais</a:t>
                      </a:r>
                      <a:endParaRPr lang="pt-BR" sz="2400" dirty="0">
                        <a:latin typeface="Calibri"/>
                        <a:ea typeface="Calibri"/>
                        <a:cs typeface="Times New Roman"/>
                      </a:endParaRPr>
                    </a:p>
                  </a:txBody>
                  <a:tcPr marL="74295" marR="742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vMerge="1">
                  <a:txBody>
                    <a:bodyPr/>
                    <a:lstStyle/>
                    <a:p>
                      <a:endParaRPr lang="pt-BR"/>
                    </a:p>
                  </a:txBody>
                  <a:tcPr/>
                </a:tc>
                <a:tc vMerge="1">
                  <a:txBody>
                    <a:bodyPr/>
                    <a:lstStyle/>
                    <a:p>
                      <a:endParaRPr lang="pt-BR"/>
                    </a:p>
                  </a:txBody>
                  <a:tcPr/>
                </a:tc>
                <a:tc vMerge="1">
                  <a:txBody>
                    <a:bodyPr/>
                    <a:lstStyle/>
                    <a:p>
                      <a:endParaRPr lang="pt-BR"/>
                    </a:p>
                  </a:txBody>
                  <a:tcPr/>
                </a:tc>
                <a:tc vMerge="1">
                  <a:txBody>
                    <a:bodyPr/>
                    <a:lstStyle/>
                    <a:p>
                      <a:endParaRPr lang="pt-BR"/>
                    </a:p>
                  </a:txBody>
                  <a:tcPr/>
                </a:tc>
              </a:tr>
              <a:tr h="312012">
                <a:tc>
                  <a:txBody>
                    <a:bodyPr/>
                    <a:lstStyle/>
                    <a:p>
                      <a:pPr>
                        <a:lnSpc>
                          <a:spcPct val="115000"/>
                        </a:lnSpc>
                        <a:spcAft>
                          <a:spcPts val="0"/>
                        </a:spcAft>
                      </a:pPr>
                      <a:r>
                        <a:rPr lang="pt-BR" sz="1800">
                          <a:solidFill>
                            <a:srgbClr val="000000"/>
                          </a:solidFill>
                          <a:latin typeface="Times New Roman"/>
                          <a:ea typeface="Calibri"/>
                          <a:cs typeface="Times New Roman"/>
                        </a:rPr>
                        <a:t>Patos de Minas</a:t>
                      </a:r>
                      <a:endParaRPr lang="pt-BR" sz="2400">
                        <a:latin typeface="Calibri"/>
                        <a:ea typeface="Calibri"/>
                        <a:cs typeface="Times New Roman"/>
                      </a:endParaRPr>
                    </a:p>
                  </a:txBody>
                  <a:tcPr marL="74295" marR="742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pt-BR" sz="1800">
                          <a:solidFill>
                            <a:srgbClr val="000000"/>
                          </a:solidFill>
                          <a:latin typeface="Times New Roman"/>
                          <a:ea typeface="Calibri"/>
                          <a:cs typeface="Times New Roman"/>
                        </a:rPr>
                        <a:t>490</a:t>
                      </a:r>
                      <a:endParaRPr lang="pt-BR" sz="2400">
                        <a:latin typeface="Calibri"/>
                        <a:ea typeface="Calibri"/>
                        <a:cs typeface="Times New Roman"/>
                      </a:endParaRPr>
                    </a:p>
                  </a:txBody>
                  <a:tcPr marL="74295" marR="742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pt-BR" sz="1800">
                          <a:solidFill>
                            <a:srgbClr val="000000"/>
                          </a:solidFill>
                          <a:latin typeface="Times New Roman"/>
                          <a:ea typeface="Calibri"/>
                          <a:cs typeface="Times New Roman"/>
                        </a:rPr>
                        <a:t>300</a:t>
                      </a:r>
                      <a:endParaRPr lang="pt-BR" sz="2400">
                        <a:latin typeface="Calibri"/>
                        <a:ea typeface="Calibri"/>
                        <a:cs typeface="Times New Roman"/>
                      </a:endParaRPr>
                    </a:p>
                  </a:txBody>
                  <a:tcPr marL="74295" marR="742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pt-BR" sz="1800" b="1" dirty="0">
                          <a:solidFill>
                            <a:srgbClr val="0000FF"/>
                          </a:solidFill>
                          <a:latin typeface="Times New Roman"/>
                          <a:ea typeface="Calibri"/>
                          <a:cs typeface="Times New Roman"/>
                        </a:rPr>
                        <a:t>61,2</a:t>
                      </a:r>
                      <a:endParaRPr lang="pt-BR" sz="2400" b="1" dirty="0">
                        <a:solidFill>
                          <a:srgbClr val="0000FF"/>
                        </a:solidFill>
                        <a:latin typeface="Calibri"/>
                        <a:ea typeface="Calibri"/>
                        <a:cs typeface="Times New Roman"/>
                      </a:endParaRPr>
                    </a:p>
                  </a:txBody>
                  <a:tcPr marL="74295" marR="742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Aft>
                          <a:spcPts val="0"/>
                        </a:spcAft>
                      </a:pPr>
                      <a:r>
                        <a:rPr lang="pt-BR" sz="1800">
                          <a:solidFill>
                            <a:srgbClr val="000000"/>
                          </a:solidFill>
                          <a:latin typeface="Times New Roman"/>
                          <a:ea typeface="Calibri"/>
                          <a:cs typeface="Times New Roman"/>
                        </a:rPr>
                        <a:t>23/01/09</a:t>
                      </a:r>
                      <a:endParaRPr lang="pt-BR" sz="2400">
                        <a:latin typeface="Calibri"/>
                        <a:ea typeface="Calibri"/>
                        <a:cs typeface="Times New Roman"/>
                      </a:endParaRPr>
                    </a:p>
                  </a:txBody>
                  <a:tcPr marL="74295" marR="742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pt-BR" sz="1800">
                          <a:solidFill>
                            <a:srgbClr val="000000"/>
                          </a:solidFill>
                          <a:latin typeface="Times New Roman"/>
                          <a:ea typeface="Calibri"/>
                          <a:cs typeface="Times New Roman"/>
                        </a:rPr>
                        <a:t>27/03/09</a:t>
                      </a:r>
                      <a:endParaRPr lang="pt-BR" sz="2400">
                        <a:latin typeface="Calibri"/>
                        <a:ea typeface="Calibri"/>
                        <a:cs typeface="Times New Roman"/>
                      </a:endParaRPr>
                    </a:p>
                  </a:txBody>
                  <a:tcPr marL="74295" marR="742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pt-BR" sz="1800">
                          <a:solidFill>
                            <a:srgbClr val="000000"/>
                          </a:solidFill>
                          <a:latin typeface="Times New Roman"/>
                          <a:ea typeface="Calibri"/>
                          <a:cs typeface="Times New Roman"/>
                        </a:rPr>
                        <a:t>62</a:t>
                      </a:r>
                      <a:endParaRPr lang="pt-BR" sz="2400">
                        <a:latin typeface="Calibri"/>
                        <a:ea typeface="Calibri"/>
                        <a:cs typeface="Times New Roman"/>
                      </a:endParaRPr>
                    </a:p>
                  </a:txBody>
                  <a:tcPr marL="74295" marR="742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pt-BR" sz="1800" b="1" dirty="0">
                          <a:solidFill>
                            <a:srgbClr val="990000"/>
                          </a:solidFill>
                          <a:latin typeface="Times New Roman"/>
                          <a:ea typeface="Calibri"/>
                          <a:cs typeface="Times New Roman"/>
                        </a:rPr>
                        <a:t>4</a:t>
                      </a:r>
                      <a:endParaRPr lang="pt-BR" sz="2400" b="1" dirty="0">
                        <a:solidFill>
                          <a:srgbClr val="990000"/>
                        </a:solidFill>
                        <a:latin typeface="Calibri"/>
                        <a:ea typeface="Calibri"/>
                        <a:cs typeface="Times New Roman"/>
                      </a:endParaRPr>
                    </a:p>
                  </a:txBody>
                  <a:tcPr marL="74295" marR="742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r>
              <a:tr h="288979">
                <a:tc>
                  <a:txBody>
                    <a:bodyPr/>
                    <a:lstStyle/>
                    <a:p>
                      <a:pPr>
                        <a:lnSpc>
                          <a:spcPct val="115000"/>
                        </a:lnSpc>
                        <a:spcAft>
                          <a:spcPts val="0"/>
                        </a:spcAft>
                      </a:pPr>
                      <a:r>
                        <a:rPr lang="pt-BR" sz="1800">
                          <a:solidFill>
                            <a:srgbClr val="000000"/>
                          </a:solidFill>
                          <a:latin typeface="Times New Roman"/>
                          <a:ea typeface="Calibri"/>
                          <a:cs typeface="Times New Roman"/>
                        </a:rPr>
                        <a:t>Uberaba</a:t>
                      </a:r>
                      <a:endParaRPr lang="pt-BR" sz="2400">
                        <a:latin typeface="Calibri"/>
                        <a:ea typeface="Calibri"/>
                        <a:cs typeface="Times New Roman"/>
                      </a:endParaRPr>
                    </a:p>
                  </a:txBody>
                  <a:tcPr marL="74295" marR="742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pt-BR" sz="1800">
                          <a:solidFill>
                            <a:srgbClr val="000000"/>
                          </a:solidFill>
                          <a:latin typeface="Times New Roman"/>
                          <a:ea typeface="Calibri"/>
                          <a:cs typeface="Times New Roman"/>
                        </a:rPr>
                        <a:t>309</a:t>
                      </a:r>
                      <a:endParaRPr lang="pt-BR" sz="2400">
                        <a:latin typeface="Calibri"/>
                        <a:ea typeface="Calibri"/>
                        <a:cs typeface="Times New Roman"/>
                      </a:endParaRPr>
                    </a:p>
                  </a:txBody>
                  <a:tcPr marL="74295" marR="742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pt-BR" sz="1800">
                          <a:solidFill>
                            <a:srgbClr val="000000"/>
                          </a:solidFill>
                          <a:latin typeface="Times New Roman"/>
                          <a:ea typeface="Calibri"/>
                          <a:cs typeface="Times New Roman"/>
                        </a:rPr>
                        <a:t>57</a:t>
                      </a:r>
                      <a:endParaRPr lang="pt-BR" sz="2400">
                        <a:latin typeface="Calibri"/>
                        <a:ea typeface="Calibri"/>
                        <a:cs typeface="Times New Roman"/>
                      </a:endParaRPr>
                    </a:p>
                  </a:txBody>
                  <a:tcPr marL="74295" marR="742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pt-BR" sz="1800" b="1" dirty="0">
                          <a:solidFill>
                            <a:srgbClr val="0000FF"/>
                          </a:solidFill>
                          <a:latin typeface="Times New Roman"/>
                          <a:ea typeface="Calibri"/>
                          <a:cs typeface="Times New Roman"/>
                        </a:rPr>
                        <a:t>18,4</a:t>
                      </a:r>
                      <a:endParaRPr lang="pt-BR" sz="2400" b="1" dirty="0">
                        <a:solidFill>
                          <a:srgbClr val="0000FF"/>
                        </a:solidFill>
                        <a:latin typeface="Calibri"/>
                        <a:ea typeface="Calibri"/>
                        <a:cs typeface="Times New Roman"/>
                      </a:endParaRPr>
                    </a:p>
                  </a:txBody>
                  <a:tcPr marL="74295" marR="742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Aft>
                          <a:spcPts val="0"/>
                        </a:spcAft>
                      </a:pPr>
                      <a:r>
                        <a:rPr lang="pt-BR" sz="1800">
                          <a:solidFill>
                            <a:srgbClr val="000000"/>
                          </a:solidFill>
                          <a:latin typeface="Times New Roman"/>
                          <a:ea typeface="Calibri"/>
                          <a:cs typeface="Times New Roman"/>
                        </a:rPr>
                        <a:t>23/12/08</a:t>
                      </a:r>
                      <a:endParaRPr lang="pt-BR" sz="2400">
                        <a:latin typeface="Calibri"/>
                        <a:ea typeface="Calibri"/>
                        <a:cs typeface="Times New Roman"/>
                      </a:endParaRPr>
                    </a:p>
                  </a:txBody>
                  <a:tcPr marL="74295" marR="742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pt-BR" sz="1800">
                          <a:solidFill>
                            <a:srgbClr val="000000"/>
                          </a:solidFill>
                          <a:latin typeface="Times New Roman"/>
                          <a:ea typeface="Calibri"/>
                          <a:cs typeface="Times New Roman"/>
                        </a:rPr>
                        <a:t>04/05/09</a:t>
                      </a:r>
                      <a:endParaRPr lang="pt-BR" sz="2400">
                        <a:latin typeface="Calibri"/>
                        <a:ea typeface="Calibri"/>
                        <a:cs typeface="Times New Roman"/>
                      </a:endParaRPr>
                    </a:p>
                  </a:txBody>
                  <a:tcPr marL="74295" marR="742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pt-BR" sz="1800">
                          <a:solidFill>
                            <a:srgbClr val="000000"/>
                          </a:solidFill>
                          <a:latin typeface="Times New Roman"/>
                          <a:ea typeface="Calibri"/>
                          <a:cs typeface="Times New Roman"/>
                        </a:rPr>
                        <a:t>133</a:t>
                      </a:r>
                      <a:endParaRPr lang="pt-BR" sz="2400">
                        <a:latin typeface="Calibri"/>
                        <a:ea typeface="Calibri"/>
                        <a:cs typeface="Times New Roman"/>
                      </a:endParaRPr>
                    </a:p>
                  </a:txBody>
                  <a:tcPr marL="74295" marR="742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pt-BR" sz="1800" b="1" dirty="0">
                          <a:solidFill>
                            <a:srgbClr val="990000"/>
                          </a:solidFill>
                          <a:latin typeface="Times New Roman"/>
                          <a:ea typeface="Calibri"/>
                          <a:cs typeface="Times New Roman"/>
                        </a:rPr>
                        <a:t>7</a:t>
                      </a:r>
                      <a:endParaRPr lang="pt-BR" sz="2400" b="1" dirty="0">
                        <a:solidFill>
                          <a:srgbClr val="990000"/>
                        </a:solidFill>
                        <a:latin typeface="Calibri"/>
                        <a:ea typeface="Calibri"/>
                        <a:cs typeface="Times New Roman"/>
                      </a:endParaRPr>
                    </a:p>
                  </a:txBody>
                  <a:tcPr marL="74295" marR="742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r>
              <a:tr h="288979">
                <a:tc>
                  <a:txBody>
                    <a:bodyPr/>
                    <a:lstStyle/>
                    <a:p>
                      <a:pPr>
                        <a:lnSpc>
                          <a:spcPct val="115000"/>
                        </a:lnSpc>
                        <a:spcAft>
                          <a:spcPts val="0"/>
                        </a:spcAft>
                      </a:pPr>
                      <a:r>
                        <a:rPr lang="pt-BR" sz="1800">
                          <a:solidFill>
                            <a:srgbClr val="000000"/>
                          </a:solidFill>
                          <a:latin typeface="Times New Roman"/>
                          <a:ea typeface="Calibri"/>
                          <a:cs typeface="Times New Roman"/>
                        </a:rPr>
                        <a:t>Goianésia</a:t>
                      </a:r>
                      <a:endParaRPr lang="pt-BR" sz="2400">
                        <a:latin typeface="Calibri"/>
                        <a:ea typeface="Calibri"/>
                        <a:cs typeface="Times New Roman"/>
                      </a:endParaRPr>
                    </a:p>
                  </a:txBody>
                  <a:tcPr marL="74295" marR="742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pt-BR" sz="1800">
                          <a:solidFill>
                            <a:srgbClr val="000000"/>
                          </a:solidFill>
                          <a:latin typeface="Times New Roman"/>
                          <a:ea typeface="Calibri"/>
                          <a:cs typeface="Times New Roman"/>
                        </a:rPr>
                        <a:t>81</a:t>
                      </a:r>
                      <a:endParaRPr lang="pt-BR" sz="2400">
                        <a:latin typeface="Calibri"/>
                        <a:ea typeface="Calibri"/>
                        <a:cs typeface="Times New Roman"/>
                      </a:endParaRPr>
                    </a:p>
                  </a:txBody>
                  <a:tcPr marL="74295" marR="742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pt-BR" sz="1800">
                          <a:solidFill>
                            <a:srgbClr val="000000"/>
                          </a:solidFill>
                          <a:latin typeface="Times New Roman"/>
                          <a:ea typeface="Calibri"/>
                          <a:cs typeface="Times New Roman"/>
                        </a:rPr>
                        <a:t>45</a:t>
                      </a:r>
                      <a:endParaRPr lang="pt-BR" sz="2400">
                        <a:latin typeface="Calibri"/>
                        <a:ea typeface="Calibri"/>
                        <a:cs typeface="Times New Roman"/>
                      </a:endParaRPr>
                    </a:p>
                  </a:txBody>
                  <a:tcPr marL="74295" marR="742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pt-BR" sz="1800" b="1" dirty="0">
                          <a:solidFill>
                            <a:srgbClr val="0000FF"/>
                          </a:solidFill>
                          <a:latin typeface="Times New Roman"/>
                          <a:ea typeface="Calibri"/>
                          <a:cs typeface="Times New Roman"/>
                        </a:rPr>
                        <a:t>55,6</a:t>
                      </a:r>
                      <a:endParaRPr lang="pt-BR" sz="2400" b="1" dirty="0">
                        <a:solidFill>
                          <a:srgbClr val="0000FF"/>
                        </a:solidFill>
                        <a:latin typeface="Calibri"/>
                        <a:ea typeface="Calibri"/>
                        <a:cs typeface="Times New Roman"/>
                      </a:endParaRPr>
                    </a:p>
                  </a:txBody>
                  <a:tcPr marL="74295" marR="742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Aft>
                          <a:spcPts val="0"/>
                        </a:spcAft>
                      </a:pPr>
                      <a:r>
                        <a:rPr lang="pt-BR" sz="1800">
                          <a:solidFill>
                            <a:srgbClr val="000000"/>
                          </a:solidFill>
                          <a:latin typeface="Times New Roman"/>
                          <a:ea typeface="Calibri"/>
                          <a:cs typeface="Times New Roman"/>
                        </a:rPr>
                        <a:t>15/04/09</a:t>
                      </a:r>
                      <a:endParaRPr lang="pt-BR" sz="2400">
                        <a:latin typeface="Calibri"/>
                        <a:ea typeface="Calibri"/>
                        <a:cs typeface="Times New Roman"/>
                      </a:endParaRPr>
                    </a:p>
                  </a:txBody>
                  <a:tcPr marL="74295" marR="742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pt-BR" sz="1800">
                          <a:solidFill>
                            <a:srgbClr val="000000"/>
                          </a:solidFill>
                          <a:latin typeface="Times New Roman"/>
                          <a:ea typeface="Calibri"/>
                          <a:cs typeface="Times New Roman"/>
                        </a:rPr>
                        <a:t>10/06/09</a:t>
                      </a:r>
                      <a:endParaRPr lang="pt-BR" sz="2400">
                        <a:latin typeface="Calibri"/>
                        <a:ea typeface="Calibri"/>
                        <a:cs typeface="Times New Roman"/>
                      </a:endParaRPr>
                    </a:p>
                  </a:txBody>
                  <a:tcPr marL="74295" marR="742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pt-BR" sz="1800">
                          <a:solidFill>
                            <a:srgbClr val="000000"/>
                          </a:solidFill>
                          <a:latin typeface="Times New Roman"/>
                          <a:ea typeface="Calibri"/>
                          <a:cs typeface="Times New Roman"/>
                        </a:rPr>
                        <a:t>57</a:t>
                      </a:r>
                      <a:endParaRPr lang="pt-BR" sz="2400">
                        <a:latin typeface="Calibri"/>
                        <a:ea typeface="Calibri"/>
                        <a:cs typeface="Times New Roman"/>
                      </a:endParaRPr>
                    </a:p>
                  </a:txBody>
                  <a:tcPr marL="74295" marR="742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pt-BR" sz="1800" b="1" dirty="0">
                          <a:solidFill>
                            <a:srgbClr val="990000"/>
                          </a:solidFill>
                          <a:latin typeface="Times New Roman"/>
                          <a:ea typeface="Calibri"/>
                          <a:cs typeface="Times New Roman"/>
                        </a:rPr>
                        <a:t>3</a:t>
                      </a:r>
                      <a:endParaRPr lang="pt-BR" sz="2400" b="1" dirty="0">
                        <a:solidFill>
                          <a:srgbClr val="990000"/>
                        </a:solidFill>
                        <a:latin typeface="Calibri"/>
                        <a:ea typeface="Calibri"/>
                        <a:cs typeface="Times New Roman"/>
                      </a:endParaRPr>
                    </a:p>
                  </a:txBody>
                  <a:tcPr marL="74295" marR="742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r>
              <a:tr h="288979">
                <a:tc>
                  <a:txBody>
                    <a:bodyPr/>
                    <a:lstStyle/>
                    <a:p>
                      <a:pPr>
                        <a:lnSpc>
                          <a:spcPct val="115000"/>
                        </a:lnSpc>
                        <a:spcAft>
                          <a:spcPts val="0"/>
                        </a:spcAft>
                      </a:pPr>
                      <a:r>
                        <a:rPr lang="pt-BR" sz="1800">
                          <a:solidFill>
                            <a:srgbClr val="000000"/>
                          </a:solidFill>
                          <a:latin typeface="Times New Roman"/>
                          <a:ea typeface="Calibri"/>
                          <a:cs typeface="Times New Roman"/>
                        </a:rPr>
                        <a:t>Goiânia </a:t>
                      </a:r>
                      <a:endParaRPr lang="pt-BR" sz="2400">
                        <a:latin typeface="Calibri"/>
                        <a:ea typeface="Calibri"/>
                        <a:cs typeface="Times New Roman"/>
                      </a:endParaRPr>
                    </a:p>
                  </a:txBody>
                  <a:tcPr marL="74295" marR="742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pt-BR" sz="1800">
                          <a:solidFill>
                            <a:srgbClr val="000000"/>
                          </a:solidFill>
                          <a:latin typeface="Times New Roman"/>
                          <a:ea typeface="Calibri"/>
                          <a:cs typeface="Times New Roman"/>
                        </a:rPr>
                        <a:t>578</a:t>
                      </a:r>
                      <a:endParaRPr lang="pt-BR" sz="2400">
                        <a:latin typeface="Calibri"/>
                        <a:ea typeface="Calibri"/>
                        <a:cs typeface="Times New Roman"/>
                      </a:endParaRPr>
                    </a:p>
                  </a:txBody>
                  <a:tcPr marL="74295" marR="742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pt-BR" sz="1800">
                          <a:solidFill>
                            <a:srgbClr val="000000"/>
                          </a:solidFill>
                          <a:latin typeface="Times New Roman"/>
                          <a:ea typeface="Calibri"/>
                          <a:cs typeface="Times New Roman"/>
                        </a:rPr>
                        <a:t>201</a:t>
                      </a:r>
                      <a:endParaRPr lang="pt-BR" sz="2400">
                        <a:latin typeface="Calibri"/>
                        <a:ea typeface="Calibri"/>
                        <a:cs typeface="Times New Roman"/>
                      </a:endParaRPr>
                    </a:p>
                  </a:txBody>
                  <a:tcPr marL="74295" marR="742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pt-BR" sz="1800" b="1" dirty="0">
                          <a:solidFill>
                            <a:srgbClr val="0000FF"/>
                          </a:solidFill>
                          <a:latin typeface="Times New Roman"/>
                          <a:ea typeface="Calibri"/>
                          <a:cs typeface="Times New Roman"/>
                        </a:rPr>
                        <a:t>34,8</a:t>
                      </a:r>
                      <a:endParaRPr lang="pt-BR" sz="2400" b="1" dirty="0">
                        <a:solidFill>
                          <a:srgbClr val="0000FF"/>
                        </a:solidFill>
                        <a:latin typeface="Calibri"/>
                        <a:ea typeface="Calibri"/>
                        <a:cs typeface="Times New Roman"/>
                      </a:endParaRPr>
                    </a:p>
                  </a:txBody>
                  <a:tcPr marL="74295" marR="742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Aft>
                          <a:spcPts val="0"/>
                        </a:spcAft>
                      </a:pPr>
                      <a:r>
                        <a:rPr lang="pt-BR" sz="1800">
                          <a:solidFill>
                            <a:srgbClr val="000000"/>
                          </a:solidFill>
                          <a:latin typeface="Times New Roman"/>
                          <a:ea typeface="Calibri"/>
                          <a:cs typeface="Times New Roman"/>
                        </a:rPr>
                        <a:t>15/04/09</a:t>
                      </a:r>
                      <a:endParaRPr lang="pt-BR" sz="2400">
                        <a:latin typeface="Calibri"/>
                        <a:ea typeface="Calibri"/>
                        <a:cs typeface="Times New Roman"/>
                      </a:endParaRPr>
                    </a:p>
                  </a:txBody>
                  <a:tcPr marL="74295" marR="742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pt-BR" sz="1800">
                          <a:solidFill>
                            <a:srgbClr val="000000"/>
                          </a:solidFill>
                          <a:latin typeface="Times New Roman"/>
                          <a:ea typeface="Calibri"/>
                          <a:cs typeface="Times New Roman"/>
                        </a:rPr>
                        <a:t>27/07/09</a:t>
                      </a:r>
                      <a:endParaRPr lang="pt-BR" sz="2400">
                        <a:latin typeface="Calibri"/>
                        <a:ea typeface="Calibri"/>
                        <a:cs typeface="Times New Roman"/>
                      </a:endParaRPr>
                    </a:p>
                  </a:txBody>
                  <a:tcPr marL="74295" marR="742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pt-BR" sz="1800">
                          <a:solidFill>
                            <a:srgbClr val="000000"/>
                          </a:solidFill>
                          <a:latin typeface="Times New Roman"/>
                          <a:ea typeface="Calibri"/>
                          <a:cs typeface="Times New Roman"/>
                        </a:rPr>
                        <a:t>104</a:t>
                      </a:r>
                      <a:endParaRPr lang="pt-BR" sz="2400">
                        <a:latin typeface="Calibri"/>
                        <a:ea typeface="Calibri"/>
                        <a:cs typeface="Times New Roman"/>
                      </a:endParaRPr>
                    </a:p>
                  </a:txBody>
                  <a:tcPr marL="74295" marR="742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pt-BR" sz="1800" b="1" dirty="0">
                          <a:solidFill>
                            <a:srgbClr val="990000"/>
                          </a:solidFill>
                          <a:latin typeface="Times New Roman"/>
                          <a:ea typeface="Calibri"/>
                          <a:cs typeface="Times New Roman"/>
                        </a:rPr>
                        <a:t>7</a:t>
                      </a:r>
                      <a:endParaRPr lang="pt-BR" sz="2400" b="1" dirty="0">
                        <a:solidFill>
                          <a:srgbClr val="990000"/>
                        </a:solidFill>
                        <a:latin typeface="Calibri"/>
                        <a:ea typeface="Calibri"/>
                        <a:cs typeface="Times New Roman"/>
                      </a:endParaRPr>
                    </a:p>
                  </a:txBody>
                  <a:tcPr marL="74295" marR="742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r>
              <a:tr h="288979">
                <a:tc>
                  <a:txBody>
                    <a:bodyPr/>
                    <a:lstStyle/>
                    <a:p>
                      <a:pPr>
                        <a:lnSpc>
                          <a:spcPct val="115000"/>
                        </a:lnSpc>
                        <a:spcAft>
                          <a:spcPts val="0"/>
                        </a:spcAft>
                      </a:pPr>
                      <a:r>
                        <a:rPr lang="pt-BR" sz="1800">
                          <a:solidFill>
                            <a:srgbClr val="000000"/>
                          </a:solidFill>
                          <a:latin typeface="Times New Roman"/>
                          <a:ea typeface="Calibri"/>
                          <a:cs typeface="Times New Roman"/>
                        </a:rPr>
                        <a:t>Rondonópolis</a:t>
                      </a:r>
                      <a:endParaRPr lang="pt-BR" sz="2400">
                        <a:latin typeface="Calibri"/>
                        <a:ea typeface="Calibri"/>
                        <a:cs typeface="Times New Roman"/>
                      </a:endParaRPr>
                    </a:p>
                  </a:txBody>
                  <a:tcPr marL="74295" marR="742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pt-BR" sz="1800">
                          <a:solidFill>
                            <a:srgbClr val="000000"/>
                          </a:solidFill>
                          <a:latin typeface="Times New Roman"/>
                          <a:ea typeface="Calibri"/>
                          <a:cs typeface="Times New Roman"/>
                        </a:rPr>
                        <a:t>282</a:t>
                      </a:r>
                      <a:endParaRPr lang="pt-BR" sz="2400">
                        <a:latin typeface="Calibri"/>
                        <a:ea typeface="Calibri"/>
                        <a:cs typeface="Times New Roman"/>
                      </a:endParaRPr>
                    </a:p>
                  </a:txBody>
                  <a:tcPr marL="74295" marR="742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pt-BR" sz="1800">
                          <a:solidFill>
                            <a:srgbClr val="000000"/>
                          </a:solidFill>
                          <a:latin typeface="Times New Roman"/>
                          <a:ea typeface="Calibri"/>
                          <a:cs typeface="Times New Roman"/>
                        </a:rPr>
                        <a:t>107</a:t>
                      </a:r>
                      <a:endParaRPr lang="pt-BR" sz="2400">
                        <a:latin typeface="Calibri"/>
                        <a:ea typeface="Calibri"/>
                        <a:cs typeface="Times New Roman"/>
                      </a:endParaRPr>
                    </a:p>
                  </a:txBody>
                  <a:tcPr marL="74295" marR="742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pt-BR" sz="1800" b="1" dirty="0">
                          <a:solidFill>
                            <a:srgbClr val="0000FF"/>
                          </a:solidFill>
                          <a:latin typeface="Times New Roman"/>
                          <a:ea typeface="Calibri"/>
                          <a:cs typeface="Times New Roman"/>
                        </a:rPr>
                        <a:t>37,9</a:t>
                      </a:r>
                      <a:endParaRPr lang="pt-BR" sz="2400" b="1" dirty="0">
                        <a:solidFill>
                          <a:srgbClr val="0000FF"/>
                        </a:solidFill>
                        <a:latin typeface="Calibri"/>
                        <a:ea typeface="Calibri"/>
                        <a:cs typeface="Times New Roman"/>
                      </a:endParaRPr>
                    </a:p>
                  </a:txBody>
                  <a:tcPr marL="74295" marR="742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Aft>
                          <a:spcPts val="0"/>
                        </a:spcAft>
                      </a:pPr>
                      <a:r>
                        <a:rPr lang="pt-BR" sz="1800">
                          <a:solidFill>
                            <a:srgbClr val="000000"/>
                          </a:solidFill>
                          <a:latin typeface="Times New Roman"/>
                          <a:ea typeface="Calibri"/>
                          <a:cs typeface="Times New Roman"/>
                        </a:rPr>
                        <a:t>16/04/09</a:t>
                      </a:r>
                      <a:endParaRPr lang="pt-BR" sz="2400">
                        <a:latin typeface="Calibri"/>
                        <a:ea typeface="Calibri"/>
                        <a:cs typeface="Times New Roman"/>
                      </a:endParaRPr>
                    </a:p>
                  </a:txBody>
                  <a:tcPr marL="74295" marR="742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pt-BR" sz="1800">
                          <a:solidFill>
                            <a:srgbClr val="000000"/>
                          </a:solidFill>
                          <a:latin typeface="Times New Roman"/>
                          <a:ea typeface="Calibri"/>
                          <a:cs typeface="Times New Roman"/>
                        </a:rPr>
                        <a:t>22/07/09</a:t>
                      </a:r>
                      <a:endParaRPr lang="pt-BR" sz="2400">
                        <a:latin typeface="Calibri"/>
                        <a:ea typeface="Calibri"/>
                        <a:cs typeface="Times New Roman"/>
                      </a:endParaRPr>
                    </a:p>
                  </a:txBody>
                  <a:tcPr marL="74295" marR="742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pt-BR" sz="1800">
                          <a:solidFill>
                            <a:srgbClr val="000000"/>
                          </a:solidFill>
                          <a:latin typeface="Times New Roman"/>
                          <a:ea typeface="Calibri"/>
                          <a:cs typeface="Times New Roman"/>
                        </a:rPr>
                        <a:t>98</a:t>
                      </a:r>
                      <a:endParaRPr lang="pt-BR" sz="2400">
                        <a:latin typeface="Calibri"/>
                        <a:ea typeface="Calibri"/>
                        <a:cs typeface="Times New Roman"/>
                      </a:endParaRPr>
                    </a:p>
                  </a:txBody>
                  <a:tcPr marL="74295" marR="742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pt-BR" sz="1800" b="1" dirty="0">
                          <a:solidFill>
                            <a:srgbClr val="990000"/>
                          </a:solidFill>
                          <a:latin typeface="Times New Roman"/>
                          <a:ea typeface="Calibri"/>
                          <a:cs typeface="Times New Roman"/>
                        </a:rPr>
                        <a:t>6</a:t>
                      </a:r>
                      <a:endParaRPr lang="pt-BR" sz="2400" b="1" dirty="0">
                        <a:solidFill>
                          <a:srgbClr val="990000"/>
                        </a:solidFill>
                        <a:latin typeface="Calibri"/>
                        <a:ea typeface="Calibri"/>
                        <a:cs typeface="Times New Roman"/>
                      </a:endParaRPr>
                    </a:p>
                  </a:txBody>
                  <a:tcPr marL="74295" marR="742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r>
              <a:tr h="347369">
                <a:tc>
                  <a:txBody>
                    <a:bodyPr/>
                    <a:lstStyle/>
                    <a:p>
                      <a:pPr>
                        <a:lnSpc>
                          <a:spcPct val="115000"/>
                        </a:lnSpc>
                        <a:spcAft>
                          <a:spcPts val="0"/>
                        </a:spcAft>
                      </a:pPr>
                      <a:r>
                        <a:rPr lang="pt-BR" sz="1800" dirty="0">
                          <a:solidFill>
                            <a:srgbClr val="000000"/>
                          </a:solidFill>
                          <a:latin typeface="Times New Roman"/>
                          <a:ea typeface="Calibri"/>
                          <a:cs typeface="Times New Roman"/>
                        </a:rPr>
                        <a:t>São </a:t>
                      </a:r>
                      <a:r>
                        <a:rPr lang="pt-BR" sz="1800" dirty="0" smtClean="0">
                          <a:solidFill>
                            <a:srgbClr val="000000"/>
                          </a:solidFill>
                          <a:latin typeface="Times New Roman"/>
                          <a:ea typeface="Calibri"/>
                          <a:cs typeface="Times New Roman"/>
                        </a:rPr>
                        <a:t>M. </a:t>
                      </a:r>
                      <a:r>
                        <a:rPr lang="pt-BR" sz="1800" dirty="0">
                          <a:solidFill>
                            <a:srgbClr val="000000"/>
                          </a:solidFill>
                          <a:latin typeface="Times New Roman"/>
                          <a:ea typeface="Calibri"/>
                          <a:cs typeface="Times New Roman"/>
                        </a:rPr>
                        <a:t>Arcanjo</a:t>
                      </a:r>
                      <a:endParaRPr lang="pt-BR" sz="2400" dirty="0">
                        <a:latin typeface="Calibri"/>
                        <a:ea typeface="Calibri"/>
                        <a:cs typeface="Times New Roman"/>
                      </a:endParaRPr>
                    </a:p>
                  </a:txBody>
                  <a:tcPr marL="74295" marR="742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pt-BR" sz="1800">
                          <a:solidFill>
                            <a:srgbClr val="000000"/>
                          </a:solidFill>
                          <a:latin typeface="Times New Roman"/>
                          <a:ea typeface="Calibri"/>
                          <a:cs typeface="Times New Roman"/>
                        </a:rPr>
                        <a:t>44</a:t>
                      </a:r>
                      <a:endParaRPr lang="pt-BR" sz="2400">
                        <a:latin typeface="Calibri"/>
                        <a:ea typeface="Calibri"/>
                        <a:cs typeface="Times New Roman"/>
                      </a:endParaRPr>
                    </a:p>
                  </a:txBody>
                  <a:tcPr marL="74295" marR="742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pt-BR" sz="1800">
                          <a:solidFill>
                            <a:srgbClr val="000000"/>
                          </a:solidFill>
                          <a:latin typeface="Times New Roman"/>
                          <a:ea typeface="Calibri"/>
                          <a:cs typeface="Times New Roman"/>
                        </a:rPr>
                        <a:t>29</a:t>
                      </a:r>
                      <a:endParaRPr lang="pt-BR" sz="2400">
                        <a:latin typeface="Calibri"/>
                        <a:ea typeface="Calibri"/>
                        <a:cs typeface="Times New Roman"/>
                      </a:endParaRPr>
                    </a:p>
                  </a:txBody>
                  <a:tcPr marL="74295" marR="742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pt-BR" sz="1800" b="1" dirty="0">
                          <a:solidFill>
                            <a:srgbClr val="0000FF"/>
                          </a:solidFill>
                          <a:latin typeface="Times New Roman"/>
                          <a:ea typeface="Calibri"/>
                          <a:cs typeface="Times New Roman"/>
                        </a:rPr>
                        <a:t>65,9</a:t>
                      </a:r>
                      <a:endParaRPr lang="pt-BR" sz="2400" b="1" dirty="0">
                        <a:solidFill>
                          <a:srgbClr val="0000FF"/>
                        </a:solidFill>
                        <a:latin typeface="Calibri"/>
                        <a:ea typeface="Calibri"/>
                        <a:cs typeface="Times New Roman"/>
                      </a:endParaRPr>
                    </a:p>
                  </a:txBody>
                  <a:tcPr marL="74295" marR="742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Aft>
                          <a:spcPts val="0"/>
                        </a:spcAft>
                      </a:pPr>
                      <a:r>
                        <a:rPr lang="pt-BR" sz="1800">
                          <a:solidFill>
                            <a:srgbClr val="000000"/>
                          </a:solidFill>
                          <a:latin typeface="Times New Roman"/>
                          <a:ea typeface="Calibri"/>
                          <a:cs typeface="Times New Roman"/>
                        </a:rPr>
                        <a:t>13/03/09</a:t>
                      </a:r>
                      <a:endParaRPr lang="pt-BR" sz="2400">
                        <a:latin typeface="Calibri"/>
                        <a:ea typeface="Calibri"/>
                        <a:cs typeface="Times New Roman"/>
                      </a:endParaRPr>
                    </a:p>
                  </a:txBody>
                  <a:tcPr marL="74295" marR="742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pt-BR" sz="1800">
                          <a:solidFill>
                            <a:srgbClr val="000000"/>
                          </a:solidFill>
                          <a:latin typeface="Times New Roman"/>
                          <a:ea typeface="Calibri"/>
                          <a:cs typeface="Times New Roman"/>
                        </a:rPr>
                        <a:t>31/07/09</a:t>
                      </a:r>
                      <a:endParaRPr lang="pt-BR" sz="2400">
                        <a:latin typeface="Calibri"/>
                        <a:ea typeface="Calibri"/>
                        <a:cs typeface="Times New Roman"/>
                      </a:endParaRPr>
                    </a:p>
                  </a:txBody>
                  <a:tcPr marL="74295" marR="742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pt-BR" sz="1800">
                          <a:solidFill>
                            <a:srgbClr val="000000"/>
                          </a:solidFill>
                          <a:latin typeface="Times New Roman"/>
                          <a:ea typeface="Calibri"/>
                          <a:cs typeface="Times New Roman"/>
                        </a:rPr>
                        <a:t>141</a:t>
                      </a:r>
                      <a:endParaRPr lang="pt-BR" sz="2400">
                        <a:latin typeface="Calibri"/>
                        <a:ea typeface="Calibri"/>
                        <a:cs typeface="Times New Roman"/>
                      </a:endParaRPr>
                    </a:p>
                  </a:txBody>
                  <a:tcPr marL="74295" marR="742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pt-BR" sz="1800" b="1" dirty="0">
                          <a:solidFill>
                            <a:srgbClr val="990000"/>
                          </a:solidFill>
                          <a:latin typeface="Times New Roman"/>
                          <a:ea typeface="Calibri"/>
                          <a:cs typeface="Times New Roman"/>
                        </a:rPr>
                        <a:t>3</a:t>
                      </a:r>
                      <a:endParaRPr lang="pt-BR" sz="2400" b="1" dirty="0">
                        <a:solidFill>
                          <a:srgbClr val="990000"/>
                        </a:solidFill>
                        <a:latin typeface="Calibri"/>
                        <a:ea typeface="Calibri"/>
                        <a:cs typeface="Times New Roman"/>
                      </a:endParaRPr>
                    </a:p>
                  </a:txBody>
                  <a:tcPr marL="74295" marR="742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r>
              <a:tr h="288979">
                <a:tc>
                  <a:txBody>
                    <a:bodyPr/>
                    <a:lstStyle/>
                    <a:p>
                      <a:pPr>
                        <a:lnSpc>
                          <a:spcPct val="115000"/>
                        </a:lnSpc>
                        <a:spcAft>
                          <a:spcPts val="0"/>
                        </a:spcAft>
                      </a:pPr>
                      <a:r>
                        <a:rPr lang="pt-BR" sz="1800">
                          <a:solidFill>
                            <a:srgbClr val="000000"/>
                          </a:solidFill>
                          <a:latin typeface="Times New Roman"/>
                          <a:ea typeface="Calibri"/>
                          <a:cs typeface="Times New Roman"/>
                        </a:rPr>
                        <a:t>Londrina</a:t>
                      </a:r>
                      <a:endParaRPr lang="pt-BR" sz="2400">
                        <a:latin typeface="Calibri"/>
                        <a:ea typeface="Calibri"/>
                        <a:cs typeface="Times New Roman"/>
                      </a:endParaRPr>
                    </a:p>
                  </a:txBody>
                  <a:tcPr marL="74295" marR="742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pt-BR" sz="1800">
                          <a:solidFill>
                            <a:srgbClr val="000000"/>
                          </a:solidFill>
                          <a:latin typeface="Times New Roman"/>
                          <a:ea typeface="Calibri"/>
                          <a:cs typeface="Times New Roman"/>
                        </a:rPr>
                        <a:t>99</a:t>
                      </a:r>
                      <a:endParaRPr lang="pt-BR" sz="2400">
                        <a:latin typeface="Calibri"/>
                        <a:ea typeface="Calibri"/>
                        <a:cs typeface="Times New Roman"/>
                      </a:endParaRPr>
                    </a:p>
                  </a:txBody>
                  <a:tcPr marL="74295" marR="742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pt-BR" sz="1800">
                          <a:solidFill>
                            <a:srgbClr val="000000"/>
                          </a:solidFill>
                          <a:latin typeface="Times New Roman"/>
                          <a:ea typeface="Calibri"/>
                          <a:cs typeface="Times New Roman"/>
                        </a:rPr>
                        <a:t>72</a:t>
                      </a:r>
                      <a:endParaRPr lang="pt-BR" sz="2400">
                        <a:latin typeface="Calibri"/>
                        <a:ea typeface="Calibri"/>
                        <a:cs typeface="Times New Roman"/>
                      </a:endParaRPr>
                    </a:p>
                  </a:txBody>
                  <a:tcPr marL="74295" marR="742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pt-BR" sz="1800" b="1" dirty="0">
                          <a:solidFill>
                            <a:srgbClr val="0000FF"/>
                          </a:solidFill>
                          <a:latin typeface="Times New Roman"/>
                          <a:ea typeface="Calibri"/>
                          <a:cs typeface="Times New Roman"/>
                        </a:rPr>
                        <a:t>72,7</a:t>
                      </a:r>
                      <a:endParaRPr lang="pt-BR" sz="2400" b="1" dirty="0">
                        <a:solidFill>
                          <a:srgbClr val="0000FF"/>
                        </a:solidFill>
                        <a:latin typeface="Calibri"/>
                        <a:ea typeface="Calibri"/>
                        <a:cs typeface="Times New Roman"/>
                      </a:endParaRPr>
                    </a:p>
                  </a:txBody>
                  <a:tcPr marL="74295" marR="742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Aft>
                          <a:spcPts val="0"/>
                        </a:spcAft>
                      </a:pPr>
                      <a:r>
                        <a:rPr lang="pt-BR" sz="1800">
                          <a:solidFill>
                            <a:srgbClr val="000000"/>
                          </a:solidFill>
                          <a:latin typeface="Times New Roman"/>
                          <a:ea typeface="Calibri"/>
                          <a:cs typeface="Times New Roman"/>
                        </a:rPr>
                        <a:t>30/01/09</a:t>
                      </a:r>
                      <a:endParaRPr lang="pt-BR" sz="2400">
                        <a:latin typeface="Calibri"/>
                        <a:ea typeface="Calibri"/>
                        <a:cs typeface="Times New Roman"/>
                      </a:endParaRPr>
                    </a:p>
                  </a:txBody>
                  <a:tcPr marL="74295" marR="742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pt-BR" sz="1800">
                          <a:solidFill>
                            <a:srgbClr val="000000"/>
                          </a:solidFill>
                          <a:latin typeface="Times New Roman"/>
                          <a:ea typeface="Calibri"/>
                          <a:cs typeface="Times New Roman"/>
                        </a:rPr>
                        <a:t>04/06/09</a:t>
                      </a:r>
                      <a:endParaRPr lang="pt-BR" sz="2400">
                        <a:latin typeface="Calibri"/>
                        <a:ea typeface="Calibri"/>
                        <a:cs typeface="Times New Roman"/>
                      </a:endParaRPr>
                    </a:p>
                  </a:txBody>
                  <a:tcPr marL="74295" marR="742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pt-BR" sz="1800">
                          <a:solidFill>
                            <a:srgbClr val="000000"/>
                          </a:solidFill>
                          <a:latin typeface="Times New Roman"/>
                          <a:ea typeface="Calibri"/>
                          <a:cs typeface="Times New Roman"/>
                        </a:rPr>
                        <a:t>125</a:t>
                      </a:r>
                      <a:endParaRPr lang="pt-BR" sz="2400">
                        <a:latin typeface="Calibri"/>
                        <a:ea typeface="Calibri"/>
                        <a:cs typeface="Times New Roman"/>
                      </a:endParaRPr>
                    </a:p>
                  </a:txBody>
                  <a:tcPr marL="74295" marR="742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pt-BR" sz="1800" b="1" dirty="0">
                          <a:solidFill>
                            <a:srgbClr val="990000"/>
                          </a:solidFill>
                          <a:latin typeface="Times New Roman"/>
                          <a:ea typeface="Calibri"/>
                          <a:cs typeface="Times New Roman"/>
                        </a:rPr>
                        <a:t>4</a:t>
                      </a:r>
                      <a:endParaRPr lang="pt-BR" sz="2400" b="1" dirty="0">
                        <a:solidFill>
                          <a:srgbClr val="990000"/>
                        </a:solidFill>
                        <a:latin typeface="Calibri"/>
                        <a:ea typeface="Calibri"/>
                        <a:cs typeface="Times New Roman"/>
                      </a:endParaRPr>
                    </a:p>
                  </a:txBody>
                  <a:tcPr marL="74295" marR="742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r>
              <a:tr h="288979">
                <a:tc>
                  <a:txBody>
                    <a:bodyPr/>
                    <a:lstStyle/>
                    <a:p>
                      <a:pPr>
                        <a:lnSpc>
                          <a:spcPct val="115000"/>
                        </a:lnSpc>
                        <a:spcAft>
                          <a:spcPts val="0"/>
                        </a:spcAft>
                      </a:pPr>
                      <a:r>
                        <a:rPr lang="pt-BR" sz="1800" dirty="0">
                          <a:solidFill>
                            <a:srgbClr val="000000"/>
                          </a:solidFill>
                          <a:latin typeface="Times New Roman"/>
                          <a:ea typeface="Calibri"/>
                          <a:cs typeface="Times New Roman"/>
                        </a:rPr>
                        <a:t>Total</a:t>
                      </a:r>
                      <a:endParaRPr lang="pt-BR" sz="2400" dirty="0">
                        <a:latin typeface="Calibri"/>
                        <a:ea typeface="Calibri"/>
                        <a:cs typeface="Times New Roman"/>
                      </a:endParaRPr>
                    </a:p>
                  </a:txBody>
                  <a:tcPr marL="74295" marR="742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algn="ctr">
                        <a:lnSpc>
                          <a:spcPct val="115000"/>
                        </a:lnSpc>
                        <a:spcAft>
                          <a:spcPts val="0"/>
                        </a:spcAft>
                      </a:pPr>
                      <a:r>
                        <a:rPr lang="pt-BR" sz="1800">
                          <a:solidFill>
                            <a:srgbClr val="000000"/>
                          </a:solidFill>
                          <a:latin typeface="Times New Roman"/>
                          <a:ea typeface="Calibri"/>
                          <a:cs typeface="Times New Roman"/>
                        </a:rPr>
                        <a:t>1883</a:t>
                      </a:r>
                      <a:endParaRPr lang="pt-BR" sz="2400">
                        <a:latin typeface="Calibri"/>
                        <a:ea typeface="Calibri"/>
                        <a:cs typeface="Times New Roman"/>
                      </a:endParaRPr>
                    </a:p>
                  </a:txBody>
                  <a:tcPr marL="74295" marR="742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algn="ctr">
                        <a:lnSpc>
                          <a:spcPct val="115000"/>
                        </a:lnSpc>
                        <a:spcAft>
                          <a:spcPts val="0"/>
                        </a:spcAft>
                      </a:pPr>
                      <a:r>
                        <a:rPr lang="pt-BR" sz="1800">
                          <a:solidFill>
                            <a:srgbClr val="000000"/>
                          </a:solidFill>
                          <a:latin typeface="Times New Roman"/>
                          <a:ea typeface="Calibri"/>
                          <a:cs typeface="Times New Roman"/>
                        </a:rPr>
                        <a:t>811</a:t>
                      </a:r>
                      <a:endParaRPr lang="pt-BR" sz="2400">
                        <a:latin typeface="Calibri"/>
                        <a:ea typeface="Calibri"/>
                        <a:cs typeface="Times New Roman"/>
                      </a:endParaRPr>
                    </a:p>
                  </a:txBody>
                  <a:tcPr marL="74295" marR="742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algn="ctr">
                        <a:lnSpc>
                          <a:spcPct val="115000"/>
                        </a:lnSpc>
                        <a:spcAft>
                          <a:spcPts val="0"/>
                        </a:spcAft>
                      </a:pPr>
                      <a:endParaRPr lang="pt-BR" sz="1800">
                        <a:solidFill>
                          <a:srgbClr val="000000"/>
                        </a:solidFill>
                        <a:latin typeface="Times New Roman"/>
                        <a:ea typeface="Calibri"/>
                        <a:cs typeface="Times New Roman"/>
                      </a:endParaRPr>
                    </a:p>
                  </a:txBody>
                  <a:tcPr marL="74295" marR="742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algn="ctr">
                        <a:lnSpc>
                          <a:spcPct val="115000"/>
                        </a:lnSpc>
                        <a:spcAft>
                          <a:spcPts val="0"/>
                        </a:spcAft>
                      </a:pPr>
                      <a:endParaRPr lang="pt-BR" sz="1800">
                        <a:solidFill>
                          <a:srgbClr val="000000"/>
                        </a:solidFill>
                        <a:latin typeface="Times New Roman"/>
                        <a:ea typeface="Calibri"/>
                        <a:cs typeface="Times New Roman"/>
                      </a:endParaRPr>
                    </a:p>
                  </a:txBody>
                  <a:tcPr marL="74295" marR="742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algn="ctr">
                        <a:lnSpc>
                          <a:spcPct val="115000"/>
                        </a:lnSpc>
                        <a:spcAft>
                          <a:spcPts val="0"/>
                        </a:spcAft>
                      </a:pPr>
                      <a:endParaRPr lang="pt-BR" sz="1800">
                        <a:solidFill>
                          <a:srgbClr val="000000"/>
                        </a:solidFill>
                        <a:latin typeface="Times New Roman"/>
                        <a:ea typeface="Calibri"/>
                        <a:cs typeface="Times New Roman"/>
                      </a:endParaRPr>
                    </a:p>
                  </a:txBody>
                  <a:tcPr marL="74295" marR="742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algn="ctr">
                        <a:lnSpc>
                          <a:spcPct val="115000"/>
                        </a:lnSpc>
                        <a:spcAft>
                          <a:spcPts val="0"/>
                        </a:spcAft>
                      </a:pPr>
                      <a:endParaRPr lang="pt-BR" sz="1800">
                        <a:solidFill>
                          <a:srgbClr val="000000"/>
                        </a:solidFill>
                        <a:latin typeface="Times New Roman"/>
                        <a:ea typeface="Calibri"/>
                        <a:cs typeface="Times New Roman"/>
                      </a:endParaRPr>
                    </a:p>
                  </a:txBody>
                  <a:tcPr marL="74295" marR="742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algn="ctr">
                        <a:lnSpc>
                          <a:spcPct val="115000"/>
                        </a:lnSpc>
                        <a:spcAft>
                          <a:spcPts val="0"/>
                        </a:spcAft>
                      </a:pPr>
                      <a:endParaRPr lang="pt-BR" sz="1800" dirty="0">
                        <a:solidFill>
                          <a:srgbClr val="000000"/>
                        </a:solidFill>
                        <a:latin typeface="Times New Roman"/>
                        <a:ea typeface="Calibri"/>
                        <a:cs typeface="Times New Roman"/>
                      </a:endParaRPr>
                    </a:p>
                  </a:txBody>
                  <a:tcPr marL="74295" marR="742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r>
              <a:tr h="288979">
                <a:tc>
                  <a:txBody>
                    <a:bodyPr/>
                    <a:lstStyle/>
                    <a:p>
                      <a:pPr>
                        <a:lnSpc>
                          <a:spcPct val="115000"/>
                        </a:lnSpc>
                        <a:spcAft>
                          <a:spcPts val="0"/>
                        </a:spcAft>
                      </a:pPr>
                      <a:r>
                        <a:rPr lang="pt-BR" sz="1800">
                          <a:solidFill>
                            <a:srgbClr val="000000"/>
                          </a:solidFill>
                          <a:latin typeface="Times New Roman"/>
                          <a:ea typeface="Calibri"/>
                          <a:cs typeface="Times New Roman"/>
                        </a:rPr>
                        <a:t>Média</a:t>
                      </a:r>
                      <a:endParaRPr lang="pt-BR" sz="2400">
                        <a:latin typeface="Calibri"/>
                        <a:ea typeface="Calibri"/>
                        <a:cs typeface="Times New Roman"/>
                      </a:endParaRPr>
                    </a:p>
                  </a:txBody>
                  <a:tcPr marL="74295" marR="742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pt-BR" sz="1800">
                        <a:solidFill>
                          <a:srgbClr val="000000"/>
                        </a:solidFill>
                        <a:latin typeface="Times New Roman"/>
                        <a:ea typeface="Calibri"/>
                        <a:cs typeface="Times New Roman"/>
                      </a:endParaRPr>
                    </a:p>
                  </a:txBody>
                  <a:tcPr marL="74295" marR="742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pt-BR" sz="1800">
                        <a:solidFill>
                          <a:srgbClr val="000000"/>
                        </a:solidFill>
                        <a:latin typeface="Times New Roman"/>
                        <a:ea typeface="Calibri"/>
                        <a:cs typeface="Times New Roman"/>
                      </a:endParaRPr>
                    </a:p>
                  </a:txBody>
                  <a:tcPr marL="74295" marR="742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pt-BR" sz="1800">
                          <a:solidFill>
                            <a:srgbClr val="000000"/>
                          </a:solidFill>
                          <a:latin typeface="Times New Roman"/>
                          <a:ea typeface="Calibri"/>
                          <a:cs typeface="Times New Roman"/>
                        </a:rPr>
                        <a:t>49,5</a:t>
                      </a:r>
                      <a:endParaRPr lang="pt-BR" sz="2400">
                        <a:latin typeface="Calibri"/>
                        <a:ea typeface="Calibri"/>
                        <a:cs typeface="Times New Roman"/>
                      </a:endParaRPr>
                    </a:p>
                  </a:txBody>
                  <a:tcPr marL="74295" marR="742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pt-BR" sz="1800">
                        <a:solidFill>
                          <a:srgbClr val="000000"/>
                        </a:solidFill>
                        <a:latin typeface="Times New Roman"/>
                        <a:ea typeface="Calibri"/>
                        <a:cs typeface="Times New Roman"/>
                      </a:endParaRPr>
                    </a:p>
                  </a:txBody>
                  <a:tcPr marL="74295" marR="742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pt-BR" sz="1800">
                        <a:solidFill>
                          <a:srgbClr val="000000"/>
                        </a:solidFill>
                        <a:latin typeface="Times New Roman"/>
                        <a:ea typeface="Calibri"/>
                        <a:cs typeface="Times New Roman"/>
                      </a:endParaRPr>
                    </a:p>
                  </a:txBody>
                  <a:tcPr marL="74295" marR="742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pt-BR" sz="1800">
                        <a:solidFill>
                          <a:srgbClr val="000000"/>
                        </a:solidFill>
                        <a:latin typeface="Times New Roman"/>
                        <a:ea typeface="Calibri"/>
                        <a:cs typeface="Times New Roman"/>
                      </a:endParaRPr>
                    </a:p>
                  </a:txBody>
                  <a:tcPr marL="74295" marR="742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pt-BR" sz="1800" dirty="0">
                        <a:solidFill>
                          <a:srgbClr val="000000"/>
                        </a:solidFill>
                        <a:latin typeface="Times New Roman"/>
                        <a:ea typeface="Calibri"/>
                        <a:cs typeface="Times New Roman"/>
                      </a:endParaRPr>
                    </a:p>
                  </a:txBody>
                  <a:tcPr marL="74295" marR="742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560235" name="TextBox 2"/>
          <p:cNvSpPr txBox="1">
            <a:spLocks noChangeArrowheads="1"/>
          </p:cNvSpPr>
          <p:nvPr/>
        </p:nvSpPr>
        <p:spPr bwMode="auto">
          <a:xfrm>
            <a:off x="381000" y="357188"/>
            <a:ext cx="9070975" cy="830262"/>
          </a:xfrm>
          <a:prstGeom prst="rect">
            <a:avLst/>
          </a:prstGeom>
          <a:solidFill>
            <a:schemeClr val="accent2"/>
          </a:solidFill>
          <a:ln w="9525">
            <a:noFill/>
            <a:miter lim="800000"/>
            <a:headEnd/>
            <a:tailEnd/>
          </a:ln>
        </p:spPr>
        <p:txBody>
          <a:bodyPr wrap="none">
            <a:spAutoFit/>
          </a:bodyPr>
          <a:lstStyle/>
          <a:p>
            <a:pPr algn="l"/>
            <a:r>
              <a:rPr lang="pt-BR" sz="1600" b="1">
                <a:solidFill>
                  <a:srgbClr val="FFFF00"/>
                </a:solidFill>
                <a:latin typeface="Arial" charset="0"/>
              </a:rPr>
              <a:t>Machos de </a:t>
            </a:r>
            <a:r>
              <a:rPr lang="pt-BR" sz="1600" b="1" i="1">
                <a:solidFill>
                  <a:srgbClr val="FFFF00"/>
                </a:solidFill>
                <a:latin typeface="Arial" charset="0"/>
              </a:rPr>
              <a:t>S. frugiperda</a:t>
            </a:r>
            <a:r>
              <a:rPr lang="pt-BR" sz="1600" b="1">
                <a:solidFill>
                  <a:srgbClr val="FFFF00"/>
                </a:solidFill>
                <a:latin typeface="Arial" charset="0"/>
              </a:rPr>
              <a:t> capturados por armadilha, contendo feromônio sexual sintético e </a:t>
            </a:r>
          </a:p>
          <a:p>
            <a:pPr algn="l"/>
            <a:r>
              <a:rPr lang="pt-BR" sz="1600" b="1">
                <a:solidFill>
                  <a:srgbClr val="FFFF00"/>
                </a:solidFill>
                <a:latin typeface="Arial" charset="0"/>
              </a:rPr>
              <a:t>estimativa  teórica do número de pulverizações a serem realizadas na cultura do milho, </a:t>
            </a:r>
          </a:p>
          <a:p>
            <a:pPr algn="l"/>
            <a:r>
              <a:rPr lang="pt-BR" sz="1600" b="1">
                <a:solidFill>
                  <a:srgbClr val="FFFF00"/>
                </a:solidFill>
                <a:latin typeface="Arial" charset="0"/>
              </a:rPr>
              <a:t>em função da  captura de insetos.  </a:t>
            </a:r>
          </a:p>
        </p:txBody>
      </p:sp>
      <p:sp>
        <p:nvSpPr>
          <p:cNvPr id="560236" name="TextBox 3"/>
          <p:cNvSpPr txBox="1">
            <a:spLocks noChangeArrowheads="1"/>
          </p:cNvSpPr>
          <p:nvPr/>
        </p:nvSpPr>
        <p:spPr bwMode="auto">
          <a:xfrm>
            <a:off x="738188" y="5786438"/>
            <a:ext cx="7059612" cy="307975"/>
          </a:xfrm>
          <a:prstGeom prst="rect">
            <a:avLst/>
          </a:prstGeom>
          <a:noFill/>
          <a:ln w="9525">
            <a:noFill/>
            <a:miter lim="800000"/>
            <a:headEnd/>
            <a:tailEnd/>
          </a:ln>
        </p:spPr>
        <p:txBody>
          <a:bodyPr>
            <a:spAutoFit/>
          </a:bodyPr>
          <a:lstStyle/>
          <a:p>
            <a:pPr algn="l"/>
            <a:r>
              <a:rPr lang="pt-BR" sz="1400" baseline="30000">
                <a:solidFill>
                  <a:srgbClr val="000000"/>
                </a:solidFill>
                <a:latin typeface="Arial" charset="0"/>
              </a:rPr>
              <a:t>1</a:t>
            </a:r>
            <a:r>
              <a:rPr lang="pt-BR" sz="1400">
                <a:solidFill>
                  <a:srgbClr val="000000"/>
                </a:solidFill>
                <a:latin typeface="Arial" charset="0"/>
              </a:rPr>
              <a:t> Emergência da planta   </a:t>
            </a:r>
            <a:r>
              <a:rPr lang="pt-BR" sz="1400" baseline="30000">
                <a:solidFill>
                  <a:srgbClr val="000000"/>
                </a:solidFill>
                <a:latin typeface="Arial" charset="0"/>
              </a:rPr>
              <a:t>2 </a:t>
            </a:r>
            <a:r>
              <a:rPr lang="pt-BR" sz="1400">
                <a:solidFill>
                  <a:srgbClr val="000000"/>
                </a:solidFill>
                <a:latin typeface="Arial" charset="0"/>
              </a:rPr>
              <a:t>Data da última captura de adulto</a:t>
            </a:r>
          </a:p>
        </p:txBody>
      </p:sp>
      <p:sp>
        <p:nvSpPr>
          <p:cNvPr id="5" name="Rectangle 4"/>
          <p:cNvSpPr/>
          <p:nvPr/>
        </p:nvSpPr>
        <p:spPr>
          <a:xfrm>
            <a:off x="4310063" y="3000375"/>
            <a:ext cx="785812" cy="221456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pt-BR"/>
          </a:p>
        </p:txBody>
      </p:sp>
      <p:sp>
        <p:nvSpPr>
          <p:cNvPr id="6" name="Rectangle 5"/>
          <p:cNvSpPr/>
          <p:nvPr/>
        </p:nvSpPr>
        <p:spPr>
          <a:xfrm>
            <a:off x="8382000" y="3000375"/>
            <a:ext cx="785813" cy="2214563"/>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pt-B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18.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chemeClr val="bg1"/>
            </a:gs>
            <a:gs pos="100000">
              <a:schemeClr val="bg1">
                <a:gamma/>
                <a:shade val="46275"/>
                <a:invGamma/>
              </a:schemeClr>
            </a:gs>
          </a:gsLst>
          <a:lin ang="0" scaled="1"/>
        </a:gradFill>
        <a:effectLst/>
      </p:bgPr>
    </p:bg>
    <p:spTree>
      <p:nvGrpSpPr>
        <p:cNvPr id="1" name=""/>
        <p:cNvGrpSpPr/>
        <p:nvPr/>
      </p:nvGrpSpPr>
      <p:grpSpPr>
        <a:xfrm>
          <a:off x="0" y="0"/>
          <a:ext cx="0" cy="0"/>
          <a:chOff x="0" y="0"/>
          <a:chExt cx="0" cy="0"/>
        </a:xfrm>
      </p:grpSpPr>
      <p:pic>
        <p:nvPicPr>
          <p:cNvPr id="1386498" name="Picture 2"/>
          <p:cNvPicPr>
            <a:picLocks noChangeAspect="1" noChangeArrowheads="1"/>
          </p:cNvPicPr>
          <p:nvPr/>
        </p:nvPicPr>
        <p:blipFill>
          <a:blip r:embed="rId4" cstate="email"/>
          <a:srcRect/>
          <a:stretch>
            <a:fillRect/>
          </a:stretch>
        </p:blipFill>
        <p:spPr bwMode="auto">
          <a:xfrm>
            <a:off x="0" y="0"/>
            <a:ext cx="9906000" cy="6858000"/>
          </a:xfrm>
          <a:prstGeom prst="rect">
            <a:avLst/>
          </a:prstGeom>
          <a:noFill/>
          <a:ln w="9525">
            <a:noFill/>
            <a:miter lim="800000"/>
            <a:headEnd/>
            <a:tailEnd/>
          </a:ln>
          <a:effectLst>
            <a:prstShdw prst="shdw17" dist="17961" dir="2700000">
              <a:schemeClr val="accent1">
                <a:gamma/>
                <a:shade val="60000"/>
                <a:invGamma/>
              </a:schemeClr>
            </a:prstShdw>
          </a:effectLst>
        </p:spPr>
      </p:pic>
    </p:spTree>
  </p:cSld>
  <p:clrMapOvr>
    <a:overrideClrMapping bg1="dk2" tx1="lt1" bg2="dk1" tx2="lt2" accent1="accent1" accent2="accent2" accent3="accent3" accent4="accent4" accent5="accent5" accent6="accent6" hlink="hlink" folHlink="folHlink"/>
  </p:clrMapOvr>
  <p:transition/>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2178" name="Chart 18"/>
          <p:cNvPicPr>
            <a:picLocks noChangeArrowheads="1"/>
          </p:cNvPicPr>
          <p:nvPr/>
        </p:nvPicPr>
        <p:blipFill>
          <a:blip r:embed="rId3"/>
          <a:srcRect l="-2005" t="-13895" r="-8723" b="-2454"/>
          <a:stretch>
            <a:fillRect/>
          </a:stretch>
        </p:blipFill>
        <p:spPr bwMode="auto">
          <a:xfrm>
            <a:off x="1166813" y="895350"/>
            <a:ext cx="7500937" cy="5462588"/>
          </a:xfrm>
          <a:prstGeom prst="rect">
            <a:avLst/>
          </a:prstGeom>
          <a:noFill/>
          <a:ln w="9525">
            <a:noFill/>
            <a:miter lim="800000"/>
            <a:headEnd/>
            <a:tailEnd/>
          </a:ln>
        </p:spPr>
      </p:pic>
      <p:pic>
        <p:nvPicPr>
          <p:cNvPr id="562179" name="Picture 1026" descr="Scan201"/>
          <p:cNvPicPr>
            <a:picLocks noChangeAspect="1" noChangeArrowheads="1"/>
          </p:cNvPicPr>
          <p:nvPr/>
        </p:nvPicPr>
        <p:blipFill>
          <a:blip r:embed="rId4" cstate="email"/>
          <a:srcRect/>
          <a:stretch>
            <a:fillRect/>
          </a:stretch>
        </p:blipFill>
        <p:spPr bwMode="auto">
          <a:xfrm>
            <a:off x="8524875" y="928688"/>
            <a:ext cx="1143000" cy="15827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730" name="Title 1"/>
          <p:cNvSpPr>
            <a:spLocks noGrp="1"/>
          </p:cNvSpPr>
          <p:nvPr>
            <p:ph type="title"/>
          </p:nvPr>
        </p:nvSpPr>
        <p:spPr>
          <a:solidFill>
            <a:srgbClr val="C00000"/>
          </a:solidFill>
        </p:spPr>
        <p:txBody>
          <a:bodyPr/>
          <a:lstStyle/>
          <a:p>
            <a:pPr eaLnBrk="1" hangingPunct="1"/>
            <a:r>
              <a:rPr lang="pt-BR" b="1" i="1" smtClean="0">
                <a:solidFill>
                  <a:srgbClr val="FFFF00"/>
                </a:solidFill>
              </a:rPr>
              <a:t>Bacillus thuringiensis (Bt)</a:t>
            </a:r>
            <a:endParaRPr lang="pt-BR" smtClean="0">
              <a:solidFill>
                <a:srgbClr val="FFFF00"/>
              </a:solidFill>
            </a:endParaRPr>
          </a:p>
        </p:txBody>
      </p:sp>
      <p:sp>
        <p:nvSpPr>
          <p:cNvPr id="457731" name="Content Placeholder 2"/>
          <p:cNvSpPr>
            <a:spLocks noGrp="1"/>
          </p:cNvSpPr>
          <p:nvPr>
            <p:ph idx="1"/>
          </p:nvPr>
        </p:nvSpPr>
        <p:spPr/>
        <p:txBody>
          <a:bodyPr/>
          <a:lstStyle/>
          <a:p>
            <a:pPr eaLnBrk="1" hangingPunct="1"/>
            <a:endParaRPr lang="pt-BR" sz="2800" smtClean="0"/>
          </a:p>
          <a:p>
            <a:pPr eaLnBrk="1" hangingPunct="1"/>
            <a:r>
              <a:rPr lang="pt-BR" sz="2800" b="1" smtClean="0"/>
              <a:t>Apesar da existência de formulações comerciais de inseticidas à base de </a:t>
            </a:r>
            <a:r>
              <a:rPr lang="pt-BR" sz="2800" b="1" i="1" smtClean="0"/>
              <a:t>B. thuringiensis registradas para uso agrícola, </a:t>
            </a:r>
            <a:r>
              <a:rPr lang="pt-BR" sz="2800" b="1" smtClean="0"/>
              <a:t>como por exemplo Dipel, Baccontrol e Thuricide, tais formulações não têm sido muito utilizadas em milho para controlar a lagarta-do-cartucho, em virtude da baixa eficiência.</a:t>
            </a:r>
          </a:p>
          <a:p>
            <a:pPr eaLnBrk="1" hangingPunct="1"/>
            <a:endParaRPr lang="pt-BR" sz="2800" smtClean="0"/>
          </a:p>
          <a:p>
            <a:pPr algn="ctr" eaLnBrk="1" hangingPunct="1">
              <a:buFont typeface="Arial" charset="0"/>
              <a:buNone/>
            </a:pPr>
            <a:r>
              <a:rPr lang="pt-BR" sz="2800" b="1" smtClean="0">
                <a:solidFill>
                  <a:srgbClr val="1C07B9"/>
                </a:solidFill>
              </a:rPr>
              <a:t>CAPACIDADE DA PRAGA EM TORNAR RESISTENTE! </a:t>
            </a:r>
          </a:p>
          <a:p>
            <a:pPr eaLnBrk="1" hangingPunct="1"/>
            <a:endParaRPr lang="pt-BR" sz="2800" smtClean="0"/>
          </a:p>
          <a:p>
            <a:pPr eaLnBrk="1" hangingPunct="1">
              <a:buFont typeface="Arial" charset="0"/>
              <a:buNone/>
            </a:pPr>
            <a:endParaRPr lang="pt-BR" sz="2800" smtClean="0"/>
          </a:p>
        </p:txBody>
      </p:sp>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02" name="Chart 15"/>
          <p:cNvPicPr>
            <a:picLocks noChangeArrowheads="1"/>
          </p:cNvPicPr>
          <p:nvPr/>
        </p:nvPicPr>
        <p:blipFill>
          <a:blip r:embed="rId3"/>
          <a:srcRect l="-2023" t="-12485" r="-9695" b="-1457"/>
          <a:stretch>
            <a:fillRect/>
          </a:stretch>
        </p:blipFill>
        <p:spPr bwMode="auto">
          <a:xfrm>
            <a:off x="595313" y="857250"/>
            <a:ext cx="8072437" cy="5357813"/>
          </a:xfrm>
          <a:prstGeom prst="rect">
            <a:avLst/>
          </a:prstGeom>
          <a:noFill/>
          <a:ln w="9525">
            <a:noFill/>
            <a:miter lim="800000"/>
            <a:headEnd/>
            <a:tailEnd/>
          </a:ln>
        </p:spPr>
      </p:pic>
      <p:pic>
        <p:nvPicPr>
          <p:cNvPr id="563203" name="Picture 1026" descr="Scan201"/>
          <p:cNvPicPr>
            <a:picLocks noChangeAspect="1" noChangeArrowheads="1"/>
          </p:cNvPicPr>
          <p:nvPr/>
        </p:nvPicPr>
        <p:blipFill>
          <a:blip r:embed="rId4" cstate="email"/>
          <a:srcRect/>
          <a:stretch>
            <a:fillRect/>
          </a:stretch>
        </p:blipFill>
        <p:spPr bwMode="auto">
          <a:xfrm>
            <a:off x="8524875" y="928688"/>
            <a:ext cx="1143000" cy="15827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4226" name="Content Placeholder 2"/>
          <p:cNvSpPr>
            <a:spLocks noGrp="1"/>
          </p:cNvSpPr>
          <p:nvPr>
            <p:ph idx="1"/>
          </p:nvPr>
        </p:nvSpPr>
        <p:spPr/>
        <p:txBody>
          <a:bodyPr/>
          <a:lstStyle/>
          <a:p>
            <a:pPr eaLnBrk="1" hangingPunct="1"/>
            <a:endParaRPr lang="pt-BR" sz="4000" b="1" smtClean="0"/>
          </a:p>
          <a:p>
            <a:pPr eaLnBrk="1" hangingPunct="1"/>
            <a:endParaRPr lang="pt-BR" sz="4000" b="1" smtClean="0"/>
          </a:p>
          <a:p>
            <a:pPr algn="ctr" eaLnBrk="1" hangingPunct="1">
              <a:buFont typeface="Arial" charset="0"/>
              <a:buNone/>
            </a:pPr>
            <a:r>
              <a:rPr lang="pt-BR" sz="4000" b="1" smtClean="0">
                <a:solidFill>
                  <a:srgbClr val="1C07B9"/>
                </a:solidFill>
              </a:rPr>
              <a:t>Quando se utiliza a tecnologia Bt, o monitoramento de pragas também se faz necessário. </a:t>
            </a:r>
          </a:p>
        </p:txBody>
      </p:sp>
      <p:sp>
        <p:nvSpPr>
          <p:cNvPr id="564227" name="Title 1"/>
          <p:cNvSpPr>
            <a:spLocks noGrp="1"/>
          </p:cNvSpPr>
          <p:nvPr>
            <p:ph type="title"/>
          </p:nvPr>
        </p:nvSpPr>
        <p:spPr>
          <a:solidFill>
            <a:srgbClr val="C00000"/>
          </a:solidFill>
        </p:spPr>
        <p:txBody>
          <a:bodyPr/>
          <a:lstStyle/>
          <a:p>
            <a:pPr eaLnBrk="1" hangingPunct="1"/>
            <a:r>
              <a:rPr lang="pt-BR" smtClean="0">
                <a:solidFill>
                  <a:srgbClr val="FFFF00"/>
                </a:solidFill>
              </a:rPr>
              <a:t>Milho Bt</a:t>
            </a:r>
          </a:p>
        </p:txBody>
      </p:sp>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5250" name="Content Placeholder 2"/>
          <p:cNvSpPr>
            <a:spLocks noGrp="1"/>
          </p:cNvSpPr>
          <p:nvPr>
            <p:ph idx="1"/>
          </p:nvPr>
        </p:nvSpPr>
        <p:spPr/>
        <p:txBody>
          <a:bodyPr/>
          <a:lstStyle/>
          <a:p>
            <a:pPr algn="ctr" eaLnBrk="1" hangingPunct="1"/>
            <a:endParaRPr lang="pt-BR" sz="3600" smtClean="0"/>
          </a:p>
          <a:p>
            <a:pPr algn="ctr" eaLnBrk="1" hangingPunct="1">
              <a:buFont typeface="Arial" charset="0"/>
              <a:buNone/>
            </a:pPr>
            <a:r>
              <a:rPr lang="pt-BR" sz="3600" b="1" smtClean="0"/>
              <a:t>Alguns híbridos podem apresentar expressões menores de toxina em determinadas situações como em </a:t>
            </a:r>
            <a:r>
              <a:rPr lang="pt-BR" sz="3600" b="1" smtClean="0">
                <a:solidFill>
                  <a:srgbClr val="1C07B9"/>
                </a:solidFill>
              </a:rPr>
              <a:t>períodos de estiagem </a:t>
            </a:r>
            <a:r>
              <a:rPr lang="pt-BR" sz="3600" b="1" smtClean="0"/>
              <a:t>e </a:t>
            </a:r>
            <a:r>
              <a:rPr lang="pt-BR" sz="3600" b="1" smtClean="0">
                <a:solidFill>
                  <a:srgbClr val="1C07B9"/>
                </a:solidFill>
              </a:rPr>
              <a:t>altas temperaturas</a:t>
            </a:r>
            <a:r>
              <a:rPr lang="pt-BR" sz="3600" b="1" smtClean="0"/>
              <a:t>, ou menores expressões em partes distintas da planta, como folhas, colmo e espigas. </a:t>
            </a:r>
          </a:p>
        </p:txBody>
      </p:sp>
      <p:sp>
        <p:nvSpPr>
          <p:cNvPr id="565251" name="TextBox 3"/>
          <p:cNvSpPr txBox="1">
            <a:spLocks noChangeArrowheads="1"/>
          </p:cNvSpPr>
          <p:nvPr/>
        </p:nvSpPr>
        <p:spPr bwMode="auto">
          <a:xfrm>
            <a:off x="231775" y="6000750"/>
            <a:ext cx="8823325" cy="646113"/>
          </a:xfrm>
          <a:prstGeom prst="rect">
            <a:avLst/>
          </a:prstGeom>
          <a:noFill/>
          <a:ln w="9525">
            <a:noFill/>
            <a:miter lim="800000"/>
            <a:headEnd/>
            <a:tailEnd/>
          </a:ln>
        </p:spPr>
        <p:txBody>
          <a:bodyPr>
            <a:spAutoFit/>
          </a:bodyPr>
          <a:lstStyle/>
          <a:p>
            <a:pPr algn="l"/>
            <a:r>
              <a:rPr lang="pt-BR" sz="1200" b="1">
                <a:solidFill>
                  <a:srgbClr val="000000"/>
                </a:solidFill>
                <a:latin typeface="Calibri" pitchFamily="34" charset="0"/>
                <a:cs typeface="Arial" charset="0"/>
              </a:rPr>
              <a:t>Lourenção, A.L.F.;  Barros, R.; Melo, E.P. </a:t>
            </a:r>
            <a:r>
              <a:rPr lang="pt-BR" sz="1200">
                <a:solidFill>
                  <a:srgbClr val="000000"/>
                </a:solidFill>
                <a:latin typeface="Calibri" pitchFamily="34" charset="0"/>
                <a:cs typeface="Arial" charset="0"/>
              </a:rPr>
              <a:t>Milho Bt: Uso Correto da Tecnologia. Tecnologia e Produção: Milho Safrinha e Culturas de Inverno 2009.</a:t>
            </a:r>
          </a:p>
          <a:p>
            <a:pPr algn="l"/>
            <a:endParaRPr lang="pt-BR" sz="1200">
              <a:solidFill>
                <a:srgbClr val="000000"/>
              </a:solidFill>
              <a:latin typeface="Calibri" pitchFamily="34" charset="0"/>
              <a:cs typeface="Arial" charset="0"/>
            </a:endParaRPr>
          </a:p>
        </p:txBody>
      </p:sp>
      <p:sp>
        <p:nvSpPr>
          <p:cNvPr id="565252" name="Title 1"/>
          <p:cNvSpPr>
            <a:spLocks noGrp="1"/>
          </p:cNvSpPr>
          <p:nvPr>
            <p:ph type="title"/>
          </p:nvPr>
        </p:nvSpPr>
        <p:spPr>
          <a:solidFill>
            <a:srgbClr val="C00000"/>
          </a:solidFill>
        </p:spPr>
        <p:txBody>
          <a:bodyPr/>
          <a:lstStyle/>
          <a:p>
            <a:pPr eaLnBrk="1" hangingPunct="1"/>
            <a:r>
              <a:rPr lang="pt-BR" smtClean="0">
                <a:solidFill>
                  <a:srgbClr val="FFFF00"/>
                </a:solidFill>
              </a:rPr>
              <a:t>Milho Bt</a:t>
            </a:r>
          </a:p>
        </p:txBody>
      </p:sp>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6274" name="Title 1"/>
          <p:cNvSpPr>
            <a:spLocks noGrp="1"/>
          </p:cNvSpPr>
          <p:nvPr>
            <p:ph type="title"/>
          </p:nvPr>
        </p:nvSpPr>
        <p:spPr>
          <a:solidFill>
            <a:srgbClr val="C00000"/>
          </a:solidFill>
        </p:spPr>
        <p:txBody>
          <a:bodyPr/>
          <a:lstStyle/>
          <a:p>
            <a:pPr eaLnBrk="1" hangingPunct="1"/>
            <a:r>
              <a:rPr lang="pt-BR" sz="2800" b="1" smtClean="0">
                <a:solidFill>
                  <a:srgbClr val="FFFF00"/>
                </a:solidFill>
              </a:rPr>
              <a:t>Eficiência do controle de </a:t>
            </a:r>
            <a:r>
              <a:rPr lang="pt-BR" sz="2800" b="1" i="1" smtClean="0">
                <a:solidFill>
                  <a:srgbClr val="FFFF00"/>
                </a:solidFill>
              </a:rPr>
              <a:t>S. frugiperda em milho Bt</a:t>
            </a:r>
            <a:endParaRPr lang="pt-BR" sz="2800" smtClean="0">
              <a:solidFill>
                <a:srgbClr val="FFFF00"/>
              </a:solidFill>
            </a:endParaRPr>
          </a:p>
        </p:txBody>
      </p:sp>
      <p:sp>
        <p:nvSpPr>
          <p:cNvPr id="566275" name="Content Placeholder 2"/>
          <p:cNvSpPr>
            <a:spLocks noGrp="1"/>
          </p:cNvSpPr>
          <p:nvPr>
            <p:ph idx="1"/>
          </p:nvPr>
        </p:nvSpPr>
        <p:spPr/>
        <p:txBody>
          <a:bodyPr/>
          <a:lstStyle/>
          <a:p>
            <a:pPr eaLnBrk="1" hangingPunct="1">
              <a:buFont typeface="Arial" charset="0"/>
              <a:buNone/>
            </a:pPr>
            <a:r>
              <a:rPr lang="pt-BR" sz="2800" smtClean="0">
                <a:solidFill>
                  <a:srgbClr val="C00000"/>
                </a:solidFill>
              </a:rPr>
              <a:t>Safra 2008/09:  Maracaju e Sonora</a:t>
            </a:r>
          </a:p>
          <a:p>
            <a:pPr algn="just" eaLnBrk="1" hangingPunct="1">
              <a:buFont typeface="Arial" charset="0"/>
              <a:buNone/>
            </a:pPr>
            <a:r>
              <a:rPr lang="pt-BR" sz="2800" b="1" smtClean="0">
                <a:solidFill>
                  <a:srgbClr val="1C07B9"/>
                </a:solidFill>
              </a:rPr>
              <a:t>Milho Bt e suas isolíneas convencionais :</a:t>
            </a:r>
          </a:p>
          <a:p>
            <a:pPr algn="just" eaLnBrk="1" hangingPunct="1"/>
            <a:r>
              <a:rPr lang="pt-BR" sz="2400" b="1" smtClean="0">
                <a:solidFill>
                  <a:srgbClr val="1C07B9"/>
                </a:solidFill>
              </a:rPr>
              <a:t>AG7000YG</a:t>
            </a:r>
          </a:p>
          <a:p>
            <a:pPr algn="just" eaLnBrk="1" hangingPunct="1"/>
            <a:r>
              <a:rPr lang="pt-BR" sz="2400" b="1" smtClean="0">
                <a:solidFill>
                  <a:srgbClr val="1C07B9"/>
                </a:solidFill>
              </a:rPr>
              <a:t>DKB350YG</a:t>
            </a:r>
          </a:p>
          <a:p>
            <a:pPr algn="just" eaLnBrk="1" hangingPunct="1"/>
            <a:r>
              <a:rPr lang="pt-BR" sz="2400" b="1" smtClean="0">
                <a:solidFill>
                  <a:srgbClr val="1C07B9"/>
                </a:solidFill>
              </a:rPr>
              <a:t>DKB390YG</a:t>
            </a:r>
          </a:p>
          <a:p>
            <a:pPr algn="just" eaLnBrk="1" hangingPunct="1"/>
            <a:r>
              <a:rPr lang="pt-BR" sz="2400" b="1" smtClean="0">
                <a:solidFill>
                  <a:srgbClr val="1C07B9"/>
                </a:solidFill>
              </a:rPr>
              <a:t>AG8088YG</a:t>
            </a:r>
          </a:p>
          <a:p>
            <a:pPr algn="just" eaLnBrk="1" hangingPunct="1"/>
            <a:r>
              <a:rPr lang="pt-BR" sz="2400" b="1" smtClean="0">
                <a:solidFill>
                  <a:srgbClr val="1C07B9"/>
                </a:solidFill>
              </a:rPr>
              <a:t>AS1551YG</a:t>
            </a:r>
          </a:p>
          <a:p>
            <a:pPr algn="just" eaLnBrk="1" hangingPunct="1"/>
            <a:r>
              <a:rPr lang="pt-BR" sz="2400" b="1" smtClean="0">
                <a:solidFill>
                  <a:srgbClr val="1C07B9"/>
                </a:solidFill>
              </a:rPr>
              <a:t>P30F80YG</a:t>
            </a:r>
          </a:p>
          <a:p>
            <a:pPr algn="just" eaLnBrk="1" hangingPunct="1"/>
            <a:r>
              <a:rPr lang="pt-BR" sz="2400" b="1" smtClean="0">
                <a:solidFill>
                  <a:srgbClr val="1C07B9"/>
                </a:solidFill>
              </a:rPr>
              <a:t>IMPACTOTL. </a:t>
            </a:r>
            <a:endParaRPr lang="pt-BR" sz="2800" b="1" smtClean="0">
              <a:solidFill>
                <a:srgbClr val="1C07B9"/>
              </a:solidFill>
            </a:endParaRPr>
          </a:p>
        </p:txBody>
      </p:sp>
      <p:sp>
        <p:nvSpPr>
          <p:cNvPr id="566276" name="TextBox 3"/>
          <p:cNvSpPr txBox="1">
            <a:spLocks noChangeArrowheads="1"/>
          </p:cNvSpPr>
          <p:nvPr/>
        </p:nvSpPr>
        <p:spPr bwMode="auto">
          <a:xfrm>
            <a:off x="231775" y="6000750"/>
            <a:ext cx="8823325" cy="646113"/>
          </a:xfrm>
          <a:prstGeom prst="rect">
            <a:avLst/>
          </a:prstGeom>
          <a:noFill/>
          <a:ln w="9525">
            <a:noFill/>
            <a:miter lim="800000"/>
            <a:headEnd/>
            <a:tailEnd/>
          </a:ln>
        </p:spPr>
        <p:txBody>
          <a:bodyPr>
            <a:spAutoFit/>
          </a:bodyPr>
          <a:lstStyle/>
          <a:p>
            <a:pPr algn="l"/>
            <a:r>
              <a:rPr lang="pt-BR" sz="1200" b="1">
                <a:solidFill>
                  <a:srgbClr val="000000"/>
                </a:solidFill>
                <a:latin typeface="Calibri" pitchFamily="34" charset="0"/>
                <a:cs typeface="Arial" charset="0"/>
              </a:rPr>
              <a:t>Lourenção, A.L.F.;  Barros, R.; Melo, E.P. </a:t>
            </a:r>
            <a:r>
              <a:rPr lang="pt-BR" sz="1200">
                <a:solidFill>
                  <a:srgbClr val="000000"/>
                </a:solidFill>
                <a:latin typeface="Calibri" pitchFamily="34" charset="0"/>
                <a:cs typeface="Arial" charset="0"/>
              </a:rPr>
              <a:t>Milho Bt: Uso Correto da Tecnologia. Tecnologia e Produção: Milho Safrinha e Culturas de Inverno 2009.</a:t>
            </a:r>
          </a:p>
          <a:p>
            <a:pPr algn="l"/>
            <a:endParaRPr lang="pt-BR" sz="1200">
              <a:solidFill>
                <a:srgbClr val="000000"/>
              </a:solidFill>
              <a:latin typeface="Calibri" pitchFamily="34" charset="0"/>
              <a:cs typeface="Arial" charset="0"/>
            </a:endParaRPr>
          </a:p>
        </p:txBody>
      </p:sp>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7298" name="Title 1"/>
          <p:cNvSpPr>
            <a:spLocks noGrp="1"/>
          </p:cNvSpPr>
          <p:nvPr>
            <p:ph type="title"/>
          </p:nvPr>
        </p:nvSpPr>
        <p:spPr>
          <a:solidFill>
            <a:srgbClr val="C00000"/>
          </a:solidFill>
        </p:spPr>
        <p:txBody>
          <a:bodyPr/>
          <a:lstStyle/>
          <a:p>
            <a:pPr eaLnBrk="1" hangingPunct="1"/>
            <a:r>
              <a:rPr lang="pt-BR" sz="2800" b="1" smtClean="0">
                <a:solidFill>
                  <a:srgbClr val="FFFF00"/>
                </a:solidFill>
              </a:rPr>
              <a:t>Eficiência do controle de </a:t>
            </a:r>
            <a:r>
              <a:rPr lang="pt-BR" sz="2800" b="1" i="1" smtClean="0">
                <a:solidFill>
                  <a:srgbClr val="FFFF00"/>
                </a:solidFill>
              </a:rPr>
              <a:t>S. frugiperda em milho Bt</a:t>
            </a:r>
            <a:endParaRPr lang="pt-BR" sz="2800" smtClean="0">
              <a:solidFill>
                <a:srgbClr val="FFFF00"/>
              </a:solidFill>
            </a:endParaRPr>
          </a:p>
        </p:txBody>
      </p:sp>
      <p:sp>
        <p:nvSpPr>
          <p:cNvPr id="567299" name="Content Placeholder 2"/>
          <p:cNvSpPr>
            <a:spLocks noGrp="1"/>
          </p:cNvSpPr>
          <p:nvPr>
            <p:ph idx="1"/>
          </p:nvPr>
        </p:nvSpPr>
        <p:spPr>
          <a:solidFill>
            <a:srgbClr val="C00000"/>
          </a:solidFill>
        </p:spPr>
        <p:txBody>
          <a:bodyPr/>
          <a:lstStyle/>
          <a:p>
            <a:pPr algn="ctr" eaLnBrk="1" hangingPunct="1">
              <a:buFont typeface="Arial" charset="0"/>
              <a:buNone/>
            </a:pPr>
            <a:r>
              <a:rPr lang="pt-BR" sz="3600" b="1" smtClean="0">
                <a:solidFill>
                  <a:srgbClr val="FFFF00"/>
                </a:solidFill>
              </a:rPr>
              <a:t>Conclusões do trabalho</a:t>
            </a:r>
          </a:p>
          <a:p>
            <a:pPr eaLnBrk="1" hangingPunct="1"/>
            <a:endParaRPr lang="pt-BR" sz="3600" b="1" smtClean="0">
              <a:solidFill>
                <a:srgbClr val="FFFF00"/>
              </a:solidFill>
            </a:endParaRPr>
          </a:p>
          <a:p>
            <a:pPr eaLnBrk="1" hangingPunct="1"/>
            <a:r>
              <a:rPr lang="pt-BR" sz="3600" b="1" smtClean="0">
                <a:solidFill>
                  <a:srgbClr val="FFFF00"/>
                </a:solidFill>
              </a:rPr>
              <a:t>Ocorrem diferenças quanto à eficiência de controle entre os híbridos Bt, o que reforça a necessidade do monitoramento contínuo. </a:t>
            </a:r>
          </a:p>
          <a:p>
            <a:pPr eaLnBrk="1" hangingPunct="1">
              <a:buFont typeface="Arial" charset="0"/>
              <a:buNone/>
            </a:pPr>
            <a:endParaRPr lang="pt-BR" sz="3600" b="1" smtClean="0">
              <a:solidFill>
                <a:srgbClr val="FFFF00"/>
              </a:solidFill>
            </a:endParaRPr>
          </a:p>
        </p:txBody>
      </p:sp>
      <p:sp>
        <p:nvSpPr>
          <p:cNvPr id="567300" name="TextBox 3"/>
          <p:cNvSpPr txBox="1">
            <a:spLocks noChangeArrowheads="1"/>
          </p:cNvSpPr>
          <p:nvPr/>
        </p:nvSpPr>
        <p:spPr bwMode="auto">
          <a:xfrm>
            <a:off x="231775" y="6253163"/>
            <a:ext cx="8823325" cy="461962"/>
          </a:xfrm>
          <a:prstGeom prst="rect">
            <a:avLst/>
          </a:prstGeom>
          <a:noFill/>
          <a:ln w="9525">
            <a:noFill/>
            <a:miter lim="800000"/>
            <a:headEnd/>
            <a:tailEnd/>
          </a:ln>
        </p:spPr>
        <p:txBody>
          <a:bodyPr>
            <a:spAutoFit/>
          </a:bodyPr>
          <a:lstStyle/>
          <a:p>
            <a:pPr algn="l"/>
            <a:r>
              <a:rPr lang="pt-BR" sz="1200" b="1">
                <a:solidFill>
                  <a:srgbClr val="000000"/>
                </a:solidFill>
                <a:latin typeface="Calibri" pitchFamily="34" charset="0"/>
                <a:cs typeface="Arial" charset="0"/>
              </a:rPr>
              <a:t>Lourenção, A.L.F.;  Barros, R.; Melo, E.P. </a:t>
            </a:r>
            <a:r>
              <a:rPr lang="pt-BR" sz="1200">
                <a:solidFill>
                  <a:srgbClr val="000000"/>
                </a:solidFill>
                <a:latin typeface="Calibri" pitchFamily="34" charset="0"/>
                <a:cs typeface="Arial" charset="0"/>
              </a:rPr>
              <a:t>Milho Bt: Uso Correto da Tecnologia. Tecnologia e Produção: Milho Safrinha e Culturas de Inverno 2009.</a:t>
            </a:r>
          </a:p>
        </p:txBody>
      </p:sp>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8322" name="Title 1"/>
          <p:cNvSpPr>
            <a:spLocks noGrp="1"/>
          </p:cNvSpPr>
          <p:nvPr>
            <p:ph type="title"/>
          </p:nvPr>
        </p:nvSpPr>
        <p:spPr>
          <a:xfrm>
            <a:off x="495300" y="274638"/>
            <a:ext cx="8915400" cy="1439862"/>
          </a:xfrm>
          <a:solidFill>
            <a:srgbClr val="C00000"/>
          </a:solidFill>
        </p:spPr>
        <p:txBody>
          <a:bodyPr/>
          <a:lstStyle/>
          <a:p>
            <a:pPr eaLnBrk="1" hangingPunct="1"/>
            <a:r>
              <a:rPr lang="pt-BR" sz="4000" b="1" smtClean="0">
                <a:solidFill>
                  <a:srgbClr val="FFFF00"/>
                </a:solidFill>
              </a:rPr>
              <a:t>Eficiência do controle de </a:t>
            </a:r>
            <a:r>
              <a:rPr lang="pt-BR" sz="4000" b="1" i="1" smtClean="0">
                <a:solidFill>
                  <a:srgbClr val="FFFF00"/>
                </a:solidFill>
              </a:rPr>
              <a:t>S. frugiperda em milho Bt                           </a:t>
            </a:r>
            <a:endParaRPr lang="pt-BR" sz="4000" smtClean="0">
              <a:solidFill>
                <a:srgbClr val="FFFF00"/>
              </a:solidFill>
            </a:endParaRPr>
          </a:p>
        </p:txBody>
      </p:sp>
      <p:sp>
        <p:nvSpPr>
          <p:cNvPr id="568323" name="Content Placeholder 2"/>
          <p:cNvSpPr>
            <a:spLocks noGrp="1"/>
          </p:cNvSpPr>
          <p:nvPr>
            <p:ph idx="1"/>
          </p:nvPr>
        </p:nvSpPr>
        <p:spPr/>
        <p:txBody>
          <a:bodyPr/>
          <a:lstStyle/>
          <a:p>
            <a:pPr eaLnBrk="1" hangingPunct="1"/>
            <a:endParaRPr lang="pt-BR" sz="2800" smtClean="0"/>
          </a:p>
          <a:p>
            <a:pPr algn="ctr" eaLnBrk="1" hangingPunct="1">
              <a:buFont typeface="Arial" charset="0"/>
              <a:buNone/>
            </a:pPr>
            <a:r>
              <a:rPr lang="pt-BR" sz="2800" b="1" smtClean="0">
                <a:solidFill>
                  <a:srgbClr val="000000"/>
                </a:solidFill>
              </a:rPr>
              <a:t>Conclusões do trabalho</a:t>
            </a:r>
          </a:p>
          <a:p>
            <a:pPr eaLnBrk="1" hangingPunct="1">
              <a:buFont typeface="Arial" charset="0"/>
              <a:buNone/>
            </a:pPr>
            <a:endParaRPr lang="pt-BR" sz="2800" smtClean="0"/>
          </a:p>
          <a:p>
            <a:pPr eaLnBrk="1" hangingPunct="1"/>
            <a:r>
              <a:rPr lang="pt-BR" b="1" smtClean="0">
                <a:solidFill>
                  <a:srgbClr val="0000FF"/>
                </a:solidFill>
              </a:rPr>
              <a:t>Presença da lagarta, inclusive de terceiro instar em plantas de milho Bt, indica que a tecnologia não elimina a população da praga, que em altas infestações, pode causar danos.</a:t>
            </a:r>
          </a:p>
        </p:txBody>
      </p:sp>
      <p:sp>
        <p:nvSpPr>
          <p:cNvPr id="568324" name="TextBox 3"/>
          <p:cNvSpPr txBox="1">
            <a:spLocks noChangeArrowheads="1"/>
          </p:cNvSpPr>
          <p:nvPr/>
        </p:nvSpPr>
        <p:spPr bwMode="auto">
          <a:xfrm>
            <a:off x="231775" y="6000750"/>
            <a:ext cx="8823325" cy="646113"/>
          </a:xfrm>
          <a:prstGeom prst="rect">
            <a:avLst/>
          </a:prstGeom>
          <a:noFill/>
          <a:ln w="9525">
            <a:noFill/>
            <a:miter lim="800000"/>
            <a:headEnd/>
            <a:tailEnd/>
          </a:ln>
        </p:spPr>
        <p:txBody>
          <a:bodyPr>
            <a:spAutoFit/>
          </a:bodyPr>
          <a:lstStyle/>
          <a:p>
            <a:pPr algn="l"/>
            <a:r>
              <a:rPr lang="pt-BR" sz="1200" b="1">
                <a:solidFill>
                  <a:srgbClr val="000000"/>
                </a:solidFill>
                <a:latin typeface="Calibri" pitchFamily="34" charset="0"/>
                <a:cs typeface="Arial" charset="0"/>
              </a:rPr>
              <a:t>Lourenção, A.L.F.;  Barros, R.; Melo, E.P. </a:t>
            </a:r>
            <a:r>
              <a:rPr lang="pt-BR" sz="1200">
                <a:solidFill>
                  <a:srgbClr val="000000"/>
                </a:solidFill>
                <a:latin typeface="Calibri" pitchFamily="34" charset="0"/>
                <a:cs typeface="Arial" charset="0"/>
              </a:rPr>
              <a:t>Milho Bt: Uso Correto da Tecnologia. Tecnologia e Produção: Milho Safrinha e Culturas de Inverno 2009.</a:t>
            </a:r>
          </a:p>
          <a:p>
            <a:pPr algn="l"/>
            <a:endParaRPr lang="pt-BR" sz="1200">
              <a:solidFill>
                <a:srgbClr val="000000"/>
              </a:solidFill>
              <a:latin typeface="Calibri" pitchFamily="34" charset="0"/>
              <a:cs typeface="Arial" charset="0"/>
            </a:endParaRPr>
          </a:p>
        </p:txBody>
      </p:sp>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9346" name="Title 1"/>
          <p:cNvSpPr>
            <a:spLocks noGrp="1"/>
          </p:cNvSpPr>
          <p:nvPr>
            <p:ph type="title"/>
          </p:nvPr>
        </p:nvSpPr>
        <p:spPr>
          <a:solidFill>
            <a:srgbClr val="C00000"/>
          </a:solidFill>
        </p:spPr>
        <p:txBody>
          <a:bodyPr/>
          <a:lstStyle/>
          <a:p>
            <a:pPr eaLnBrk="1" hangingPunct="1"/>
            <a:r>
              <a:rPr lang="pt-BR" b="1" smtClean="0">
                <a:solidFill>
                  <a:srgbClr val="FFFF00"/>
                </a:solidFill>
              </a:rPr>
              <a:t>Insetos não alvo</a:t>
            </a:r>
            <a:endParaRPr lang="pt-BR" smtClean="0">
              <a:solidFill>
                <a:srgbClr val="FFFF00"/>
              </a:solidFill>
            </a:endParaRPr>
          </a:p>
        </p:txBody>
      </p:sp>
      <p:sp>
        <p:nvSpPr>
          <p:cNvPr id="3" name="Content Placeholder 2"/>
          <p:cNvSpPr>
            <a:spLocks noGrp="1"/>
          </p:cNvSpPr>
          <p:nvPr>
            <p:ph idx="1"/>
          </p:nvPr>
        </p:nvSpPr>
        <p:spPr>
          <a:xfrm>
            <a:off x="495300" y="1500188"/>
            <a:ext cx="8869363" cy="4929187"/>
          </a:xfrm>
        </p:spPr>
        <p:txBody>
          <a:bodyPr rtlCol="0">
            <a:normAutofit fontScale="55000" lnSpcReduction="20000"/>
          </a:bodyPr>
          <a:lstStyle/>
          <a:p>
            <a:pPr algn="ctr" eaLnBrk="1" fontAlgn="auto" hangingPunct="1">
              <a:spcAft>
                <a:spcPts val="0"/>
              </a:spcAft>
              <a:buFont typeface="Arial" pitchFamily="34" charset="0"/>
              <a:buNone/>
              <a:defRPr/>
            </a:pPr>
            <a:r>
              <a:rPr lang="pt-BR" sz="5800" b="1" dirty="0" smtClean="0">
                <a:solidFill>
                  <a:srgbClr val="C00000"/>
                </a:solidFill>
              </a:rPr>
              <a:t>Conclusões do trabalho</a:t>
            </a:r>
          </a:p>
          <a:p>
            <a:pPr eaLnBrk="1" fontAlgn="auto" hangingPunct="1">
              <a:spcAft>
                <a:spcPts val="0"/>
              </a:spcAft>
              <a:buFont typeface="Arial" pitchFamily="34" charset="0"/>
              <a:buChar char="•"/>
              <a:defRPr/>
            </a:pPr>
            <a:endParaRPr lang="pt-BR" dirty="0" smtClean="0"/>
          </a:p>
          <a:p>
            <a:pPr eaLnBrk="1" fontAlgn="auto" hangingPunct="1">
              <a:spcAft>
                <a:spcPts val="0"/>
              </a:spcAft>
              <a:buFont typeface="Arial" pitchFamily="34" charset="0"/>
              <a:buChar char="•"/>
              <a:defRPr/>
            </a:pPr>
            <a:r>
              <a:rPr lang="pt-BR" sz="5100" b="1" dirty="0" smtClean="0">
                <a:solidFill>
                  <a:srgbClr val="1A07A9"/>
                </a:solidFill>
              </a:rPr>
              <a:t>Híbridos Bt </a:t>
            </a:r>
            <a:r>
              <a:rPr lang="pt-BR" sz="5100" b="1" dirty="0">
                <a:solidFill>
                  <a:srgbClr val="1A07A9"/>
                </a:solidFill>
              </a:rPr>
              <a:t>não exercem controle sobre corós, larva-alfinete, </a:t>
            </a:r>
            <a:r>
              <a:rPr lang="pt-BR" sz="5100" b="1" u="sng" dirty="0">
                <a:solidFill>
                  <a:srgbClr val="C00000"/>
                </a:solidFill>
              </a:rPr>
              <a:t>lagarta-elasmo</a:t>
            </a:r>
            <a:r>
              <a:rPr lang="pt-BR" sz="5100" b="1" dirty="0" smtClean="0">
                <a:solidFill>
                  <a:srgbClr val="1A07A9"/>
                </a:solidFill>
              </a:rPr>
              <a:t>, percevejos</a:t>
            </a:r>
            <a:r>
              <a:rPr lang="pt-BR" sz="5100" b="1" dirty="0">
                <a:solidFill>
                  <a:srgbClr val="1A07A9"/>
                </a:solidFill>
              </a:rPr>
              <a:t>, cigarrinhas, tripes e pulgões. </a:t>
            </a:r>
            <a:endParaRPr lang="pt-BR" sz="5100" b="1" dirty="0" smtClean="0">
              <a:solidFill>
                <a:srgbClr val="1A07A9"/>
              </a:solidFill>
            </a:endParaRPr>
          </a:p>
          <a:p>
            <a:pPr eaLnBrk="1" fontAlgn="auto" hangingPunct="1">
              <a:spcAft>
                <a:spcPts val="0"/>
              </a:spcAft>
              <a:buFont typeface="Arial" pitchFamily="34" charset="0"/>
              <a:buChar char="•"/>
              <a:defRPr/>
            </a:pPr>
            <a:endParaRPr lang="pt-BR" sz="4500" dirty="0" smtClean="0"/>
          </a:p>
          <a:p>
            <a:pPr eaLnBrk="1" fontAlgn="auto" hangingPunct="1">
              <a:spcAft>
                <a:spcPts val="0"/>
              </a:spcAft>
              <a:buFont typeface="Arial" pitchFamily="34" charset="0"/>
              <a:buChar char="•"/>
              <a:defRPr/>
            </a:pPr>
            <a:r>
              <a:rPr lang="pt-BR" sz="5100" b="1" dirty="0" smtClean="0"/>
              <a:t>Portanto</a:t>
            </a:r>
            <a:r>
              <a:rPr lang="pt-BR" sz="5100" b="1" dirty="0"/>
              <a:t>, a utilização da tecnologia não elimina o tratamento de sementes com </a:t>
            </a:r>
            <a:r>
              <a:rPr lang="pt-BR" sz="5100" b="1" dirty="0" smtClean="0"/>
              <a:t>inseticidas recomendados </a:t>
            </a:r>
            <a:r>
              <a:rPr lang="pt-BR" sz="5100" b="1" dirty="0"/>
              <a:t>para a cultura. </a:t>
            </a:r>
            <a:endParaRPr lang="pt-BR" sz="5100" b="1" dirty="0" smtClean="0"/>
          </a:p>
          <a:p>
            <a:pPr eaLnBrk="1" fontAlgn="auto" hangingPunct="1">
              <a:spcAft>
                <a:spcPts val="0"/>
              </a:spcAft>
              <a:buFont typeface="Arial" pitchFamily="34" charset="0"/>
              <a:buChar char="•"/>
              <a:defRPr/>
            </a:pPr>
            <a:endParaRPr lang="pt-BR" sz="4500" dirty="0"/>
          </a:p>
          <a:p>
            <a:pPr eaLnBrk="1" fontAlgn="auto" hangingPunct="1">
              <a:spcAft>
                <a:spcPts val="0"/>
              </a:spcAft>
              <a:buFont typeface="Arial" pitchFamily="34" charset="0"/>
              <a:buChar char="•"/>
              <a:defRPr/>
            </a:pPr>
            <a:r>
              <a:rPr lang="pt-BR" sz="5100" b="1" u="sng" dirty="0" smtClean="0">
                <a:solidFill>
                  <a:srgbClr val="1A07A9"/>
                </a:solidFill>
              </a:rPr>
              <a:t>Da </a:t>
            </a:r>
            <a:r>
              <a:rPr lang="pt-BR" sz="5100" b="1" u="sng" dirty="0">
                <a:solidFill>
                  <a:srgbClr val="1A07A9"/>
                </a:solidFill>
              </a:rPr>
              <a:t>mesma forma, aplicações foliares para controle de algumas destas pragas podem se fazer necessárias</a:t>
            </a:r>
            <a:r>
              <a:rPr lang="pt-BR" sz="5100" b="1" u="sng" dirty="0" smtClean="0">
                <a:solidFill>
                  <a:srgbClr val="1A07A9"/>
                </a:solidFill>
              </a:rPr>
              <a:t>.</a:t>
            </a:r>
            <a:endParaRPr lang="pt-BR" sz="5100" b="1" u="sng" dirty="0">
              <a:solidFill>
                <a:srgbClr val="1A07A9"/>
              </a:solidFill>
            </a:endParaRPr>
          </a:p>
        </p:txBody>
      </p:sp>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53988" y="1500188"/>
            <a:ext cx="9674225" cy="3571875"/>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pt-BR" dirty="0">
              <a:solidFill>
                <a:srgbClr val="FFFF00"/>
              </a:solidFill>
            </a:endParaRPr>
          </a:p>
        </p:txBody>
      </p:sp>
      <p:sp>
        <p:nvSpPr>
          <p:cNvPr id="570371" name="TextBox 5"/>
          <p:cNvSpPr txBox="1">
            <a:spLocks noChangeArrowheads="1"/>
          </p:cNvSpPr>
          <p:nvPr/>
        </p:nvSpPr>
        <p:spPr bwMode="auto">
          <a:xfrm>
            <a:off x="1562100" y="2214563"/>
            <a:ext cx="6672263" cy="2308225"/>
          </a:xfrm>
          <a:prstGeom prst="rect">
            <a:avLst/>
          </a:prstGeom>
          <a:solidFill>
            <a:srgbClr val="00B050"/>
          </a:solidFill>
          <a:ln w="76200">
            <a:solidFill>
              <a:srgbClr val="C00000"/>
            </a:solidFill>
            <a:miter lim="800000"/>
            <a:headEnd/>
            <a:tailEnd/>
          </a:ln>
        </p:spPr>
        <p:txBody>
          <a:bodyPr wrap="none">
            <a:spAutoFit/>
          </a:bodyPr>
          <a:lstStyle/>
          <a:p>
            <a:r>
              <a:rPr lang="pt-BR" sz="4800">
                <a:solidFill>
                  <a:srgbClr val="FFFFFF"/>
                </a:solidFill>
                <a:cs typeface="Arial" charset="0"/>
              </a:rPr>
              <a:t>Efeito do milho Bt </a:t>
            </a:r>
          </a:p>
          <a:p>
            <a:r>
              <a:rPr lang="pt-BR" sz="4800">
                <a:solidFill>
                  <a:srgbClr val="FFFFFF"/>
                </a:solidFill>
                <a:cs typeface="Arial" charset="0"/>
              </a:rPr>
              <a:t>sobre lagartas</a:t>
            </a:r>
          </a:p>
          <a:p>
            <a:r>
              <a:rPr lang="pt-BR" sz="4800">
                <a:solidFill>
                  <a:srgbClr val="FFFFFF"/>
                </a:solidFill>
                <a:cs typeface="Arial" charset="0"/>
              </a:rPr>
              <a:t> de </a:t>
            </a:r>
            <a:r>
              <a:rPr lang="pt-BR" sz="4800" i="1">
                <a:solidFill>
                  <a:srgbClr val="FFFFFF"/>
                </a:solidFill>
                <a:cs typeface="Arial" charset="0"/>
              </a:rPr>
              <a:t>Spodoptera frugiperda</a:t>
            </a:r>
          </a:p>
        </p:txBody>
      </p:sp>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1394" name="Picture 2"/>
          <p:cNvPicPr>
            <a:picLocks noChangeAspect="1" noChangeArrowheads="1"/>
          </p:cNvPicPr>
          <p:nvPr/>
        </p:nvPicPr>
        <p:blipFill>
          <a:blip r:embed="rId3"/>
          <a:srcRect/>
          <a:stretch>
            <a:fillRect/>
          </a:stretch>
        </p:blipFill>
        <p:spPr bwMode="auto">
          <a:xfrm>
            <a:off x="288925" y="630238"/>
            <a:ext cx="9326563" cy="5864225"/>
          </a:xfrm>
          <a:prstGeom prst="rect">
            <a:avLst/>
          </a:prstGeom>
          <a:noFill/>
          <a:ln w="9525">
            <a:noFill/>
            <a:miter lim="800000"/>
            <a:headEnd/>
            <a:tailEnd/>
          </a:ln>
        </p:spPr>
      </p:pic>
      <p:sp>
        <p:nvSpPr>
          <p:cNvPr id="571395" name="TextBox 2"/>
          <p:cNvSpPr txBox="1">
            <a:spLocks noChangeArrowheads="1"/>
          </p:cNvSpPr>
          <p:nvPr/>
        </p:nvSpPr>
        <p:spPr bwMode="auto">
          <a:xfrm>
            <a:off x="4881563" y="1285875"/>
            <a:ext cx="2984500" cy="461963"/>
          </a:xfrm>
          <a:prstGeom prst="rect">
            <a:avLst/>
          </a:prstGeom>
          <a:noFill/>
          <a:ln w="9525">
            <a:noFill/>
            <a:miter lim="800000"/>
            <a:headEnd/>
            <a:tailEnd/>
          </a:ln>
        </p:spPr>
        <p:txBody>
          <a:bodyPr wrap="none">
            <a:spAutoFit/>
          </a:bodyPr>
          <a:lstStyle/>
          <a:p>
            <a:r>
              <a:rPr lang="pt-BR" i="1">
                <a:solidFill>
                  <a:srgbClr val="000000"/>
                </a:solidFill>
                <a:cs typeface="Arial" charset="0"/>
              </a:rPr>
              <a:t>Spodoptera frugiperda</a:t>
            </a:r>
          </a:p>
        </p:txBody>
      </p:sp>
      <p:sp>
        <p:nvSpPr>
          <p:cNvPr id="571396" name="TextBox 3"/>
          <p:cNvSpPr txBox="1">
            <a:spLocks noChangeArrowheads="1"/>
          </p:cNvSpPr>
          <p:nvPr/>
        </p:nvSpPr>
        <p:spPr bwMode="auto">
          <a:xfrm>
            <a:off x="5057775" y="785813"/>
            <a:ext cx="3824288" cy="461962"/>
          </a:xfrm>
          <a:prstGeom prst="rect">
            <a:avLst/>
          </a:prstGeom>
          <a:solidFill>
            <a:srgbClr val="C00000"/>
          </a:solidFill>
          <a:ln w="9525">
            <a:noFill/>
            <a:miter lim="800000"/>
            <a:headEnd/>
            <a:tailEnd/>
          </a:ln>
        </p:spPr>
        <p:txBody>
          <a:bodyPr wrap="none">
            <a:spAutoFit/>
          </a:bodyPr>
          <a:lstStyle/>
          <a:p>
            <a:r>
              <a:rPr lang="pt-BR" b="1">
                <a:solidFill>
                  <a:srgbClr val="FFFF00"/>
                </a:solidFill>
              </a:rPr>
              <a:t>Sete Lagoas, MG 2008/2009</a:t>
            </a:r>
          </a:p>
        </p:txBody>
      </p:sp>
      <p:sp>
        <p:nvSpPr>
          <p:cNvPr id="571397" name="TextBox 4"/>
          <p:cNvSpPr txBox="1">
            <a:spLocks noChangeArrowheads="1"/>
          </p:cNvSpPr>
          <p:nvPr/>
        </p:nvSpPr>
        <p:spPr bwMode="auto">
          <a:xfrm>
            <a:off x="381000" y="285750"/>
            <a:ext cx="4351338" cy="461963"/>
          </a:xfrm>
          <a:prstGeom prst="rect">
            <a:avLst/>
          </a:prstGeom>
          <a:solidFill>
            <a:srgbClr val="C00000"/>
          </a:solidFill>
          <a:ln w="9525">
            <a:noFill/>
            <a:miter lim="800000"/>
            <a:headEnd/>
            <a:tailEnd/>
          </a:ln>
        </p:spPr>
        <p:txBody>
          <a:bodyPr wrap="none">
            <a:spAutoFit/>
          </a:bodyPr>
          <a:lstStyle/>
          <a:p>
            <a:r>
              <a:rPr lang="pt-BR" b="1">
                <a:solidFill>
                  <a:srgbClr val="FFFF00"/>
                </a:solidFill>
              </a:rPr>
              <a:t>Redução no número de lagartas</a:t>
            </a:r>
          </a:p>
        </p:txBody>
      </p:sp>
    </p:spTree>
  </p:cSld>
  <p:clrMapOvr>
    <a:masterClrMapping/>
  </p:clrMapOvr>
  <p:transition/>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2418" name="Picture 2"/>
          <p:cNvPicPr>
            <a:picLocks noChangeAspect="1" noChangeArrowheads="1"/>
          </p:cNvPicPr>
          <p:nvPr/>
        </p:nvPicPr>
        <p:blipFill>
          <a:blip r:embed="rId3"/>
          <a:srcRect/>
          <a:stretch>
            <a:fillRect/>
          </a:stretch>
        </p:blipFill>
        <p:spPr bwMode="auto">
          <a:xfrm>
            <a:off x="288925" y="496888"/>
            <a:ext cx="9326563" cy="5864225"/>
          </a:xfrm>
          <a:prstGeom prst="rect">
            <a:avLst/>
          </a:prstGeom>
          <a:noFill/>
          <a:ln w="9525">
            <a:noFill/>
            <a:miter lim="800000"/>
            <a:headEnd/>
            <a:tailEnd/>
          </a:ln>
        </p:spPr>
      </p:pic>
      <p:sp>
        <p:nvSpPr>
          <p:cNvPr id="572419" name="TextBox 6"/>
          <p:cNvSpPr txBox="1">
            <a:spLocks noChangeArrowheads="1"/>
          </p:cNvSpPr>
          <p:nvPr/>
        </p:nvSpPr>
        <p:spPr bwMode="auto">
          <a:xfrm>
            <a:off x="330200" y="6416675"/>
            <a:ext cx="874713" cy="461963"/>
          </a:xfrm>
          <a:prstGeom prst="rect">
            <a:avLst/>
          </a:prstGeom>
          <a:noFill/>
          <a:ln w="9525">
            <a:noFill/>
            <a:miter lim="800000"/>
            <a:headEnd/>
            <a:tailEnd/>
          </a:ln>
        </p:spPr>
        <p:txBody>
          <a:bodyPr wrap="none">
            <a:spAutoFit/>
          </a:bodyPr>
          <a:lstStyle/>
          <a:p>
            <a:r>
              <a:rPr lang="pt-BR">
                <a:solidFill>
                  <a:srgbClr val="000000"/>
                </a:solidFill>
                <a:latin typeface="Calibri" pitchFamily="34" charset="0"/>
                <a:cs typeface="Arial" charset="0"/>
              </a:rPr>
              <a:t>Gráf9</a:t>
            </a:r>
          </a:p>
        </p:txBody>
      </p:sp>
      <p:sp>
        <p:nvSpPr>
          <p:cNvPr id="572420" name="TextBox 3"/>
          <p:cNvSpPr txBox="1">
            <a:spLocks noChangeArrowheads="1"/>
          </p:cNvSpPr>
          <p:nvPr/>
        </p:nvSpPr>
        <p:spPr bwMode="auto">
          <a:xfrm>
            <a:off x="7059613" y="3071813"/>
            <a:ext cx="1501775" cy="461962"/>
          </a:xfrm>
          <a:prstGeom prst="rect">
            <a:avLst/>
          </a:prstGeom>
          <a:noFill/>
          <a:ln w="9525">
            <a:noFill/>
            <a:miter lim="800000"/>
            <a:headEnd/>
            <a:tailEnd/>
          </a:ln>
        </p:spPr>
        <p:txBody>
          <a:bodyPr wrap="none">
            <a:spAutoFit/>
          </a:bodyPr>
          <a:lstStyle/>
          <a:p>
            <a:r>
              <a:rPr lang="pt-BR" b="1">
                <a:solidFill>
                  <a:srgbClr val="0033CC"/>
                </a:solidFill>
                <a:cs typeface="Arial" charset="0"/>
              </a:rPr>
              <a:t>2008/2009</a:t>
            </a:r>
          </a:p>
        </p:txBody>
      </p:sp>
      <p:sp>
        <p:nvSpPr>
          <p:cNvPr id="572421" name="TextBox 4"/>
          <p:cNvSpPr txBox="1">
            <a:spLocks noChangeArrowheads="1"/>
          </p:cNvSpPr>
          <p:nvPr/>
        </p:nvSpPr>
        <p:spPr bwMode="auto">
          <a:xfrm>
            <a:off x="4881563" y="1285875"/>
            <a:ext cx="2984500" cy="461963"/>
          </a:xfrm>
          <a:prstGeom prst="rect">
            <a:avLst/>
          </a:prstGeom>
          <a:noFill/>
          <a:ln w="9525">
            <a:noFill/>
            <a:miter lim="800000"/>
            <a:headEnd/>
            <a:tailEnd/>
          </a:ln>
        </p:spPr>
        <p:txBody>
          <a:bodyPr wrap="none">
            <a:spAutoFit/>
          </a:bodyPr>
          <a:lstStyle/>
          <a:p>
            <a:r>
              <a:rPr lang="pt-BR" i="1">
                <a:solidFill>
                  <a:srgbClr val="000000"/>
                </a:solidFill>
                <a:cs typeface="Arial" charset="0"/>
              </a:rPr>
              <a:t>Spodoptera frugiperda</a:t>
            </a:r>
          </a:p>
        </p:txBody>
      </p:sp>
      <p:cxnSp>
        <p:nvCxnSpPr>
          <p:cNvPr id="7" name="Straight Connector 6"/>
          <p:cNvCxnSpPr/>
          <p:nvPr/>
        </p:nvCxnSpPr>
        <p:spPr>
          <a:xfrm>
            <a:off x="1084263" y="4643438"/>
            <a:ext cx="8358187" cy="0"/>
          </a:xfrm>
          <a:prstGeom prst="line">
            <a:avLst/>
          </a:prstGeom>
          <a:ln w="53975"/>
        </p:spPr>
        <p:style>
          <a:lnRef idx="1">
            <a:schemeClr val="accent1"/>
          </a:lnRef>
          <a:fillRef idx="0">
            <a:schemeClr val="accent1"/>
          </a:fillRef>
          <a:effectRef idx="0">
            <a:schemeClr val="accent1"/>
          </a:effectRef>
          <a:fontRef idx="minor">
            <a:schemeClr val="tx1"/>
          </a:fontRef>
        </p:style>
      </p:cxnSp>
      <p:sp>
        <p:nvSpPr>
          <p:cNvPr id="572423" name="TextBox 7"/>
          <p:cNvSpPr txBox="1">
            <a:spLocks noChangeArrowheads="1"/>
          </p:cNvSpPr>
          <p:nvPr/>
        </p:nvSpPr>
        <p:spPr bwMode="auto">
          <a:xfrm>
            <a:off x="8691563" y="4214813"/>
            <a:ext cx="630237" cy="461962"/>
          </a:xfrm>
          <a:prstGeom prst="rect">
            <a:avLst/>
          </a:prstGeom>
          <a:noFill/>
          <a:ln w="9525">
            <a:noFill/>
            <a:miter lim="800000"/>
            <a:headEnd/>
            <a:tailEnd/>
          </a:ln>
        </p:spPr>
        <p:txBody>
          <a:bodyPr wrap="none">
            <a:spAutoFit/>
          </a:bodyPr>
          <a:lstStyle/>
          <a:p>
            <a:r>
              <a:rPr lang="pt-BR" b="1">
                <a:solidFill>
                  <a:srgbClr val="1C07B9"/>
                </a:solidFill>
                <a:cs typeface="Arial" charset="0"/>
              </a:rPr>
              <a:t>NC</a:t>
            </a:r>
          </a:p>
        </p:txBody>
      </p:sp>
      <p:sp>
        <p:nvSpPr>
          <p:cNvPr id="572424" name="TextBox 7"/>
          <p:cNvSpPr txBox="1">
            <a:spLocks noChangeArrowheads="1"/>
          </p:cNvSpPr>
          <p:nvPr/>
        </p:nvSpPr>
        <p:spPr bwMode="auto">
          <a:xfrm>
            <a:off x="5810250" y="6072188"/>
            <a:ext cx="3825875" cy="461962"/>
          </a:xfrm>
          <a:prstGeom prst="rect">
            <a:avLst/>
          </a:prstGeom>
          <a:solidFill>
            <a:srgbClr val="C00000"/>
          </a:solidFill>
          <a:ln w="9525">
            <a:noFill/>
            <a:miter lim="800000"/>
            <a:headEnd/>
            <a:tailEnd/>
          </a:ln>
        </p:spPr>
        <p:txBody>
          <a:bodyPr wrap="none">
            <a:spAutoFit/>
          </a:bodyPr>
          <a:lstStyle/>
          <a:p>
            <a:r>
              <a:rPr lang="pt-BR" b="1">
                <a:solidFill>
                  <a:srgbClr val="FFFF00"/>
                </a:solidFill>
              </a:rPr>
              <a:t>Sete Lagoas, MG 2008/2009</a:t>
            </a:r>
          </a:p>
        </p:txBody>
      </p:sp>
      <p:sp>
        <p:nvSpPr>
          <p:cNvPr id="572425" name="TextBox 8"/>
          <p:cNvSpPr txBox="1">
            <a:spLocks noChangeArrowheads="1"/>
          </p:cNvSpPr>
          <p:nvPr/>
        </p:nvSpPr>
        <p:spPr bwMode="auto">
          <a:xfrm>
            <a:off x="1255713" y="285750"/>
            <a:ext cx="3125787" cy="461963"/>
          </a:xfrm>
          <a:prstGeom prst="rect">
            <a:avLst/>
          </a:prstGeom>
          <a:solidFill>
            <a:srgbClr val="C00000"/>
          </a:solidFill>
          <a:ln w="9525">
            <a:noFill/>
            <a:miter lim="800000"/>
            <a:headEnd/>
            <a:tailEnd/>
          </a:ln>
        </p:spPr>
        <p:txBody>
          <a:bodyPr wrap="none">
            <a:spAutoFit/>
          </a:bodyPr>
          <a:lstStyle/>
          <a:p>
            <a:r>
              <a:rPr lang="pt-BR" b="1">
                <a:solidFill>
                  <a:srgbClr val="FFFF00"/>
                </a:solidFill>
              </a:rPr>
              <a:t>Redução na infestação</a:t>
            </a:r>
          </a:p>
        </p:txBody>
      </p:sp>
      <p:sp>
        <p:nvSpPr>
          <p:cNvPr id="10" name="Oval 9"/>
          <p:cNvSpPr/>
          <p:nvPr/>
        </p:nvSpPr>
        <p:spPr>
          <a:xfrm>
            <a:off x="4595813" y="3857625"/>
            <a:ext cx="1785937" cy="1785938"/>
          </a:xfrm>
          <a:prstGeom prst="ellipse">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pt-B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8754" name="Content Placeholder 2"/>
          <p:cNvSpPr>
            <a:spLocks noGrp="1"/>
          </p:cNvSpPr>
          <p:nvPr>
            <p:ph idx="1"/>
          </p:nvPr>
        </p:nvSpPr>
        <p:spPr/>
        <p:txBody>
          <a:bodyPr/>
          <a:lstStyle/>
          <a:p>
            <a:r>
              <a:rPr lang="pt-BR" sz="3600" b="1" smtClean="0"/>
              <a:t>Como toda inovação, as cultivares de milho contendo tecnologia Bt atualmente tem um custo maior do que as cultivares convencionais. </a:t>
            </a:r>
          </a:p>
          <a:p>
            <a:r>
              <a:rPr lang="pt-BR" sz="3600" b="1" smtClean="0">
                <a:solidFill>
                  <a:srgbClr val="990000"/>
                </a:solidFill>
              </a:rPr>
              <a:t>Este maior custo significa que tal semente deve ser bem protegida contra as espécies de inseto não atingidas pela tecnologia.</a:t>
            </a:r>
            <a:r>
              <a:rPr lang="pt-BR" sz="3600" b="1" smtClean="0"/>
              <a:t> </a:t>
            </a:r>
          </a:p>
        </p:txBody>
      </p:sp>
      <p:sp>
        <p:nvSpPr>
          <p:cNvPr id="458755" name="Title 1"/>
          <p:cNvSpPr>
            <a:spLocks noGrp="1"/>
          </p:cNvSpPr>
          <p:nvPr>
            <p:ph type="title"/>
          </p:nvPr>
        </p:nvSpPr>
        <p:spPr>
          <a:solidFill>
            <a:srgbClr val="C00000"/>
          </a:solidFill>
        </p:spPr>
        <p:txBody>
          <a:bodyPr/>
          <a:lstStyle/>
          <a:p>
            <a:r>
              <a:rPr lang="pt-BR" b="1" smtClean="0">
                <a:solidFill>
                  <a:schemeClr val="bg1"/>
                </a:solidFill>
              </a:rPr>
              <a:t>MIP MILHO</a:t>
            </a:r>
          </a:p>
        </p:txBody>
      </p:sp>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42" name="Picture 2"/>
          <p:cNvPicPr>
            <a:picLocks noChangeAspect="1" noChangeArrowheads="1"/>
          </p:cNvPicPr>
          <p:nvPr/>
        </p:nvPicPr>
        <p:blipFill>
          <a:blip r:embed="rId3"/>
          <a:srcRect/>
          <a:stretch>
            <a:fillRect/>
          </a:stretch>
        </p:blipFill>
        <p:spPr bwMode="auto">
          <a:xfrm>
            <a:off x="288925" y="496888"/>
            <a:ext cx="9326563" cy="5864225"/>
          </a:xfrm>
          <a:prstGeom prst="rect">
            <a:avLst/>
          </a:prstGeom>
          <a:noFill/>
          <a:ln w="9525">
            <a:noFill/>
            <a:miter lim="800000"/>
            <a:headEnd/>
            <a:tailEnd/>
          </a:ln>
        </p:spPr>
      </p:pic>
      <p:sp>
        <p:nvSpPr>
          <p:cNvPr id="573443" name="TextBox 3"/>
          <p:cNvSpPr txBox="1">
            <a:spLocks noChangeArrowheads="1"/>
          </p:cNvSpPr>
          <p:nvPr/>
        </p:nvSpPr>
        <p:spPr bwMode="auto">
          <a:xfrm>
            <a:off x="174625" y="6429375"/>
            <a:ext cx="876300" cy="461963"/>
          </a:xfrm>
          <a:prstGeom prst="rect">
            <a:avLst/>
          </a:prstGeom>
          <a:noFill/>
          <a:ln w="9525">
            <a:noFill/>
            <a:miter lim="800000"/>
            <a:headEnd/>
            <a:tailEnd/>
          </a:ln>
        </p:spPr>
        <p:txBody>
          <a:bodyPr wrap="none">
            <a:spAutoFit/>
          </a:bodyPr>
          <a:lstStyle/>
          <a:p>
            <a:r>
              <a:rPr lang="pt-BR">
                <a:solidFill>
                  <a:srgbClr val="000000"/>
                </a:solidFill>
                <a:latin typeface="Calibri" pitchFamily="34" charset="0"/>
                <a:cs typeface="Arial" charset="0"/>
              </a:rPr>
              <a:t>Gráf5</a:t>
            </a:r>
          </a:p>
        </p:txBody>
      </p:sp>
      <p:sp>
        <p:nvSpPr>
          <p:cNvPr id="573444" name="TextBox 3"/>
          <p:cNvSpPr txBox="1">
            <a:spLocks noChangeArrowheads="1"/>
          </p:cNvSpPr>
          <p:nvPr/>
        </p:nvSpPr>
        <p:spPr bwMode="auto">
          <a:xfrm>
            <a:off x="4881563" y="2630488"/>
            <a:ext cx="2984500" cy="461962"/>
          </a:xfrm>
          <a:prstGeom prst="rect">
            <a:avLst/>
          </a:prstGeom>
          <a:noFill/>
          <a:ln w="9525">
            <a:noFill/>
            <a:miter lim="800000"/>
            <a:headEnd/>
            <a:tailEnd/>
          </a:ln>
        </p:spPr>
        <p:txBody>
          <a:bodyPr wrap="none">
            <a:spAutoFit/>
          </a:bodyPr>
          <a:lstStyle/>
          <a:p>
            <a:r>
              <a:rPr lang="pt-BR" i="1">
                <a:solidFill>
                  <a:srgbClr val="000000"/>
                </a:solidFill>
                <a:cs typeface="Arial" charset="0"/>
              </a:rPr>
              <a:t>Spodoptera frugiperda</a:t>
            </a:r>
          </a:p>
        </p:txBody>
      </p:sp>
      <p:sp>
        <p:nvSpPr>
          <p:cNvPr id="573445" name="TextBox 4"/>
          <p:cNvSpPr txBox="1">
            <a:spLocks noChangeArrowheads="1"/>
          </p:cNvSpPr>
          <p:nvPr/>
        </p:nvSpPr>
        <p:spPr bwMode="auto">
          <a:xfrm>
            <a:off x="6080125" y="6143625"/>
            <a:ext cx="3825875" cy="461963"/>
          </a:xfrm>
          <a:prstGeom prst="rect">
            <a:avLst/>
          </a:prstGeom>
          <a:solidFill>
            <a:srgbClr val="C00000"/>
          </a:solidFill>
          <a:ln w="9525">
            <a:noFill/>
            <a:miter lim="800000"/>
            <a:headEnd/>
            <a:tailEnd/>
          </a:ln>
        </p:spPr>
        <p:txBody>
          <a:bodyPr wrap="none">
            <a:spAutoFit/>
          </a:bodyPr>
          <a:lstStyle/>
          <a:p>
            <a:r>
              <a:rPr lang="pt-BR" b="1">
                <a:solidFill>
                  <a:srgbClr val="FFFF00"/>
                </a:solidFill>
              </a:rPr>
              <a:t>Sete Lagoas, MG 2008/2009</a:t>
            </a:r>
          </a:p>
        </p:txBody>
      </p:sp>
      <p:sp>
        <p:nvSpPr>
          <p:cNvPr id="573446" name="TextBox 5"/>
          <p:cNvSpPr txBox="1">
            <a:spLocks noChangeArrowheads="1"/>
          </p:cNvSpPr>
          <p:nvPr/>
        </p:nvSpPr>
        <p:spPr bwMode="auto">
          <a:xfrm>
            <a:off x="1381125" y="285750"/>
            <a:ext cx="7358063" cy="461963"/>
          </a:xfrm>
          <a:prstGeom prst="rect">
            <a:avLst/>
          </a:prstGeom>
          <a:solidFill>
            <a:srgbClr val="C00000"/>
          </a:solidFill>
          <a:ln w="9525">
            <a:noFill/>
            <a:miter lim="800000"/>
            <a:headEnd/>
            <a:tailEnd/>
          </a:ln>
        </p:spPr>
        <p:txBody>
          <a:bodyPr wrap="none">
            <a:spAutoFit/>
          </a:bodyPr>
          <a:lstStyle/>
          <a:p>
            <a:r>
              <a:rPr lang="pt-BR" b="1">
                <a:solidFill>
                  <a:srgbClr val="FFFF00"/>
                </a:solidFill>
              </a:rPr>
              <a:t>Efeito sobre insetos benéficos: parasitóide de ovo/larva</a:t>
            </a:r>
          </a:p>
        </p:txBody>
      </p:sp>
    </p:spTree>
  </p:cSld>
  <p:clrMapOvr>
    <a:masterClrMapping/>
  </p:clrMapOvr>
  <p:transition/>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p:nvPr/>
        </p:nvGraphicFramePr>
        <p:xfrm>
          <a:off x="464312" y="642918"/>
          <a:ext cx="8822593" cy="5357850"/>
        </p:xfrm>
        <a:graphic>
          <a:graphicData uri="http://schemas.openxmlformats.org/drawingml/2006/chart">
            <c:chart xmlns:c="http://schemas.openxmlformats.org/drawingml/2006/chart" xmlns:r="http://schemas.openxmlformats.org/officeDocument/2006/relationships" r:id="rId3"/>
          </a:graphicData>
        </a:graphic>
      </p:graphicFrame>
      <p:sp>
        <p:nvSpPr>
          <p:cNvPr id="574467" name="TextBox 4"/>
          <p:cNvSpPr txBox="1">
            <a:spLocks noChangeArrowheads="1"/>
          </p:cNvSpPr>
          <p:nvPr/>
        </p:nvSpPr>
        <p:spPr bwMode="auto">
          <a:xfrm>
            <a:off x="7167563" y="6143625"/>
            <a:ext cx="2108200" cy="369888"/>
          </a:xfrm>
          <a:prstGeom prst="rect">
            <a:avLst/>
          </a:prstGeom>
          <a:solidFill>
            <a:srgbClr val="C00000"/>
          </a:solidFill>
          <a:ln w="9525">
            <a:noFill/>
            <a:miter lim="800000"/>
            <a:headEnd/>
            <a:tailEnd/>
          </a:ln>
        </p:spPr>
        <p:txBody>
          <a:bodyPr wrap="none">
            <a:spAutoFit/>
          </a:bodyPr>
          <a:lstStyle/>
          <a:p>
            <a:pPr algn="l"/>
            <a:r>
              <a:rPr lang="pt-BR" sz="1800" b="1">
                <a:solidFill>
                  <a:srgbClr val="FFFF00"/>
                </a:solidFill>
                <a:latin typeface="Arial" charset="0"/>
                <a:cs typeface="Arial" charset="0"/>
              </a:rPr>
              <a:t>Sete lagoas, 2009</a:t>
            </a:r>
          </a:p>
        </p:txBody>
      </p:sp>
      <p:sp>
        <p:nvSpPr>
          <p:cNvPr id="574468" name="TextBox 5"/>
          <p:cNvSpPr txBox="1">
            <a:spLocks noChangeArrowheads="1"/>
          </p:cNvSpPr>
          <p:nvPr/>
        </p:nvSpPr>
        <p:spPr bwMode="auto">
          <a:xfrm>
            <a:off x="1639888" y="285750"/>
            <a:ext cx="6456362" cy="461963"/>
          </a:xfrm>
          <a:prstGeom prst="rect">
            <a:avLst/>
          </a:prstGeom>
          <a:solidFill>
            <a:srgbClr val="C00000"/>
          </a:solidFill>
          <a:ln w="9525">
            <a:noFill/>
            <a:miter lim="800000"/>
            <a:headEnd/>
            <a:tailEnd/>
          </a:ln>
        </p:spPr>
        <p:txBody>
          <a:bodyPr wrap="none">
            <a:spAutoFit/>
          </a:bodyPr>
          <a:lstStyle/>
          <a:p>
            <a:pPr algn="r"/>
            <a:r>
              <a:rPr lang="pt-BR" b="1">
                <a:solidFill>
                  <a:srgbClr val="FFFF00"/>
                </a:solidFill>
                <a:latin typeface="Arial" charset="0"/>
                <a:cs typeface="Arial" charset="0"/>
              </a:rPr>
              <a:t>Efeito sobre um inseto benéfico - predador</a:t>
            </a:r>
          </a:p>
        </p:txBody>
      </p:sp>
    </p:spTree>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5490" name="TextBox 1"/>
          <p:cNvSpPr txBox="1">
            <a:spLocks noChangeArrowheads="1"/>
          </p:cNvSpPr>
          <p:nvPr/>
        </p:nvSpPr>
        <p:spPr bwMode="auto">
          <a:xfrm>
            <a:off x="1016000" y="2928938"/>
            <a:ext cx="7710488" cy="769937"/>
          </a:xfrm>
          <a:prstGeom prst="rect">
            <a:avLst/>
          </a:prstGeom>
          <a:solidFill>
            <a:srgbClr val="C00000"/>
          </a:solidFill>
          <a:ln w="9525">
            <a:noFill/>
            <a:miter lim="800000"/>
            <a:headEnd/>
            <a:tailEnd/>
          </a:ln>
        </p:spPr>
        <p:txBody>
          <a:bodyPr wrap="none">
            <a:spAutoFit/>
          </a:bodyPr>
          <a:lstStyle/>
          <a:p>
            <a:pPr eaLnBrk="0" hangingPunct="0"/>
            <a:r>
              <a:rPr lang="pt-BR" sz="4400" b="1">
                <a:solidFill>
                  <a:srgbClr val="FFFF00"/>
                </a:solidFill>
                <a:cs typeface="Arial" charset="0"/>
              </a:rPr>
              <a:t>Milho Bt x </a:t>
            </a:r>
            <a:r>
              <a:rPr lang="pt-BR" sz="4400" b="1" i="1">
                <a:solidFill>
                  <a:srgbClr val="FFFF00"/>
                </a:solidFill>
                <a:cs typeface="Arial" charset="0"/>
              </a:rPr>
              <a:t>Diatraea saccharalis</a:t>
            </a:r>
          </a:p>
        </p:txBody>
      </p:sp>
    </p:spTree>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noGrp="1"/>
          </p:cNvGraphicFramePr>
          <p:nvPr/>
        </p:nvGraphicFramePr>
        <p:xfrm>
          <a:off x="619125" y="285750"/>
          <a:ext cx="8667750" cy="6286500"/>
        </p:xfrm>
        <a:graphic>
          <a:graphicData uri="http://schemas.openxmlformats.org/drawingml/2006/chart">
            <c:chart xmlns:c="http://schemas.openxmlformats.org/drawingml/2006/chart" xmlns:r="http://schemas.openxmlformats.org/officeDocument/2006/relationships" r:id="rId3"/>
          </a:graphicData>
        </a:graphic>
      </p:graphicFrame>
      <p:sp>
        <p:nvSpPr>
          <p:cNvPr id="576515" name="TextBox 2"/>
          <p:cNvSpPr txBox="1">
            <a:spLocks noChangeArrowheads="1"/>
          </p:cNvSpPr>
          <p:nvPr/>
        </p:nvSpPr>
        <p:spPr bwMode="auto">
          <a:xfrm>
            <a:off x="3751263" y="1643063"/>
            <a:ext cx="4721225" cy="461962"/>
          </a:xfrm>
          <a:prstGeom prst="rect">
            <a:avLst/>
          </a:prstGeom>
          <a:solidFill>
            <a:srgbClr val="0000FF"/>
          </a:solidFill>
          <a:ln w="9525">
            <a:noFill/>
            <a:miter lim="800000"/>
            <a:headEnd/>
            <a:tailEnd/>
          </a:ln>
        </p:spPr>
        <p:txBody>
          <a:bodyPr wrap="none">
            <a:spAutoFit/>
          </a:bodyPr>
          <a:lstStyle/>
          <a:p>
            <a:pPr eaLnBrk="0" hangingPunct="0"/>
            <a:r>
              <a:rPr lang="pt-BR" b="1">
                <a:solidFill>
                  <a:srgbClr val="FFFF00"/>
                </a:solidFill>
                <a:cs typeface="Arial" charset="0"/>
              </a:rPr>
              <a:t>Plantio: Sete Lagoas, MG 30/12/08</a:t>
            </a:r>
          </a:p>
        </p:txBody>
      </p:sp>
    </p:spTree>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a:graphicFrameLocks noGrp="1"/>
          </p:cNvGraphicFramePr>
          <p:nvPr/>
        </p:nvGraphicFramePr>
        <p:xfrm>
          <a:off x="3" y="569556"/>
          <a:ext cx="9392169" cy="6288444"/>
        </p:xfrm>
        <a:graphic>
          <a:graphicData uri="http://schemas.openxmlformats.org/drawingml/2006/chart">
            <c:chart xmlns:c="http://schemas.openxmlformats.org/drawingml/2006/chart" xmlns:r="http://schemas.openxmlformats.org/officeDocument/2006/relationships" r:id="rId3"/>
          </a:graphicData>
        </a:graphic>
      </p:graphicFrame>
      <p:sp>
        <p:nvSpPr>
          <p:cNvPr id="577539" name="TextBox 2"/>
          <p:cNvSpPr txBox="1">
            <a:spLocks noChangeArrowheads="1"/>
          </p:cNvSpPr>
          <p:nvPr/>
        </p:nvSpPr>
        <p:spPr bwMode="auto">
          <a:xfrm>
            <a:off x="4452938" y="6072188"/>
            <a:ext cx="1289050" cy="461962"/>
          </a:xfrm>
          <a:prstGeom prst="rect">
            <a:avLst/>
          </a:prstGeom>
          <a:solidFill>
            <a:srgbClr val="C00000"/>
          </a:solidFill>
          <a:ln w="9525">
            <a:noFill/>
            <a:miter lim="800000"/>
            <a:headEnd/>
            <a:tailEnd/>
          </a:ln>
        </p:spPr>
        <p:txBody>
          <a:bodyPr wrap="none">
            <a:spAutoFit/>
          </a:bodyPr>
          <a:lstStyle/>
          <a:p>
            <a:r>
              <a:rPr lang="pt-BR" b="1">
                <a:solidFill>
                  <a:srgbClr val="FFFF00"/>
                </a:solidFill>
              </a:rPr>
              <a:t>Parcelas</a:t>
            </a:r>
          </a:p>
        </p:txBody>
      </p:sp>
    </p:spTree>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p:cNvGraphicFramePr>
            <a:graphicFrameLocks noGrp="1"/>
          </p:cNvGraphicFramePr>
          <p:nvPr/>
        </p:nvGraphicFramePr>
        <p:xfrm>
          <a:off x="256922" y="284778"/>
          <a:ext cx="9392169" cy="6288444"/>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9586" name="Rectangle 2"/>
          <p:cNvSpPr>
            <a:spLocks noChangeArrowheads="1"/>
          </p:cNvSpPr>
          <p:nvPr/>
        </p:nvSpPr>
        <p:spPr bwMode="auto">
          <a:xfrm>
            <a:off x="0" y="144463"/>
            <a:ext cx="184150" cy="168275"/>
          </a:xfrm>
          <a:prstGeom prst="rect">
            <a:avLst/>
          </a:prstGeom>
          <a:noFill/>
          <a:ln w="9525">
            <a:noFill/>
            <a:miter lim="800000"/>
            <a:headEnd/>
            <a:tailEnd/>
          </a:ln>
        </p:spPr>
        <p:txBody>
          <a:bodyPr wrap="none" anchor="ctr">
            <a:spAutoFit/>
          </a:bodyPr>
          <a:lstStyle/>
          <a:p>
            <a:pPr algn="l" eaLnBrk="0" hangingPunct="0"/>
            <a:endParaRPr lang="pt-BR" sz="500" u="sng">
              <a:solidFill>
                <a:srgbClr val="000000"/>
              </a:solidFill>
              <a:cs typeface="Arial" charset="0"/>
            </a:endParaRPr>
          </a:p>
        </p:txBody>
      </p:sp>
      <p:pic>
        <p:nvPicPr>
          <p:cNvPr id="579587" name="Picture 1"/>
          <p:cNvPicPr>
            <a:picLocks noChangeAspect="1" noChangeArrowheads="1"/>
          </p:cNvPicPr>
          <p:nvPr/>
        </p:nvPicPr>
        <p:blipFill>
          <a:blip r:embed="rId3"/>
          <a:srcRect/>
          <a:stretch>
            <a:fillRect/>
          </a:stretch>
        </p:blipFill>
        <p:spPr bwMode="auto">
          <a:xfrm>
            <a:off x="2003425" y="142875"/>
            <a:ext cx="7878763" cy="6043613"/>
          </a:xfrm>
          <a:prstGeom prst="rect">
            <a:avLst/>
          </a:prstGeom>
          <a:noFill/>
          <a:ln w="9525">
            <a:noFill/>
            <a:miter lim="800000"/>
            <a:headEnd/>
            <a:tailEnd/>
          </a:ln>
        </p:spPr>
      </p:pic>
      <p:sp>
        <p:nvSpPr>
          <p:cNvPr id="579588" name="Rectangle 3"/>
          <p:cNvSpPr>
            <a:spLocks noChangeArrowheads="1"/>
          </p:cNvSpPr>
          <p:nvPr/>
        </p:nvSpPr>
        <p:spPr bwMode="auto">
          <a:xfrm>
            <a:off x="238125" y="5786438"/>
            <a:ext cx="9113838" cy="830262"/>
          </a:xfrm>
          <a:prstGeom prst="rect">
            <a:avLst/>
          </a:prstGeom>
          <a:solidFill>
            <a:srgbClr val="990000"/>
          </a:solidFill>
          <a:ln w="9525">
            <a:noFill/>
            <a:miter lim="800000"/>
            <a:headEnd/>
            <a:tailEnd/>
          </a:ln>
        </p:spPr>
        <p:txBody>
          <a:bodyPr wrap="none">
            <a:spAutoFit/>
          </a:bodyPr>
          <a:lstStyle/>
          <a:p>
            <a:pPr algn="l" eaLnBrk="0" hangingPunct="0"/>
            <a:r>
              <a:rPr lang="pt-BR" b="1">
                <a:solidFill>
                  <a:srgbClr val="FFFFFF"/>
                </a:solidFill>
                <a:cs typeface="Arial" charset="0"/>
              </a:rPr>
              <a:t>Produção de grãos de uma planta de milho em função da magnitude</a:t>
            </a:r>
          </a:p>
          <a:p>
            <a:pPr algn="l" eaLnBrk="0" hangingPunct="0"/>
            <a:r>
              <a:rPr lang="pt-BR" b="1">
                <a:solidFill>
                  <a:srgbClr val="FFFFFF"/>
                </a:solidFill>
                <a:cs typeface="Arial" charset="0"/>
              </a:rPr>
              <a:t> do dano provocado pela broca da cana-de-açúcar.</a:t>
            </a:r>
          </a:p>
        </p:txBody>
      </p:sp>
      <p:pic>
        <p:nvPicPr>
          <p:cNvPr id="24581" name="Picture 5"/>
          <p:cNvPicPr>
            <a:picLocks noChangeAspect="1" noChangeArrowheads="1"/>
          </p:cNvPicPr>
          <p:nvPr/>
        </p:nvPicPr>
        <p:blipFill>
          <a:blip r:embed="rId4" cstate="email"/>
          <a:srcRect/>
          <a:stretch>
            <a:fillRect/>
          </a:stretch>
        </p:blipFill>
        <p:spPr bwMode="auto">
          <a:xfrm>
            <a:off x="173038" y="785813"/>
            <a:ext cx="2279650" cy="4000500"/>
          </a:xfrm>
          <a:prstGeom prst="rect">
            <a:avLst/>
          </a:prstGeom>
          <a:noFill/>
          <a:ln w="9525">
            <a:noFill/>
            <a:miter lim="800000"/>
            <a:headEnd/>
            <a:tailEnd/>
          </a:ln>
          <a:effectLst>
            <a:prstShdw prst="shdw17" dist="17961" dir="2700000">
              <a:schemeClr val="accent1">
                <a:gamma/>
                <a:shade val="60000"/>
                <a:invGamma/>
              </a:schemeClr>
            </a:prstShdw>
          </a:effectLst>
        </p:spPr>
      </p:pic>
      <p:sp>
        <p:nvSpPr>
          <p:cNvPr id="579590" name="Left Brace 5"/>
          <p:cNvSpPr>
            <a:spLocks/>
          </p:cNvSpPr>
          <p:nvPr/>
        </p:nvSpPr>
        <p:spPr bwMode="auto">
          <a:xfrm rot="-489871">
            <a:off x="1214438" y="736600"/>
            <a:ext cx="428625" cy="1714500"/>
          </a:xfrm>
          <a:prstGeom prst="leftBrace">
            <a:avLst>
              <a:gd name="adj1" fmla="val 8333"/>
              <a:gd name="adj2" fmla="val 50000"/>
            </a:avLst>
          </a:prstGeom>
          <a:noFill/>
          <a:ln w="25400" algn="ctr">
            <a:solidFill>
              <a:srgbClr val="FF0000"/>
            </a:solidFill>
            <a:round/>
            <a:headEnd/>
            <a:tailEnd/>
          </a:ln>
        </p:spPr>
        <p:txBody>
          <a:bodyPr/>
          <a:lstStyle/>
          <a:p>
            <a:pPr algn="l" defTabSz="192088" eaLnBrk="0" hangingPunct="0"/>
            <a:endParaRPr lang="pt-BR" sz="500" u="sng">
              <a:solidFill>
                <a:srgbClr val="000000"/>
              </a:solidFill>
              <a:cs typeface="Arial" charset="0"/>
            </a:endParaRPr>
          </a:p>
        </p:txBody>
      </p:sp>
      <p:sp>
        <p:nvSpPr>
          <p:cNvPr id="579591" name="Left Brace 6"/>
          <p:cNvSpPr>
            <a:spLocks/>
          </p:cNvSpPr>
          <p:nvPr/>
        </p:nvSpPr>
        <p:spPr bwMode="auto">
          <a:xfrm rot="-330147">
            <a:off x="1595438" y="3071813"/>
            <a:ext cx="428625" cy="1500187"/>
          </a:xfrm>
          <a:prstGeom prst="leftBrace">
            <a:avLst>
              <a:gd name="adj1" fmla="val 8312"/>
              <a:gd name="adj2" fmla="val 50000"/>
            </a:avLst>
          </a:prstGeom>
          <a:noFill/>
          <a:ln w="25400" algn="ctr">
            <a:solidFill>
              <a:srgbClr val="FF0000"/>
            </a:solidFill>
            <a:round/>
            <a:headEnd/>
            <a:tailEnd/>
          </a:ln>
        </p:spPr>
        <p:txBody>
          <a:bodyPr/>
          <a:lstStyle/>
          <a:p>
            <a:pPr algn="l" defTabSz="192088" eaLnBrk="0" hangingPunct="0"/>
            <a:endParaRPr lang="pt-BR" sz="800" u="sng">
              <a:solidFill>
                <a:srgbClr val="000000"/>
              </a:solidFill>
              <a:cs typeface="Arial" charset="0"/>
            </a:endParaRPr>
          </a:p>
        </p:txBody>
      </p:sp>
    </p:spTree>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p:cNvGraphicFramePr/>
          <p:nvPr/>
        </p:nvGraphicFramePr>
        <p:xfrm>
          <a:off x="0" y="714356"/>
          <a:ext cx="9441688" cy="5572164"/>
        </p:xfrm>
        <a:graphic>
          <a:graphicData uri="http://schemas.openxmlformats.org/drawingml/2006/chart">
            <c:chart xmlns:c="http://schemas.openxmlformats.org/drawingml/2006/chart" xmlns:r="http://schemas.openxmlformats.org/officeDocument/2006/relationships" r:id="rId3"/>
          </a:graphicData>
        </a:graphic>
      </p:graphicFrame>
      <p:sp>
        <p:nvSpPr>
          <p:cNvPr id="580611" name="TextBox 6"/>
          <p:cNvSpPr txBox="1">
            <a:spLocks noChangeArrowheads="1"/>
          </p:cNvSpPr>
          <p:nvPr/>
        </p:nvSpPr>
        <p:spPr bwMode="auto">
          <a:xfrm>
            <a:off x="5184775" y="2643188"/>
            <a:ext cx="1004888" cy="584200"/>
          </a:xfrm>
          <a:prstGeom prst="rect">
            <a:avLst/>
          </a:prstGeom>
          <a:solidFill>
            <a:schemeClr val="accent2"/>
          </a:solidFill>
          <a:ln w="9525">
            <a:noFill/>
            <a:miter lim="800000"/>
            <a:headEnd/>
            <a:tailEnd/>
          </a:ln>
        </p:spPr>
        <p:txBody>
          <a:bodyPr wrap="none">
            <a:spAutoFit/>
          </a:bodyPr>
          <a:lstStyle/>
          <a:p>
            <a:pPr algn="l"/>
            <a:r>
              <a:rPr lang="pt-BR" sz="3200">
                <a:solidFill>
                  <a:srgbClr val="E1E0E0"/>
                </a:solidFill>
                <a:latin typeface="Arial" charset="0"/>
                <a:cs typeface="Arial" charset="0"/>
              </a:rPr>
              <a:t>23%</a:t>
            </a:r>
          </a:p>
        </p:txBody>
      </p:sp>
    </p:spTree>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p:cNvGraphicFramePr>
            <a:graphicFrameLocks noGrp="1"/>
          </p:cNvGraphicFramePr>
          <p:nvPr/>
        </p:nvGraphicFramePr>
        <p:xfrm>
          <a:off x="256922" y="284778"/>
          <a:ext cx="9392169" cy="6288444"/>
        </p:xfrm>
        <a:graphic>
          <a:graphicData uri="http://schemas.openxmlformats.org/drawingml/2006/chart">
            <c:chart xmlns:c="http://schemas.openxmlformats.org/drawingml/2006/chart" xmlns:r="http://schemas.openxmlformats.org/officeDocument/2006/relationships" r:id="rId3"/>
          </a:graphicData>
        </a:graphic>
      </p:graphicFrame>
      <p:sp>
        <p:nvSpPr>
          <p:cNvPr id="581635" name="TextBox 2"/>
          <p:cNvSpPr txBox="1">
            <a:spLocks noChangeArrowheads="1"/>
          </p:cNvSpPr>
          <p:nvPr/>
        </p:nvSpPr>
        <p:spPr bwMode="auto">
          <a:xfrm>
            <a:off x="2309813" y="285750"/>
            <a:ext cx="2295525" cy="461963"/>
          </a:xfrm>
          <a:prstGeom prst="rect">
            <a:avLst/>
          </a:prstGeom>
          <a:solidFill>
            <a:srgbClr val="C00000"/>
          </a:solidFill>
          <a:ln w="9525">
            <a:noFill/>
            <a:miter lim="800000"/>
            <a:headEnd/>
            <a:tailEnd/>
          </a:ln>
        </p:spPr>
        <p:txBody>
          <a:bodyPr wrap="none">
            <a:spAutoFit/>
          </a:bodyPr>
          <a:lstStyle/>
          <a:p>
            <a:r>
              <a:rPr lang="pt-BR" b="1">
                <a:solidFill>
                  <a:srgbClr val="FFFF00"/>
                </a:solidFill>
              </a:rPr>
              <a:t>Safra 2009/2010</a:t>
            </a:r>
          </a:p>
        </p:txBody>
      </p:sp>
    </p:spTree>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p:cNvGraphicFramePr>
            <a:graphicFrameLocks noGrp="1"/>
          </p:cNvGraphicFramePr>
          <p:nvPr/>
        </p:nvGraphicFramePr>
        <p:xfrm>
          <a:off x="256922" y="284778"/>
          <a:ext cx="9392169" cy="6288444"/>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9778" name="Content Placeholder 2"/>
          <p:cNvSpPr>
            <a:spLocks noGrp="1"/>
          </p:cNvSpPr>
          <p:nvPr>
            <p:ph idx="1"/>
          </p:nvPr>
        </p:nvSpPr>
        <p:spPr/>
        <p:txBody>
          <a:bodyPr/>
          <a:lstStyle/>
          <a:p>
            <a:r>
              <a:rPr lang="pt-BR" sz="2800" b="1" smtClean="0">
                <a:solidFill>
                  <a:srgbClr val="990000"/>
                </a:solidFill>
              </a:rPr>
              <a:t>Por exemplo, os híbridos disponíveis não apresentam o efeito desejável sobre </a:t>
            </a:r>
            <a:r>
              <a:rPr lang="pt-BR" sz="2800" b="1" u="sng" smtClean="0">
                <a:solidFill>
                  <a:srgbClr val="990000"/>
                </a:solidFill>
              </a:rPr>
              <a:t>corós</a:t>
            </a:r>
            <a:r>
              <a:rPr lang="pt-BR" sz="2800" b="1" smtClean="0">
                <a:solidFill>
                  <a:srgbClr val="990000"/>
                </a:solidFill>
              </a:rPr>
              <a:t>, </a:t>
            </a:r>
            <a:r>
              <a:rPr lang="pt-BR" sz="2800" b="1" u="sng" smtClean="0">
                <a:solidFill>
                  <a:srgbClr val="990000"/>
                </a:solidFill>
              </a:rPr>
              <a:t>larva-alfinete</a:t>
            </a:r>
            <a:r>
              <a:rPr lang="pt-BR" sz="2800" b="1" smtClean="0">
                <a:solidFill>
                  <a:srgbClr val="990000"/>
                </a:solidFill>
              </a:rPr>
              <a:t>, </a:t>
            </a:r>
            <a:r>
              <a:rPr lang="pt-BR" sz="2800" b="1" u="sng" smtClean="0">
                <a:solidFill>
                  <a:srgbClr val="990000"/>
                </a:solidFill>
              </a:rPr>
              <a:t>lagarta-elasmo </a:t>
            </a:r>
            <a:r>
              <a:rPr lang="pt-BR" sz="2800" b="1" smtClean="0">
                <a:solidFill>
                  <a:srgbClr val="990000"/>
                </a:solidFill>
              </a:rPr>
              <a:t>(insetos mastigadores), </a:t>
            </a:r>
            <a:r>
              <a:rPr lang="pt-BR" sz="2800" b="1" u="sng" smtClean="0">
                <a:solidFill>
                  <a:srgbClr val="990000"/>
                </a:solidFill>
              </a:rPr>
              <a:t>percevejos</a:t>
            </a:r>
            <a:r>
              <a:rPr lang="pt-BR" sz="2800" b="1" smtClean="0">
                <a:solidFill>
                  <a:srgbClr val="990000"/>
                </a:solidFill>
              </a:rPr>
              <a:t>, </a:t>
            </a:r>
            <a:r>
              <a:rPr lang="pt-BR" sz="2800" b="1" u="sng" smtClean="0">
                <a:solidFill>
                  <a:srgbClr val="990000"/>
                </a:solidFill>
              </a:rPr>
              <a:t>cigarrinhas</a:t>
            </a:r>
            <a:r>
              <a:rPr lang="pt-BR" sz="2800" b="1" smtClean="0">
                <a:solidFill>
                  <a:srgbClr val="990000"/>
                </a:solidFill>
              </a:rPr>
              <a:t>, </a:t>
            </a:r>
            <a:r>
              <a:rPr lang="pt-BR" sz="2800" b="1" u="sng" smtClean="0">
                <a:solidFill>
                  <a:srgbClr val="990000"/>
                </a:solidFill>
              </a:rPr>
              <a:t>tripes</a:t>
            </a:r>
            <a:r>
              <a:rPr lang="pt-BR" sz="2800" b="1" smtClean="0">
                <a:solidFill>
                  <a:srgbClr val="990000"/>
                </a:solidFill>
              </a:rPr>
              <a:t>, </a:t>
            </a:r>
            <a:r>
              <a:rPr lang="pt-BR" sz="2800" b="1" u="sng" smtClean="0">
                <a:solidFill>
                  <a:srgbClr val="990000"/>
                </a:solidFill>
              </a:rPr>
              <a:t>cochonilhas</a:t>
            </a:r>
            <a:r>
              <a:rPr lang="pt-BR" sz="2800" b="1" smtClean="0">
                <a:solidFill>
                  <a:srgbClr val="990000"/>
                </a:solidFill>
              </a:rPr>
              <a:t> e </a:t>
            </a:r>
            <a:r>
              <a:rPr lang="pt-BR" sz="2800" b="1" u="sng" smtClean="0">
                <a:solidFill>
                  <a:srgbClr val="990000"/>
                </a:solidFill>
              </a:rPr>
              <a:t>pulgões</a:t>
            </a:r>
            <a:r>
              <a:rPr lang="pt-BR" sz="2800" b="1" smtClean="0">
                <a:solidFill>
                  <a:srgbClr val="990000"/>
                </a:solidFill>
              </a:rPr>
              <a:t> (insetos sugadores de seiva).</a:t>
            </a:r>
            <a:r>
              <a:rPr lang="pt-BR" sz="2800" smtClean="0"/>
              <a:t> </a:t>
            </a:r>
          </a:p>
          <a:p>
            <a:r>
              <a:rPr lang="pt-BR" sz="2800" smtClean="0">
                <a:solidFill>
                  <a:srgbClr val="0000FF"/>
                </a:solidFill>
              </a:rPr>
              <a:t>O aumento na incidência de insetos sugadores em milho Bt já verificados em outros países serve com alerta para que o produtor esteja atento também no Brasil e tenha conhecimento sobre as tecnologias de manejo, caso sejam demandadas.</a:t>
            </a:r>
          </a:p>
          <a:p>
            <a:endParaRPr lang="pt-BR" sz="2800" smtClean="0"/>
          </a:p>
        </p:txBody>
      </p:sp>
      <p:sp>
        <p:nvSpPr>
          <p:cNvPr id="459779" name="Title 1"/>
          <p:cNvSpPr>
            <a:spLocks noGrp="1"/>
          </p:cNvSpPr>
          <p:nvPr>
            <p:ph type="title"/>
          </p:nvPr>
        </p:nvSpPr>
        <p:spPr>
          <a:solidFill>
            <a:srgbClr val="C00000"/>
          </a:solidFill>
        </p:spPr>
        <p:txBody>
          <a:bodyPr/>
          <a:lstStyle/>
          <a:p>
            <a:r>
              <a:rPr lang="pt-BR" b="1" smtClean="0">
                <a:solidFill>
                  <a:schemeClr val="bg1"/>
                </a:solidFill>
              </a:rPr>
              <a:t>MIP MILHO</a:t>
            </a:r>
          </a:p>
        </p:txBody>
      </p:sp>
    </p:spTree>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bg>
      <p:bgPr>
        <a:solidFill>
          <a:srgbClr val="1C07B9"/>
        </a:solidFill>
        <a:effectLst/>
      </p:bgPr>
    </p:bg>
    <p:spTree>
      <p:nvGrpSpPr>
        <p:cNvPr id="1" name=""/>
        <p:cNvGrpSpPr/>
        <p:nvPr/>
      </p:nvGrpSpPr>
      <p:grpSpPr>
        <a:xfrm>
          <a:off x="0" y="0"/>
          <a:ext cx="0" cy="0"/>
          <a:chOff x="0" y="0"/>
          <a:chExt cx="0" cy="0"/>
        </a:xfrm>
      </p:grpSpPr>
      <p:sp>
        <p:nvSpPr>
          <p:cNvPr id="5" name="Rectangle 4"/>
          <p:cNvSpPr/>
          <p:nvPr/>
        </p:nvSpPr>
        <p:spPr>
          <a:xfrm>
            <a:off x="153988" y="1500188"/>
            <a:ext cx="9674225" cy="3571875"/>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pt-BR" sz="1800" dirty="0">
              <a:solidFill>
                <a:srgbClr val="FFFF00"/>
              </a:solidFill>
            </a:endParaRPr>
          </a:p>
        </p:txBody>
      </p:sp>
      <p:sp>
        <p:nvSpPr>
          <p:cNvPr id="583683" name="TextBox 5"/>
          <p:cNvSpPr txBox="1">
            <a:spLocks noChangeArrowheads="1"/>
          </p:cNvSpPr>
          <p:nvPr/>
        </p:nvSpPr>
        <p:spPr bwMode="auto">
          <a:xfrm>
            <a:off x="703263" y="2786063"/>
            <a:ext cx="8388350" cy="1938337"/>
          </a:xfrm>
          <a:prstGeom prst="rect">
            <a:avLst/>
          </a:prstGeom>
          <a:solidFill>
            <a:srgbClr val="00B050"/>
          </a:solidFill>
          <a:ln w="76200">
            <a:solidFill>
              <a:srgbClr val="C00000"/>
            </a:solidFill>
            <a:miter lim="800000"/>
            <a:headEnd/>
            <a:tailEnd/>
          </a:ln>
        </p:spPr>
        <p:txBody>
          <a:bodyPr wrap="none">
            <a:spAutoFit/>
          </a:bodyPr>
          <a:lstStyle/>
          <a:p>
            <a:r>
              <a:rPr lang="pt-BR" sz="6000" b="1">
                <a:solidFill>
                  <a:srgbClr val="FFFF00"/>
                </a:solidFill>
                <a:latin typeface="Arial" charset="0"/>
                <a:cs typeface="Arial" charset="0"/>
              </a:rPr>
              <a:t>O milho Bt na safrinha</a:t>
            </a:r>
          </a:p>
          <a:p>
            <a:r>
              <a:rPr lang="pt-BR" sz="6000" b="1">
                <a:solidFill>
                  <a:srgbClr val="FFFF00"/>
                </a:solidFill>
                <a:latin typeface="Arial" charset="0"/>
                <a:cs typeface="Arial" charset="0"/>
              </a:rPr>
              <a:t>Rio Verde, GO </a:t>
            </a:r>
          </a:p>
        </p:txBody>
      </p:sp>
    </p:spTree>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4706" name="TextBox 3"/>
          <p:cNvSpPr txBox="1">
            <a:spLocks noChangeArrowheads="1"/>
          </p:cNvSpPr>
          <p:nvPr/>
        </p:nvSpPr>
        <p:spPr bwMode="auto">
          <a:xfrm>
            <a:off x="1935163" y="357188"/>
            <a:ext cx="5238750" cy="400050"/>
          </a:xfrm>
          <a:prstGeom prst="rect">
            <a:avLst/>
          </a:prstGeom>
          <a:solidFill>
            <a:schemeClr val="accent2"/>
          </a:solidFill>
          <a:ln w="9525">
            <a:noFill/>
            <a:miter lim="800000"/>
            <a:headEnd/>
            <a:tailEnd/>
          </a:ln>
        </p:spPr>
        <p:txBody>
          <a:bodyPr wrap="none">
            <a:spAutoFit/>
          </a:bodyPr>
          <a:lstStyle/>
          <a:p>
            <a:pPr algn="l"/>
            <a:r>
              <a:rPr lang="pt-BR" sz="2000" b="1">
                <a:solidFill>
                  <a:srgbClr val="FFFF00"/>
                </a:solidFill>
                <a:latin typeface="Arial" charset="0"/>
                <a:cs typeface="Arial" charset="0"/>
              </a:rPr>
              <a:t>Rio Verde: Milho Bt x Milho Convencional</a:t>
            </a:r>
          </a:p>
        </p:txBody>
      </p:sp>
      <p:graphicFrame>
        <p:nvGraphicFramePr>
          <p:cNvPr id="9" name="Chart 8"/>
          <p:cNvGraphicFramePr/>
          <p:nvPr/>
        </p:nvGraphicFramePr>
        <p:xfrm>
          <a:off x="851268" y="1071546"/>
          <a:ext cx="7584334" cy="5214974"/>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5730" name="TextBox 3"/>
          <p:cNvSpPr txBox="1">
            <a:spLocks noChangeArrowheads="1"/>
          </p:cNvSpPr>
          <p:nvPr/>
        </p:nvSpPr>
        <p:spPr bwMode="auto">
          <a:xfrm>
            <a:off x="1935163" y="357188"/>
            <a:ext cx="5238750" cy="400050"/>
          </a:xfrm>
          <a:prstGeom prst="rect">
            <a:avLst/>
          </a:prstGeom>
          <a:solidFill>
            <a:schemeClr val="accent2"/>
          </a:solidFill>
          <a:ln w="9525">
            <a:noFill/>
            <a:miter lim="800000"/>
            <a:headEnd/>
            <a:tailEnd/>
          </a:ln>
        </p:spPr>
        <p:txBody>
          <a:bodyPr wrap="none">
            <a:spAutoFit/>
          </a:bodyPr>
          <a:lstStyle/>
          <a:p>
            <a:pPr algn="l"/>
            <a:r>
              <a:rPr lang="pt-BR" sz="2000" b="1">
                <a:solidFill>
                  <a:srgbClr val="FFFF00"/>
                </a:solidFill>
                <a:latin typeface="Arial" charset="0"/>
                <a:cs typeface="Arial" charset="0"/>
              </a:rPr>
              <a:t>Rio Verde: Milho Bt x Milho Convencional</a:t>
            </a:r>
          </a:p>
        </p:txBody>
      </p:sp>
      <p:graphicFrame>
        <p:nvGraphicFramePr>
          <p:cNvPr id="6" name="Chart 5"/>
          <p:cNvGraphicFramePr/>
          <p:nvPr/>
        </p:nvGraphicFramePr>
        <p:xfrm>
          <a:off x="1238224" y="1000108"/>
          <a:ext cx="6965205" cy="5429288"/>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6754" name="TextBox 3"/>
          <p:cNvSpPr txBox="1">
            <a:spLocks noChangeArrowheads="1"/>
          </p:cNvSpPr>
          <p:nvPr/>
        </p:nvSpPr>
        <p:spPr bwMode="auto">
          <a:xfrm>
            <a:off x="2971800" y="357188"/>
            <a:ext cx="5238750" cy="400050"/>
          </a:xfrm>
          <a:prstGeom prst="rect">
            <a:avLst/>
          </a:prstGeom>
          <a:solidFill>
            <a:schemeClr val="accent2"/>
          </a:solidFill>
          <a:ln w="9525">
            <a:noFill/>
            <a:miter lim="800000"/>
            <a:headEnd/>
            <a:tailEnd/>
          </a:ln>
        </p:spPr>
        <p:txBody>
          <a:bodyPr wrap="none">
            <a:spAutoFit/>
          </a:bodyPr>
          <a:lstStyle/>
          <a:p>
            <a:pPr algn="l"/>
            <a:r>
              <a:rPr lang="pt-BR" sz="2000" b="1">
                <a:solidFill>
                  <a:srgbClr val="FFFF00"/>
                </a:solidFill>
                <a:latin typeface="Arial" charset="0"/>
                <a:cs typeface="Arial" charset="0"/>
              </a:rPr>
              <a:t>Rio Verde: Milho Bt x Milho Convencional</a:t>
            </a:r>
          </a:p>
        </p:txBody>
      </p:sp>
      <p:graphicFrame>
        <p:nvGraphicFramePr>
          <p:cNvPr id="6" name="Chart 5"/>
          <p:cNvGraphicFramePr>
            <a:graphicFrameLocks noGrp="1"/>
          </p:cNvGraphicFramePr>
          <p:nvPr/>
        </p:nvGraphicFramePr>
        <p:xfrm>
          <a:off x="257975" y="285750"/>
          <a:ext cx="9390063" cy="6286500"/>
        </p:xfrm>
        <a:graphic>
          <a:graphicData uri="http://schemas.openxmlformats.org/drawingml/2006/chart">
            <c:chart xmlns:c="http://schemas.openxmlformats.org/drawingml/2006/chart" xmlns:r="http://schemas.openxmlformats.org/officeDocument/2006/relationships" r:id="rId3"/>
          </a:graphicData>
        </a:graphic>
      </p:graphicFrame>
      <p:sp>
        <p:nvSpPr>
          <p:cNvPr id="586756" name="TextBox 3"/>
          <p:cNvSpPr txBox="1">
            <a:spLocks noChangeArrowheads="1"/>
          </p:cNvSpPr>
          <p:nvPr/>
        </p:nvSpPr>
        <p:spPr bwMode="auto">
          <a:xfrm>
            <a:off x="2708275" y="1357313"/>
            <a:ext cx="2838450" cy="369887"/>
          </a:xfrm>
          <a:prstGeom prst="rect">
            <a:avLst/>
          </a:prstGeom>
          <a:noFill/>
          <a:ln w="9525">
            <a:noFill/>
            <a:miter lim="800000"/>
            <a:headEnd/>
            <a:tailEnd/>
          </a:ln>
        </p:spPr>
        <p:txBody>
          <a:bodyPr wrap="none">
            <a:spAutoFit/>
          </a:bodyPr>
          <a:lstStyle/>
          <a:p>
            <a:pPr algn="l"/>
            <a:r>
              <a:rPr lang="pt-BR" sz="1800" b="1">
                <a:solidFill>
                  <a:srgbClr val="990000"/>
                </a:solidFill>
                <a:latin typeface="Arial" charset="0"/>
              </a:rPr>
              <a:t>Danos da broca da cana</a:t>
            </a:r>
          </a:p>
        </p:txBody>
      </p:sp>
    </p:spTree>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7778" name="TextBox 3"/>
          <p:cNvSpPr txBox="1">
            <a:spLocks noChangeArrowheads="1"/>
          </p:cNvSpPr>
          <p:nvPr/>
        </p:nvSpPr>
        <p:spPr bwMode="auto">
          <a:xfrm>
            <a:off x="2971800" y="357188"/>
            <a:ext cx="5238750" cy="400050"/>
          </a:xfrm>
          <a:prstGeom prst="rect">
            <a:avLst/>
          </a:prstGeom>
          <a:solidFill>
            <a:schemeClr val="accent2"/>
          </a:solidFill>
          <a:ln w="9525">
            <a:noFill/>
            <a:miter lim="800000"/>
            <a:headEnd/>
            <a:tailEnd/>
          </a:ln>
        </p:spPr>
        <p:txBody>
          <a:bodyPr wrap="none">
            <a:spAutoFit/>
          </a:bodyPr>
          <a:lstStyle/>
          <a:p>
            <a:pPr algn="l"/>
            <a:r>
              <a:rPr lang="pt-BR" sz="2000" b="1">
                <a:solidFill>
                  <a:srgbClr val="FFFF00"/>
                </a:solidFill>
                <a:latin typeface="Arial" charset="0"/>
                <a:cs typeface="Arial" charset="0"/>
              </a:rPr>
              <a:t>Rio Verde: Milho Bt x Milho Convencional</a:t>
            </a:r>
          </a:p>
        </p:txBody>
      </p:sp>
      <p:graphicFrame>
        <p:nvGraphicFramePr>
          <p:cNvPr id="5" name="Chart 4"/>
          <p:cNvGraphicFramePr>
            <a:graphicFrameLocks noGrp="1"/>
          </p:cNvGraphicFramePr>
          <p:nvPr/>
        </p:nvGraphicFramePr>
        <p:xfrm>
          <a:off x="232144" y="214290"/>
          <a:ext cx="9390063" cy="6286500"/>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p:nvPr/>
        </p:nvGraphicFramePr>
        <p:xfrm>
          <a:off x="773878" y="357166"/>
          <a:ext cx="8280855" cy="5715040"/>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defRPr/>
            </a:pPr>
            <a:r>
              <a:rPr lang="pt-BR" dirty="0" smtClean="0">
                <a:solidFill>
                  <a:srgbClr val="FFFF00"/>
                </a:solidFill>
              </a:rPr>
              <a:t>Jataí, 2009</a:t>
            </a:r>
            <a:endParaRPr lang="pt-BR" dirty="0">
              <a:solidFill>
                <a:srgbClr val="FFFF00"/>
              </a:solidFill>
            </a:endParaRPr>
          </a:p>
        </p:txBody>
      </p:sp>
      <p:sp>
        <p:nvSpPr>
          <p:cNvPr id="589827" name="Espaço Reservado para Conteúdo 2"/>
          <p:cNvSpPr>
            <a:spLocks noGrp="1"/>
          </p:cNvSpPr>
          <p:nvPr>
            <p:ph idx="1"/>
          </p:nvPr>
        </p:nvSpPr>
        <p:spPr/>
        <p:txBody>
          <a:bodyPr/>
          <a:lstStyle/>
          <a:p>
            <a:r>
              <a:rPr lang="pt-BR" b="1" smtClean="0"/>
              <a:t>Plantio em março 2009</a:t>
            </a:r>
          </a:p>
          <a:p>
            <a:r>
              <a:rPr lang="pt-BR" b="1" smtClean="0">
                <a:solidFill>
                  <a:srgbClr val="FFFF00"/>
                </a:solidFill>
              </a:rPr>
              <a:t>Milho  P 3041 Bt  e convencional</a:t>
            </a:r>
          </a:p>
          <a:p>
            <a:r>
              <a:rPr lang="pt-BR" b="1" smtClean="0"/>
              <a:t>Uso de armadilha  com feromônio, colocada logo após a emergência</a:t>
            </a:r>
          </a:p>
        </p:txBody>
      </p:sp>
    </p:spTree>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4" name="Chart 3"/>
          <p:cNvGraphicFramePr/>
          <p:nvPr/>
        </p:nvGraphicFramePr>
        <p:xfrm>
          <a:off x="851268" y="571480"/>
          <a:ext cx="8513028" cy="5429288"/>
        </p:xfrm>
        <a:graphic>
          <a:graphicData uri="http://schemas.openxmlformats.org/drawingml/2006/chart">
            <c:chart xmlns:c="http://schemas.openxmlformats.org/drawingml/2006/chart" xmlns:r="http://schemas.openxmlformats.org/officeDocument/2006/relationships" r:id="rId3"/>
          </a:graphicData>
        </a:graphic>
      </p:graphicFrame>
      <p:sp>
        <p:nvSpPr>
          <p:cNvPr id="590851" name="TextBox 2"/>
          <p:cNvSpPr txBox="1">
            <a:spLocks noChangeArrowheads="1"/>
          </p:cNvSpPr>
          <p:nvPr/>
        </p:nvSpPr>
        <p:spPr bwMode="auto">
          <a:xfrm>
            <a:off x="2722563" y="857250"/>
            <a:ext cx="4510087" cy="461963"/>
          </a:xfrm>
          <a:prstGeom prst="rect">
            <a:avLst/>
          </a:prstGeom>
          <a:solidFill>
            <a:srgbClr val="990000"/>
          </a:solidFill>
          <a:ln w="9525">
            <a:solidFill>
              <a:schemeClr val="accent1"/>
            </a:solidFill>
            <a:miter lim="800000"/>
            <a:headEnd/>
            <a:tailEnd/>
          </a:ln>
        </p:spPr>
        <p:txBody>
          <a:bodyPr wrap="none">
            <a:spAutoFit/>
          </a:bodyPr>
          <a:lstStyle/>
          <a:p>
            <a:r>
              <a:rPr lang="pt-BR" b="1">
                <a:solidFill>
                  <a:srgbClr val="FFFF00"/>
                </a:solidFill>
              </a:rPr>
              <a:t>Jataí, GO: </a:t>
            </a:r>
            <a:r>
              <a:rPr lang="pt-BR" b="1" i="1">
                <a:solidFill>
                  <a:srgbClr val="FFFF00"/>
                </a:solidFill>
              </a:rPr>
              <a:t>Spodoptera frugiperda</a:t>
            </a:r>
          </a:p>
        </p:txBody>
      </p:sp>
    </p:spTree>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pPr>
              <a:defRPr/>
            </a:pPr>
            <a:r>
              <a:rPr lang="pt-BR" dirty="0" smtClean="0">
                <a:solidFill>
                  <a:srgbClr val="FFFF00"/>
                </a:solidFill>
              </a:rPr>
              <a:t>Jataí, 2009: dano da broca da cana</a:t>
            </a:r>
            <a:endParaRPr lang="pt-BR" dirty="0">
              <a:solidFill>
                <a:srgbClr val="FFFF00"/>
              </a:solidFill>
            </a:endParaRPr>
          </a:p>
        </p:txBody>
      </p:sp>
      <p:graphicFrame>
        <p:nvGraphicFramePr>
          <p:cNvPr id="9" name="Chart 8"/>
          <p:cNvGraphicFramePr/>
          <p:nvPr/>
        </p:nvGraphicFramePr>
        <p:xfrm>
          <a:off x="1630490" y="1179877"/>
          <a:ext cx="7042596" cy="5286412"/>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defRPr/>
            </a:pPr>
            <a:r>
              <a:rPr lang="pt-BR" dirty="0" smtClean="0"/>
              <a:t>Jataí, 2009</a:t>
            </a:r>
            <a:endParaRPr lang="pt-BR" dirty="0"/>
          </a:p>
        </p:txBody>
      </p:sp>
      <p:graphicFrame>
        <p:nvGraphicFramePr>
          <p:cNvPr id="6" name="Gráfico 5"/>
          <p:cNvGraphicFramePr/>
          <p:nvPr/>
        </p:nvGraphicFramePr>
        <p:xfrm>
          <a:off x="1470397" y="1643050"/>
          <a:ext cx="6423467" cy="4643470"/>
        </p:xfrm>
        <a:graphic>
          <a:graphicData uri="http://schemas.openxmlformats.org/drawingml/2006/chart">
            <c:chart xmlns:c="http://schemas.openxmlformats.org/drawingml/2006/chart" xmlns:r="http://schemas.openxmlformats.org/officeDocument/2006/relationships" r:id="rId3"/>
          </a:graphicData>
        </a:graphic>
      </p:graphicFrame>
      <p:sp>
        <p:nvSpPr>
          <p:cNvPr id="592900" name="CaixaDeTexto 6"/>
          <p:cNvSpPr txBox="1">
            <a:spLocks noChangeArrowheads="1"/>
          </p:cNvSpPr>
          <p:nvPr/>
        </p:nvSpPr>
        <p:spPr bwMode="auto">
          <a:xfrm>
            <a:off x="3792538" y="3500438"/>
            <a:ext cx="407987" cy="461962"/>
          </a:xfrm>
          <a:prstGeom prst="rect">
            <a:avLst/>
          </a:prstGeom>
          <a:noFill/>
          <a:ln w="9525">
            <a:noFill/>
            <a:miter lim="800000"/>
            <a:headEnd/>
            <a:tailEnd/>
          </a:ln>
        </p:spPr>
        <p:txBody>
          <a:bodyPr wrap="none">
            <a:spAutoFit/>
          </a:bodyPr>
          <a:lstStyle/>
          <a:p>
            <a:pPr algn="l"/>
            <a:r>
              <a:rPr lang="pt-BR" b="1">
                <a:solidFill>
                  <a:srgbClr val="FFFFFF"/>
                </a:solidFill>
                <a:latin typeface="Arial" charset="0"/>
                <a:cs typeface="Arial" charset="0"/>
              </a:rPr>
              <a:t>A</a:t>
            </a:r>
          </a:p>
        </p:txBody>
      </p:sp>
      <p:sp>
        <p:nvSpPr>
          <p:cNvPr id="592901" name="CaixaDeTexto 7"/>
          <p:cNvSpPr txBox="1">
            <a:spLocks noChangeArrowheads="1"/>
          </p:cNvSpPr>
          <p:nvPr/>
        </p:nvSpPr>
        <p:spPr bwMode="auto">
          <a:xfrm>
            <a:off x="6000750" y="3500438"/>
            <a:ext cx="407988" cy="461962"/>
          </a:xfrm>
          <a:prstGeom prst="rect">
            <a:avLst/>
          </a:prstGeom>
          <a:noFill/>
          <a:ln w="9525">
            <a:noFill/>
            <a:miter lim="800000"/>
            <a:headEnd/>
            <a:tailEnd/>
          </a:ln>
        </p:spPr>
        <p:txBody>
          <a:bodyPr wrap="none">
            <a:spAutoFit/>
          </a:bodyPr>
          <a:lstStyle/>
          <a:p>
            <a:pPr algn="l"/>
            <a:r>
              <a:rPr lang="pt-BR" b="1">
                <a:solidFill>
                  <a:srgbClr val="FF0000"/>
                </a:solidFill>
                <a:latin typeface="Arial" charset="0"/>
                <a:cs typeface="Arial" charset="0"/>
              </a:rPr>
              <a:t>A</a:t>
            </a:r>
          </a:p>
        </p:txBody>
      </p:sp>
      <p:sp>
        <p:nvSpPr>
          <p:cNvPr id="592902" name="CaixaDeTexto 8"/>
          <p:cNvSpPr txBox="1">
            <a:spLocks noChangeArrowheads="1"/>
          </p:cNvSpPr>
          <p:nvPr/>
        </p:nvSpPr>
        <p:spPr bwMode="auto">
          <a:xfrm>
            <a:off x="8126413" y="2643188"/>
            <a:ext cx="1004887" cy="369887"/>
          </a:xfrm>
          <a:prstGeom prst="rect">
            <a:avLst/>
          </a:prstGeom>
          <a:noFill/>
          <a:ln w="9525">
            <a:noFill/>
            <a:miter lim="800000"/>
            <a:headEnd/>
            <a:tailEnd/>
          </a:ln>
        </p:spPr>
        <p:txBody>
          <a:bodyPr wrap="none">
            <a:spAutoFit/>
          </a:bodyPr>
          <a:lstStyle/>
          <a:p>
            <a:pPr algn="l"/>
            <a:r>
              <a:rPr lang="pt-BR" sz="1800" b="1">
                <a:solidFill>
                  <a:srgbClr val="FFFF00"/>
                </a:solidFill>
                <a:latin typeface="Arial" charset="0"/>
                <a:cs typeface="Arial" charset="0"/>
              </a:rPr>
              <a:t>392  Kg</a:t>
            </a:r>
          </a:p>
        </p:txBody>
      </p:sp>
      <p:sp>
        <p:nvSpPr>
          <p:cNvPr id="592903" name="CaixaDeTexto 9"/>
          <p:cNvSpPr txBox="1">
            <a:spLocks noChangeArrowheads="1"/>
          </p:cNvSpPr>
          <p:nvPr/>
        </p:nvSpPr>
        <p:spPr bwMode="auto">
          <a:xfrm>
            <a:off x="8126413" y="6286500"/>
            <a:ext cx="1422400" cy="369888"/>
          </a:xfrm>
          <a:prstGeom prst="rect">
            <a:avLst/>
          </a:prstGeom>
          <a:noFill/>
          <a:ln w="9525">
            <a:noFill/>
            <a:miter lim="800000"/>
            <a:headEnd/>
            <a:tailEnd/>
          </a:ln>
        </p:spPr>
        <p:txBody>
          <a:bodyPr wrap="none">
            <a:spAutoFit/>
          </a:bodyPr>
          <a:lstStyle/>
          <a:p>
            <a:pPr algn="l"/>
            <a:r>
              <a:rPr lang="pt-BR" sz="1800" b="1">
                <a:solidFill>
                  <a:srgbClr val="FFFFFF"/>
                </a:solidFill>
                <a:latin typeface="Arial" charset="0"/>
                <a:cs typeface="Arial" charset="0"/>
              </a:rPr>
              <a:t>CV = 7,63%</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60802" name="TextBox 18"/>
          <p:cNvSpPr txBox="1">
            <a:spLocks noChangeArrowheads="1"/>
          </p:cNvSpPr>
          <p:nvPr/>
        </p:nvSpPr>
        <p:spPr bwMode="auto">
          <a:xfrm>
            <a:off x="1768475" y="642938"/>
            <a:ext cx="6440488" cy="708025"/>
          </a:xfrm>
          <a:prstGeom prst="rect">
            <a:avLst/>
          </a:prstGeom>
          <a:noFill/>
          <a:ln w="9525">
            <a:noFill/>
            <a:miter lim="800000"/>
            <a:headEnd/>
            <a:tailEnd/>
          </a:ln>
        </p:spPr>
        <p:txBody>
          <a:bodyPr wrap="none">
            <a:spAutoFit/>
          </a:bodyPr>
          <a:lstStyle/>
          <a:p>
            <a:r>
              <a:rPr lang="pt-BR" sz="4000" b="1"/>
              <a:t>Manejo Integrado de Pragas</a:t>
            </a:r>
          </a:p>
        </p:txBody>
      </p:sp>
      <p:sp>
        <p:nvSpPr>
          <p:cNvPr id="21" name="Content Placeholder 20"/>
          <p:cNvSpPr>
            <a:spLocks noGrp="1"/>
          </p:cNvSpPr>
          <p:nvPr>
            <p:ph idx="1"/>
          </p:nvPr>
        </p:nvSpPr>
        <p:spPr>
          <a:xfrm>
            <a:off x="742950" y="1714500"/>
            <a:ext cx="8639175" cy="4381500"/>
          </a:xfrm>
        </p:spPr>
        <p:txBody>
          <a:bodyPr/>
          <a:lstStyle/>
          <a:p>
            <a:pPr algn="ctr">
              <a:defRPr/>
            </a:pPr>
            <a:r>
              <a:rPr lang="pt-BR" sz="3600" dirty="0" smtClean="0"/>
              <a:t>Para sistema de produção com milho Bt </a:t>
            </a:r>
            <a:r>
              <a:rPr lang="pt-BR" sz="3600" dirty="0" smtClean="0">
                <a:solidFill>
                  <a:schemeClr val="tx1">
                    <a:lumMod val="75000"/>
                  </a:schemeClr>
                </a:solidFill>
              </a:rPr>
              <a:t>(incluindo área de refúgio, onde o agricultor tem a oportunidade de implementar o MIP e criar sua independência em relação aos insetos pragas)</a:t>
            </a:r>
          </a:p>
          <a:p>
            <a:pPr>
              <a:defRPr/>
            </a:pPr>
            <a:endParaRPr lang="pt-BR" sz="3600" dirty="0" smtClean="0"/>
          </a:p>
          <a:p>
            <a:pPr>
              <a:defRPr/>
            </a:pPr>
            <a:r>
              <a:rPr lang="pt-BR" sz="3600" dirty="0" smtClean="0"/>
              <a:t>Para sistema de produção sem milho Bt</a:t>
            </a:r>
          </a:p>
        </p:txBody>
      </p:sp>
    </p:spTree>
  </p:cSld>
  <p:clrMapOvr>
    <a:overrideClrMapping bg1="dk2" tx1="lt1" bg2="dk1" tx2="lt2" accent1="accent1" accent2="accent2" accent3="accent3" accent4="accent4" accent5="accent5" accent6="accent6" hlink="hlink" folHlink="folHlink"/>
  </p:clrMapOvr>
  <p:transition/>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bg>
      <p:bgPr>
        <a:solidFill>
          <a:srgbClr val="990000"/>
        </a:solidFill>
        <a:effectLst/>
      </p:bgPr>
    </p:bg>
    <p:spTree>
      <p:nvGrpSpPr>
        <p:cNvPr id="1" name=""/>
        <p:cNvGrpSpPr/>
        <p:nvPr/>
      </p:nvGrpSpPr>
      <p:grpSpPr>
        <a:xfrm>
          <a:off x="0" y="0"/>
          <a:ext cx="0" cy="0"/>
          <a:chOff x="0" y="0"/>
          <a:chExt cx="0" cy="0"/>
        </a:xfrm>
      </p:grpSpPr>
      <p:sp>
        <p:nvSpPr>
          <p:cNvPr id="593922" name="Rectangle 2"/>
          <p:cNvSpPr>
            <a:spLocks noChangeArrowheads="1"/>
          </p:cNvSpPr>
          <p:nvPr/>
        </p:nvSpPr>
        <p:spPr bwMode="auto">
          <a:xfrm>
            <a:off x="660400" y="1431925"/>
            <a:ext cx="8585200" cy="4876800"/>
          </a:xfrm>
          <a:prstGeom prst="rect">
            <a:avLst/>
          </a:prstGeom>
          <a:noFill/>
          <a:ln w="12700">
            <a:noFill/>
            <a:miter lim="800000"/>
            <a:headEnd/>
            <a:tailEnd/>
          </a:ln>
        </p:spPr>
        <p:txBody>
          <a:bodyPr lIns="90488" tIns="44450" rIns="90488" bIns="44450"/>
          <a:lstStyle/>
          <a:p>
            <a:pPr marL="342900" indent="-342900">
              <a:spcBef>
                <a:spcPct val="20000"/>
              </a:spcBef>
            </a:pPr>
            <a:endParaRPr lang="pt-BR" sz="2800" b="1">
              <a:solidFill>
                <a:srgbClr val="FFFF66"/>
              </a:solidFill>
              <a:cs typeface="Arial" charset="0"/>
            </a:endParaRPr>
          </a:p>
        </p:txBody>
      </p:sp>
      <p:cxnSp>
        <p:nvCxnSpPr>
          <p:cNvPr id="593923" name="AutoShape 3"/>
          <p:cNvCxnSpPr>
            <a:cxnSpLocks noChangeShapeType="1"/>
          </p:cNvCxnSpPr>
          <p:nvPr/>
        </p:nvCxnSpPr>
        <p:spPr bwMode="auto">
          <a:xfrm>
            <a:off x="3200400" y="3505200"/>
            <a:ext cx="0" cy="0"/>
          </a:xfrm>
          <a:prstGeom prst="straightConnector1">
            <a:avLst/>
          </a:prstGeom>
          <a:noFill/>
          <a:ln w="9525">
            <a:solidFill>
              <a:schemeClr val="tx1"/>
            </a:solidFill>
            <a:round/>
            <a:headEnd/>
            <a:tailEnd/>
          </a:ln>
        </p:spPr>
      </p:cxnSp>
      <p:sp>
        <p:nvSpPr>
          <p:cNvPr id="593924" name="Rectangle 4"/>
          <p:cNvSpPr>
            <a:spLocks noGrp="1" noChangeArrowheads="1"/>
          </p:cNvSpPr>
          <p:nvPr>
            <p:ph type="title"/>
          </p:nvPr>
        </p:nvSpPr>
        <p:spPr>
          <a:xfrm>
            <a:off x="0" y="0"/>
            <a:ext cx="9906000" cy="1785938"/>
          </a:xfrm>
          <a:solidFill>
            <a:srgbClr val="0000FF"/>
          </a:solidFill>
        </p:spPr>
        <p:txBody>
          <a:bodyPr/>
          <a:lstStyle/>
          <a:p>
            <a:pPr eaLnBrk="1" hangingPunct="1"/>
            <a:r>
              <a:rPr lang="pt-BR" sz="4000" b="1" smtClean="0">
                <a:solidFill>
                  <a:srgbClr val="FFFF66"/>
                </a:solidFill>
              </a:rPr>
              <a:t/>
            </a:r>
            <a:br>
              <a:rPr lang="pt-BR" sz="4000" b="1" smtClean="0">
                <a:solidFill>
                  <a:srgbClr val="FFFF66"/>
                </a:solidFill>
              </a:rPr>
            </a:br>
            <a:r>
              <a:rPr lang="pt-BR" sz="4000" b="1" smtClean="0">
                <a:solidFill>
                  <a:srgbClr val="FFFF66"/>
                </a:solidFill>
              </a:rPr>
              <a:t/>
            </a:r>
            <a:br>
              <a:rPr lang="pt-BR" sz="4000" b="1" smtClean="0">
                <a:solidFill>
                  <a:srgbClr val="FFFF66"/>
                </a:solidFill>
              </a:rPr>
            </a:br>
            <a:r>
              <a:rPr lang="pt-BR" sz="4000" b="1" smtClean="0">
                <a:solidFill>
                  <a:srgbClr val="FFFF66"/>
                </a:solidFill>
              </a:rPr>
              <a:t/>
            </a:r>
            <a:br>
              <a:rPr lang="pt-BR" sz="4000" b="1" smtClean="0">
                <a:solidFill>
                  <a:srgbClr val="FFFF66"/>
                </a:solidFill>
              </a:rPr>
            </a:br>
            <a:r>
              <a:rPr lang="pt-BR" sz="4000" b="1" smtClean="0">
                <a:solidFill>
                  <a:srgbClr val="FFFF66"/>
                </a:solidFill>
              </a:rPr>
              <a:t>Manejo Integrado de Pragas de Milho em área convencional e área de refúgio</a:t>
            </a:r>
            <a:br>
              <a:rPr lang="pt-BR" sz="4000" b="1" smtClean="0">
                <a:solidFill>
                  <a:srgbClr val="FFFF66"/>
                </a:solidFill>
              </a:rPr>
            </a:br>
            <a:r>
              <a:rPr lang="pt-BR" sz="4000" b="1" smtClean="0">
                <a:solidFill>
                  <a:srgbClr val="FFFF66"/>
                </a:solidFill>
              </a:rPr>
              <a:t/>
            </a:r>
            <a:br>
              <a:rPr lang="pt-BR" sz="4000" b="1" smtClean="0">
                <a:solidFill>
                  <a:srgbClr val="FFFF66"/>
                </a:solidFill>
              </a:rPr>
            </a:br>
            <a:r>
              <a:rPr lang="pt-BR" sz="4000" b="1" smtClean="0">
                <a:solidFill>
                  <a:srgbClr val="FFFF66"/>
                </a:solidFill>
              </a:rPr>
              <a:t/>
            </a:r>
            <a:br>
              <a:rPr lang="pt-BR" sz="4000" b="1" smtClean="0">
                <a:solidFill>
                  <a:srgbClr val="FFFF66"/>
                </a:solidFill>
              </a:rPr>
            </a:br>
            <a:endParaRPr lang="pt-BR" sz="4800" b="1" smtClean="0">
              <a:solidFill>
                <a:srgbClr val="FFFF66"/>
              </a:solidFill>
            </a:endParaRPr>
          </a:p>
        </p:txBody>
      </p:sp>
      <p:sp>
        <p:nvSpPr>
          <p:cNvPr id="593925" name="Rectangle 5"/>
          <p:cNvSpPr>
            <a:spLocks noGrp="1" noChangeArrowheads="1"/>
          </p:cNvSpPr>
          <p:nvPr>
            <p:ph type="body" idx="1"/>
          </p:nvPr>
        </p:nvSpPr>
        <p:spPr>
          <a:xfrm>
            <a:off x="157163" y="2867025"/>
            <a:ext cx="9477375" cy="3225800"/>
          </a:xfrm>
        </p:spPr>
        <p:txBody>
          <a:bodyPr/>
          <a:lstStyle/>
          <a:p>
            <a:pPr eaLnBrk="1" hangingPunct="1">
              <a:lnSpc>
                <a:spcPct val="110000"/>
              </a:lnSpc>
            </a:pPr>
            <a:r>
              <a:rPr lang="pt-BR" sz="2800" b="1" smtClean="0">
                <a:solidFill>
                  <a:schemeClr val="bg1"/>
                </a:solidFill>
              </a:rPr>
              <a:t>Determinar a ÉPOCA CORRETA DE ENTRAR COM MEDIDAS DE CONTROLE (monitoramento)</a:t>
            </a:r>
          </a:p>
          <a:p>
            <a:pPr eaLnBrk="1" hangingPunct="1">
              <a:lnSpc>
                <a:spcPct val="110000"/>
              </a:lnSpc>
            </a:pPr>
            <a:endParaRPr lang="pt-BR" sz="2800" b="1" smtClean="0">
              <a:solidFill>
                <a:srgbClr val="FFFF66"/>
              </a:solidFill>
            </a:endParaRPr>
          </a:p>
          <a:p>
            <a:pPr eaLnBrk="1" hangingPunct="1">
              <a:lnSpc>
                <a:spcPct val="110000"/>
              </a:lnSpc>
            </a:pPr>
            <a:r>
              <a:rPr lang="pt-BR" sz="2800" b="1" smtClean="0">
                <a:solidFill>
                  <a:srgbClr val="FFFF66"/>
                </a:solidFill>
              </a:rPr>
              <a:t>Pulverizações levando em conta: tamanho da planta e da  praga; volume de calda; tipo de bico</a:t>
            </a:r>
          </a:p>
        </p:txBody>
      </p:sp>
    </p:spTree>
  </p:cSld>
  <p:clrMapOvr>
    <a:masterClrMapping/>
  </p:clrMapOvr>
  <p:transition>
    <p:wipe dir="r"/>
  </p:transition>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pt-BR" b="1" smtClean="0"/>
          </a:p>
          <a:p>
            <a:r>
              <a:rPr lang="pt-BR" b="1" smtClean="0"/>
              <a:t>O manejo na área de refúgio é fundamental para a sobrevivência do milho Bt</a:t>
            </a:r>
          </a:p>
          <a:p>
            <a:endParaRPr lang="pt-BR" b="1" smtClean="0">
              <a:solidFill>
                <a:srgbClr val="FF0000"/>
              </a:solidFill>
            </a:endParaRPr>
          </a:p>
          <a:p>
            <a:r>
              <a:rPr lang="pt-BR" b="1" smtClean="0">
                <a:solidFill>
                  <a:srgbClr val="FF0000"/>
                </a:solidFill>
              </a:rPr>
              <a:t>Mas se o produtor usar bem o MIP na área de refúgio, porque não usar, então, na área toda, no milho convencional</a:t>
            </a:r>
            <a:r>
              <a:rPr lang="pt-BR" b="1" smtClean="0">
                <a:solidFill>
                  <a:srgbClr val="1C07B9"/>
                </a:solidFill>
              </a:rPr>
              <a:t> se for compensador (mais econômico</a:t>
            </a:r>
            <a:r>
              <a:rPr lang="pt-BR" b="1" smtClean="0">
                <a:solidFill>
                  <a:srgbClr val="FF0000"/>
                </a:solidFill>
              </a:rPr>
              <a:t>?</a:t>
            </a:r>
          </a:p>
        </p:txBody>
      </p:sp>
      <p:sp>
        <p:nvSpPr>
          <p:cNvPr id="594947" name="Rectangle 4"/>
          <p:cNvSpPr>
            <a:spLocks noGrp="1" noChangeArrowheads="1"/>
          </p:cNvSpPr>
          <p:nvPr>
            <p:ph type="title"/>
          </p:nvPr>
        </p:nvSpPr>
        <p:spPr>
          <a:xfrm>
            <a:off x="0" y="0"/>
            <a:ext cx="9906000" cy="1785938"/>
          </a:xfrm>
          <a:solidFill>
            <a:srgbClr val="0000FF"/>
          </a:solidFill>
        </p:spPr>
        <p:txBody>
          <a:bodyPr/>
          <a:lstStyle/>
          <a:p>
            <a:pPr eaLnBrk="1" hangingPunct="1"/>
            <a:r>
              <a:rPr lang="pt-BR" sz="4000" b="1" smtClean="0">
                <a:solidFill>
                  <a:srgbClr val="FFFF66"/>
                </a:solidFill>
              </a:rPr>
              <a:t/>
            </a:r>
            <a:br>
              <a:rPr lang="pt-BR" sz="4000" b="1" smtClean="0">
                <a:solidFill>
                  <a:srgbClr val="FFFF66"/>
                </a:solidFill>
              </a:rPr>
            </a:br>
            <a:r>
              <a:rPr lang="pt-BR" sz="4000" b="1" smtClean="0">
                <a:solidFill>
                  <a:srgbClr val="FFFF66"/>
                </a:solidFill>
              </a:rPr>
              <a:t/>
            </a:r>
            <a:br>
              <a:rPr lang="pt-BR" sz="4000" b="1" smtClean="0">
                <a:solidFill>
                  <a:srgbClr val="FFFF66"/>
                </a:solidFill>
              </a:rPr>
            </a:br>
            <a:r>
              <a:rPr lang="pt-BR" sz="4000" b="1" smtClean="0">
                <a:solidFill>
                  <a:srgbClr val="FFFF66"/>
                </a:solidFill>
              </a:rPr>
              <a:t/>
            </a:r>
            <a:br>
              <a:rPr lang="pt-BR" sz="4000" b="1" smtClean="0">
                <a:solidFill>
                  <a:srgbClr val="FFFF66"/>
                </a:solidFill>
              </a:rPr>
            </a:br>
            <a:r>
              <a:rPr lang="pt-BR" sz="4000" b="1" smtClean="0">
                <a:solidFill>
                  <a:srgbClr val="FFFF66"/>
                </a:solidFill>
              </a:rPr>
              <a:t>Manejo Integrado de Pragas de Milho em área convencional e área de refúgio</a:t>
            </a:r>
            <a:br>
              <a:rPr lang="pt-BR" sz="4000" b="1" smtClean="0">
                <a:solidFill>
                  <a:srgbClr val="FFFF66"/>
                </a:solidFill>
              </a:rPr>
            </a:br>
            <a:r>
              <a:rPr lang="pt-BR" sz="4000" b="1" smtClean="0">
                <a:solidFill>
                  <a:srgbClr val="FFFF66"/>
                </a:solidFill>
              </a:rPr>
              <a:t/>
            </a:r>
            <a:br>
              <a:rPr lang="pt-BR" sz="4000" b="1" smtClean="0">
                <a:solidFill>
                  <a:srgbClr val="FFFF66"/>
                </a:solidFill>
              </a:rPr>
            </a:br>
            <a:r>
              <a:rPr lang="pt-BR" sz="4000" b="1" smtClean="0">
                <a:solidFill>
                  <a:srgbClr val="FFFF66"/>
                </a:solidFill>
              </a:rPr>
              <a:t/>
            </a:r>
            <a:br>
              <a:rPr lang="pt-BR" sz="4000" b="1" smtClean="0">
                <a:solidFill>
                  <a:srgbClr val="FFFF66"/>
                </a:solidFill>
              </a:rPr>
            </a:br>
            <a:endParaRPr lang="pt-BR" sz="4800" b="1" smtClean="0">
              <a:solidFill>
                <a:srgbClr val="FFFF66"/>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2.xml><?xml version="1.0" encoding="utf-8"?>
<p:sld xmlns:a="http://schemas.openxmlformats.org/drawingml/2006/main" xmlns:r="http://schemas.openxmlformats.org/officeDocument/2006/relationships" xmlns:p="http://schemas.openxmlformats.org/presentationml/2006/main">
  <p:cSld>
    <p:bg>
      <p:bgPr>
        <a:solidFill>
          <a:srgbClr val="990000"/>
        </a:solidFill>
        <a:effectLst/>
      </p:bgPr>
    </p:bg>
    <p:spTree>
      <p:nvGrpSpPr>
        <p:cNvPr id="1" name=""/>
        <p:cNvGrpSpPr/>
        <p:nvPr/>
      </p:nvGrpSpPr>
      <p:grpSpPr>
        <a:xfrm>
          <a:off x="0" y="0"/>
          <a:ext cx="0" cy="0"/>
          <a:chOff x="0" y="0"/>
          <a:chExt cx="0" cy="0"/>
        </a:xfrm>
      </p:grpSpPr>
      <p:sp>
        <p:nvSpPr>
          <p:cNvPr id="595970" name="Rectangle 2"/>
          <p:cNvSpPr>
            <a:spLocks noChangeArrowheads="1"/>
          </p:cNvSpPr>
          <p:nvPr/>
        </p:nvSpPr>
        <p:spPr bwMode="auto">
          <a:xfrm>
            <a:off x="660400" y="1792288"/>
            <a:ext cx="8585200" cy="4876800"/>
          </a:xfrm>
          <a:prstGeom prst="rect">
            <a:avLst/>
          </a:prstGeom>
          <a:noFill/>
          <a:ln w="12700">
            <a:noFill/>
            <a:miter lim="800000"/>
            <a:headEnd/>
            <a:tailEnd/>
          </a:ln>
        </p:spPr>
        <p:txBody>
          <a:bodyPr lIns="90488" tIns="44450" rIns="90488" bIns="44450"/>
          <a:lstStyle/>
          <a:p>
            <a:pPr marL="342900" indent="-342900">
              <a:spcBef>
                <a:spcPct val="20000"/>
              </a:spcBef>
            </a:pPr>
            <a:endParaRPr lang="pt-BR" sz="2800" b="1">
              <a:solidFill>
                <a:srgbClr val="FFFF66"/>
              </a:solidFill>
              <a:cs typeface="Arial" charset="0"/>
            </a:endParaRPr>
          </a:p>
        </p:txBody>
      </p:sp>
      <p:cxnSp>
        <p:nvCxnSpPr>
          <p:cNvPr id="595971" name="AutoShape 3"/>
          <p:cNvCxnSpPr>
            <a:cxnSpLocks noChangeShapeType="1"/>
          </p:cNvCxnSpPr>
          <p:nvPr/>
        </p:nvCxnSpPr>
        <p:spPr bwMode="auto">
          <a:xfrm>
            <a:off x="3200400" y="3792538"/>
            <a:ext cx="0" cy="0"/>
          </a:xfrm>
          <a:prstGeom prst="straightConnector1">
            <a:avLst/>
          </a:prstGeom>
          <a:noFill/>
          <a:ln w="9525">
            <a:solidFill>
              <a:schemeClr val="tx1"/>
            </a:solidFill>
            <a:round/>
            <a:headEnd/>
            <a:tailEnd/>
          </a:ln>
        </p:spPr>
      </p:cxnSp>
      <p:sp>
        <p:nvSpPr>
          <p:cNvPr id="595972" name="Rectangle 4"/>
          <p:cNvSpPr>
            <a:spLocks noGrp="1" noChangeArrowheads="1"/>
          </p:cNvSpPr>
          <p:nvPr>
            <p:ph type="body" idx="1"/>
          </p:nvPr>
        </p:nvSpPr>
        <p:spPr>
          <a:xfrm>
            <a:off x="433388" y="2286000"/>
            <a:ext cx="8775700" cy="3309938"/>
          </a:xfrm>
        </p:spPr>
        <p:txBody>
          <a:bodyPr/>
          <a:lstStyle/>
          <a:p>
            <a:pPr eaLnBrk="1" hangingPunct="1"/>
            <a:r>
              <a:rPr lang="pt-BR" sz="2800" b="1" smtClean="0">
                <a:solidFill>
                  <a:schemeClr val="bg1"/>
                </a:solidFill>
              </a:rPr>
              <a:t>Escolher corretamente o produto, para reduzir o impacto sobre agentes de controle biológico natural</a:t>
            </a:r>
            <a:endParaRPr lang="pt-BR" sz="2800" b="1" smtClean="0">
              <a:solidFill>
                <a:srgbClr val="FFFF66"/>
              </a:solidFill>
            </a:endParaRPr>
          </a:p>
          <a:p>
            <a:pPr eaLnBrk="1" hangingPunct="1"/>
            <a:r>
              <a:rPr lang="pt-BR" sz="2800" b="1" smtClean="0">
                <a:solidFill>
                  <a:srgbClr val="FFFF00"/>
                </a:solidFill>
              </a:rPr>
              <a:t>Considerar a importância dos inimigos naturais</a:t>
            </a:r>
          </a:p>
          <a:p>
            <a:pPr eaLnBrk="1" hangingPunct="1"/>
            <a:r>
              <a:rPr lang="pt-BR" sz="2800" b="1" smtClean="0">
                <a:solidFill>
                  <a:schemeClr val="bg1"/>
                </a:solidFill>
              </a:rPr>
              <a:t>Monitorar POPULAÇÕES RESISTENTES A PRODUTO UTILIZADO</a:t>
            </a:r>
            <a:endParaRPr lang="pt-BR" sz="2800" smtClean="0">
              <a:solidFill>
                <a:schemeClr val="bg1"/>
              </a:solidFill>
            </a:endParaRPr>
          </a:p>
        </p:txBody>
      </p:sp>
      <p:sp>
        <p:nvSpPr>
          <p:cNvPr id="6" name="Rectangle 4"/>
          <p:cNvSpPr txBox="1">
            <a:spLocks noChangeArrowheads="1"/>
          </p:cNvSpPr>
          <p:nvPr/>
        </p:nvSpPr>
        <p:spPr bwMode="auto">
          <a:xfrm>
            <a:off x="0" y="0"/>
            <a:ext cx="9906000" cy="1785938"/>
          </a:xfrm>
          <a:prstGeom prst="rect">
            <a:avLst/>
          </a:prstGeom>
          <a:solidFill>
            <a:srgbClr val="0000FF"/>
          </a:solidFill>
          <a:ln w="9525">
            <a:noFill/>
            <a:miter lim="800000"/>
            <a:headEnd/>
            <a:tailEnd/>
          </a:ln>
        </p:spPr>
        <p:txBody>
          <a:bodyPr anchor="ctr"/>
          <a:lstStyle/>
          <a:p>
            <a:pPr>
              <a:defRPr/>
            </a:pPr>
            <a:r>
              <a:rPr lang="pt-BR" sz="4000" b="1" kern="0">
                <a:solidFill>
                  <a:srgbClr val="FFFF66"/>
                </a:solidFill>
                <a:latin typeface="Times New Roman"/>
              </a:rPr>
              <a:t/>
            </a:r>
            <a:br>
              <a:rPr lang="pt-BR" sz="4000" b="1" kern="0">
                <a:solidFill>
                  <a:srgbClr val="FFFF66"/>
                </a:solidFill>
                <a:latin typeface="Times New Roman"/>
              </a:rPr>
            </a:br>
            <a:r>
              <a:rPr lang="pt-BR" sz="4000" b="1" kern="0">
                <a:solidFill>
                  <a:srgbClr val="FFFF66"/>
                </a:solidFill>
                <a:latin typeface="Times New Roman"/>
              </a:rPr>
              <a:t/>
            </a:r>
            <a:br>
              <a:rPr lang="pt-BR" sz="4000" b="1" kern="0">
                <a:solidFill>
                  <a:srgbClr val="FFFF66"/>
                </a:solidFill>
                <a:latin typeface="Times New Roman"/>
              </a:rPr>
            </a:br>
            <a:r>
              <a:rPr lang="pt-BR" sz="4000" b="1" kern="0">
                <a:solidFill>
                  <a:srgbClr val="FFFF66"/>
                </a:solidFill>
                <a:latin typeface="Times New Roman"/>
              </a:rPr>
              <a:t/>
            </a:r>
            <a:br>
              <a:rPr lang="pt-BR" sz="4000" b="1" kern="0">
                <a:solidFill>
                  <a:srgbClr val="FFFF66"/>
                </a:solidFill>
                <a:latin typeface="Times New Roman"/>
              </a:rPr>
            </a:br>
            <a:r>
              <a:rPr lang="pt-BR" sz="4000" b="1" kern="0">
                <a:solidFill>
                  <a:srgbClr val="FFFF66"/>
                </a:solidFill>
                <a:latin typeface="Times New Roman"/>
              </a:rPr>
              <a:t>Manejo Integrado de Pragas de Milho em área convencional e área de refúgio</a:t>
            </a:r>
            <a:br>
              <a:rPr lang="pt-BR" sz="4000" b="1" kern="0">
                <a:solidFill>
                  <a:srgbClr val="FFFF66"/>
                </a:solidFill>
                <a:latin typeface="Times New Roman"/>
              </a:rPr>
            </a:br>
            <a:r>
              <a:rPr lang="pt-BR" sz="4000" b="1" kern="0">
                <a:solidFill>
                  <a:srgbClr val="FFFF66"/>
                </a:solidFill>
                <a:latin typeface="Times New Roman"/>
              </a:rPr>
              <a:t/>
            </a:r>
            <a:br>
              <a:rPr lang="pt-BR" sz="4000" b="1" kern="0">
                <a:solidFill>
                  <a:srgbClr val="FFFF66"/>
                </a:solidFill>
                <a:latin typeface="Times New Roman"/>
              </a:rPr>
            </a:br>
            <a:r>
              <a:rPr lang="pt-BR" sz="4000" b="1" kern="0">
                <a:solidFill>
                  <a:srgbClr val="FFFF66"/>
                </a:solidFill>
                <a:latin typeface="Times New Roman"/>
              </a:rPr>
              <a:t/>
            </a:r>
            <a:br>
              <a:rPr lang="pt-BR" sz="4000" b="1" kern="0">
                <a:solidFill>
                  <a:srgbClr val="FFFF66"/>
                </a:solidFill>
                <a:latin typeface="Times New Roman"/>
              </a:rPr>
            </a:br>
            <a:endParaRPr lang="pt-BR" sz="4800" b="1" kern="0" dirty="0">
              <a:solidFill>
                <a:srgbClr val="FFFF66"/>
              </a:solidFill>
              <a:latin typeface="Times New Roman"/>
            </a:endParaRPr>
          </a:p>
        </p:txBody>
      </p:sp>
    </p:spTree>
  </p:cSld>
  <p:clrMapOvr>
    <a:masterClrMapping/>
  </p:clrMapOvr>
  <p:transition>
    <p:wipe dir="r"/>
  </p:transition>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bg>
      <p:bgPr>
        <a:solidFill>
          <a:srgbClr val="660066"/>
        </a:solidFill>
        <a:effectLst/>
      </p:bgPr>
    </p:bg>
    <p:spTree>
      <p:nvGrpSpPr>
        <p:cNvPr id="1" name=""/>
        <p:cNvGrpSpPr/>
        <p:nvPr/>
      </p:nvGrpSpPr>
      <p:grpSpPr>
        <a:xfrm>
          <a:off x="0" y="0"/>
          <a:ext cx="0" cy="0"/>
          <a:chOff x="0" y="0"/>
          <a:chExt cx="0" cy="0"/>
        </a:xfrm>
      </p:grpSpPr>
      <p:pic>
        <p:nvPicPr>
          <p:cNvPr id="596994" name="Picture 2" descr="Ciclo do milho INÍCIO"/>
          <p:cNvPicPr>
            <a:picLocks noChangeAspect="1" noChangeArrowheads="1"/>
          </p:cNvPicPr>
          <p:nvPr/>
        </p:nvPicPr>
        <p:blipFill>
          <a:blip r:embed="rId3" cstate="email"/>
          <a:srcRect/>
          <a:stretch>
            <a:fillRect/>
          </a:stretch>
        </p:blipFill>
        <p:spPr bwMode="auto">
          <a:xfrm>
            <a:off x="0" y="1752600"/>
            <a:ext cx="9906000" cy="2674938"/>
          </a:xfrm>
          <a:prstGeom prst="rect">
            <a:avLst/>
          </a:prstGeom>
          <a:noFill/>
          <a:ln w="9525">
            <a:solidFill>
              <a:schemeClr val="bg1"/>
            </a:solidFill>
            <a:miter lim="800000"/>
            <a:headEnd/>
            <a:tailEnd/>
          </a:ln>
        </p:spPr>
      </p:pic>
      <p:sp>
        <p:nvSpPr>
          <p:cNvPr id="596995" name="Text Box 4"/>
          <p:cNvSpPr txBox="1">
            <a:spLocks noChangeArrowheads="1"/>
          </p:cNvSpPr>
          <p:nvPr/>
        </p:nvSpPr>
        <p:spPr bwMode="auto">
          <a:xfrm>
            <a:off x="477838" y="1341438"/>
            <a:ext cx="8264525" cy="461962"/>
          </a:xfrm>
          <a:prstGeom prst="rect">
            <a:avLst/>
          </a:prstGeom>
          <a:solidFill>
            <a:schemeClr val="bg1"/>
          </a:solidFill>
          <a:ln w="9525">
            <a:noFill/>
            <a:miter lim="800000"/>
            <a:headEnd/>
            <a:tailEnd/>
          </a:ln>
        </p:spPr>
        <p:txBody>
          <a:bodyPr wrap="none">
            <a:spAutoFit/>
          </a:bodyPr>
          <a:lstStyle/>
          <a:p>
            <a:pPr algn="l" eaLnBrk="0" hangingPunct="0"/>
            <a:r>
              <a:rPr lang="pt-BR" b="1">
                <a:solidFill>
                  <a:srgbClr val="0000FF"/>
                </a:solidFill>
                <a:cs typeface="Arial" charset="0"/>
              </a:rPr>
              <a:t>0         2               4                 6           15                  30               40</a:t>
            </a:r>
          </a:p>
        </p:txBody>
      </p:sp>
      <p:sp>
        <p:nvSpPr>
          <p:cNvPr id="596996" name="Line 5"/>
          <p:cNvSpPr>
            <a:spLocks noChangeShapeType="1"/>
          </p:cNvSpPr>
          <p:nvPr/>
        </p:nvSpPr>
        <p:spPr bwMode="auto">
          <a:xfrm>
            <a:off x="7429500" y="1752600"/>
            <a:ext cx="0" cy="457200"/>
          </a:xfrm>
          <a:prstGeom prst="line">
            <a:avLst/>
          </a:prstGeom>
          <a:noFill/>
          <a:ln w="31750">
            <a:solidFill>
              <a:srgbClr val="0000FF"/>
            </a:solidFill>
            <a:round/>
            <a:headEnd/>
            <a:tailEnd/>
          </a:ln>
        </p:spPr>
        <p:txBody>
          <a:bodyPr wrap="none" anchor="ctr"/>
          <a:lstStyle/>
          <a:p>
            <a:endParaRPr lang="pt-BR"/>
          </a:p>
        </p:txBody>
      </p:sp>
      <p:sp>
        <p:nvSpPr>
          <p:cNvPr id="596997" name="Rectangle 6"/>
          <p:cNvSpPr>
            <a:spLocks noChangeArrowheads="1"/>
          </p:cNvSpPr>
          <p:nvPr/>
        </p:nvSpPr>
        <p:spPr bwMode="auto">
          <a:xfrm>
            <a:off x="7429500" y="1752600"/>
            <a:ext cx="82550" cy="457200"/>
          </a:xfrm>
          <a:prstGeom prst="rect">
            <a:avLst/>
          </a:prstGeom>
          <a:solidFill>
            <a:schemeClr val="accent2"/>
          </a:solidFill>
          <a:ln w="9525">
            <a:solidFill>
              <a:schemeClr val="tx1"/>
            </a:solidFill>
            <a:miter lim="800000"/>
            <a:headEnd/>
            <a:tailEnd/>
          </a:ln>
        </p:spPr>
        <p:txBody>
          <a:bodyPr wrap="none" anchor="ctr"/>
          <a:lstStyle/>
          <a:p>
            <a:pPr algn="l"/>
            <a:endParaRPr lang="pt-BR" sz="1800">
              <a:solidFill>
                <a:srgbClr val="000000"/>
              </a:solidFill>
              <a:latin typeface="Arial" charset="0"/>
              <a:cs typeface="Arial" charset="0"/>
            </a:endParaRPr>
          </a:p>
        </p:txBody>
      </p:sp>
      <p:sp>
        <p:nvSpPr>
          <p:cNvPr id="596998" name="Rectangle 18"/>
          <p:cNvSpPr>
            <a:spLocks noChangeArrowheads="1"/>
          </p:cNvSpPr>
          <p:nvPr/>
        </p:nvSpPr>
        <p:spPr bwMode="auto">
          <a:xfrm>
            <a:off x="661988" y="1773238"/>
            <a:ext cx="1014412" cy="1584325"/>
          </a:xfrm>
          <a:prstGeom prst="rect">
            <a:avLst/>
          </a:prstGeom>
          <a:solidFill>
            <a:schemeClr val="bg1"/>
          </a:solidFill>
          <a:ln w="9525">
            <a:noFill/>
            <a:miter lim="800000"/>
            <a:headEnd/>
            <a:tailEnd/>
          </a:ln>
        </p:spPr>
        <p:txBody>
          <a:bodyPr wrap="none" anchor="ctr"/>
          <a:lstStyle/>
          <a:p>
            <a:endParaRPr lang="pt-BR" sz="1800">
              <a:solidFill>
                <a:srgbClr val="FFFFFF"/>
              </a:solidFill>
              <a:latin typeface="Arial" charset="0"/>
              <a:cs typeface="Arial" charset="0"/>
            </a:endParaRPr>
          </a:p>
        </p:txBody>
      </p:sp>
      <p:sp>
        <p:nvSpPr>
          <p:cNvPr id="596999" name="Rectangle 19"/>
          <p:cNvSpPr>
            <a:spLocks noChangeArrowheads="1"/>
          </p:cNvSpPr>
          <p:nvPr/>
        </p:nvSpPr>
        <p:spPr bwMode="auto">
          <a:xfrm>
            <a:off x="2846388" y="1773238"/>
            <a:ext cx="157162" cy="1368425"/>
          </a:xfrm>
          <a:prstGeom prst="rect">
            <a:avLst/>
          </a:prstGeom>
          <a:solidFill>
            <a:schemeClr val="bg1"/>
          </a:solidFill>
          <a:ln w="9525">
            <a:noFill/>
            <a:miter lim="800000"/>
            <a:headEnd/>
            <a:tailEnd/>
          </a:ln>
        </p:spPr>
        <p:txBody>
          <a:bodyPr wrap="none" anchor="ctr"/>
          <a:lstStyle/>
          <a:p>
            <a:pPr algn="l"/>
            <a:endParaRPr lang="pt-BR" sz="1800">
              <a:solidFill>
                <a:srgbClr val="000000"/>
              </a:solidFill>
              <a:latin typeface="Arial" charset="0"/>
              <a:cs typeface="Arial" charset="0"/>
            </a:endParaRPr>
          </a:p>
        </p:txBody>
      </p:sp>
      <p:sp>
        <p:nvSpPr>
          <p:cNvPr id="597000" name="Rectangle 20"/>
          <p:cNvSpPr>
            <a:spLocks noChangeArrowheads="1"/>
          </p:cNvSpPr>
          <p:nvPr/>
        </p:nvSpPr>
        <p:spPr bwMode="auto">
          <a:xfrm>
            <a:off x="0" y="1773238"/>
            <a:ext cx="2925763" cy="1584325"/>
          </a:xfrm>
          <a:prstGeom prst="rect">
            <a:avLst/>
          </a:prstGeom>
          <a:solidFill>
            <a:schemeClr val="bg1"/>
          </a:solidFill>
          <a:ln w="9525">
            <a:noFill/>
            <a:miter lim="800000"/>
            <a:headEnd/>
            <a:tailEnd/>
          </a:ln>
        </p:spPr>
        <p:txBody>
          <a:bodyPr wrap="none" anchor="ctr"/>
          <a:lstStyle/>
          <a:p>
            <a:pPr algn="l"/>
            <a:endParaRPr lang="pt-BR" sz="1800">
              <a:solidFill>
                <a:srgbClr val="000000"/>
              </a:solidFill>
              <a:latin typeface="Arial" charset="0"/>
              <a:cs typeface="Arial" charset="0"/>
            </a:endParaRPr>
          </a:p>
        </p:txBody>
      </p:sp>
      <p:sp>
        <p:nvSpPr>
          <p:cNvPr id="597001" name="Rectangle 21"/>
          <p:cNvSpPr>
            <a:spLocks noChangeArrowheads="1"/>
          </p:cNvSpPr>
          <p:nvPr/>
        </p:nvSpPr>
        <p:spPr bwMode="auto">
          <a:xfrm>
            <a:off x="2300288" y="1773238"/>
            <a:ext cx="701675" cy="1584325"/>
          </a:xfrm>
          <a:prstGeom prst="rect">
            <a:avLst/>
          </a:prstGeom>
          <a:solidFill>
            <a:schemeClr val="bg1"/>
          </a:solidFill>
          <a:ln w="9525">
            <a:noFill/>
            <a:miter lim="800000"/>
            <a:headEnd/>
            <a:tailEnd/>
          </a:ln>
        </p:spPr>
        <p:txBody>
          <a:bodyPr wrap="none" anchor="ctr"/>
          <a:lstStyle/>
          <a:p>
            <a:pPr algn="l"/>
            <a:endParaRPr lang="pt-BR" sz="1800">
              <a:solidFill>
                <a:srgbClr val="000000"/>
              </a:solidFill>
              <a:latin typeface="Arial" charset="0"/>
              <a:cs typeface="Arial" charset="0"/>
            </a:endParaRPr>
          </a:p>
        </p:txBody>
      </p:sp>
      <p:sp>
        <p:nvSpPr>
          <p:cNvPr id="597002" name="Rectangle 22"/>
          <p:cNvSpPr>
            <a:spLocks noChangeArrowheads="1"/>
          </p:cNvSpPr>
          <p:nvPr/>
        </p:nvSpPr>
        <p:spPr bwMode="auto">
          <a:xfrm>
            <a:off x="4017963" y="1773238"/>
            <a:ext cx="1793875" cy="792162"/>
          </a:xfrm>
          <a:prstGeom prst="rect">
            <a:avLst/>
          </a:prstGeom>
          <a:solidFill>
            <a:schemeClr val="bg1"/>
          </a:solidFill>
          <a:ln w="9525">
            <a:noFill/>
            <a:miter lim="800000"/>
            <a:headEnd/>
            <a:tailEnd/>
          </a:ln>
        </p:spPr>
        <p:txBody>
          <a:bodyPr wrap="none" anchor="ctr"/>
          <a:lstStyle/>
          <a:p>
            <a:pPr algn="l"/>
            <a:endParaRPr lang="pt-BR" sz="1800">
              <a:solidFill>
                <a:srgbClr val="000000"/>
              </a:solidFill>
              <a:latin typeface="Arial" charset="0"/>
              <a:cs typeface="Arial" charset="0"/>
            </a:endParaRPr>
          </a:p>
        </p:txBody>
      </p:sp>
      <p:sp>
        <p:nvSpPr>
          <p:cNvPr id="597003" name="Text Box 23"/>
          <p:cNvSpPr txBox="1">
            <a:spLocks noChangeArrowheads="1"/>
          </p:cNvSpPr>
          <p:nvPr/>
        </p:nvSpPr>
        <p:spPr bwMode="auto">
          <a:xfrm>
            <a:off x="7292975" y="1773238"/>
            <a:ext cx="234950" cy="366712"/>
          </a:xfrm>
          <a:prstGeom prst="rect">
            <a:avLst/>
          </a:prstGeom>
          <a:solidFill>
            <a:schemeClr val="bg1"/>
          </a:solidFill>
          <a:ln w="9525">
            <a:noFill/>
            <a:miter lim="800000"/>
            <a:headEnd/>
            <a:tailEnd/>
          </a:ln>
        </p:spPr>
        <p:txBody>
          <a:bodyPr>
            <a:spAutoFit/>
          </a:bodyPr>
          <a:lstStyle/>
          <a:p>
            <a:pPr algn="l">
              <a:spcBef>
                <a:spcPct val="50000"/>
              </a:spcBef>
            </a:pPr>
            <a:endParaRPr lang="pt-BR" sz="1800">
              <a:solidFill>
                <a:srgbClr val="000000"/>
              </a:solidFill>
              <a:latin typeface="Arial" charset="0"/>
              <a:cs typeface="Arial" charset="0"/>
            </a:endParaRPr>
          </a:p>
        </p:txBody>
      </p:sp>
      <p:sp>
        <p:nvSpPr>
          <p:cNvPr id="597004" name="Rectangle 24"/>
          <p:cNvSpPr>
            <a:spLocks noChangeArrowheads="1"/>
          </p:cNvSpPr>
          <p:nvPr/>
        </p:nvSpPr>
        <p:spPr bwMode="auto">
          <a:xfrm>
            <a:off x="8931275" y="1773238"/>
            <a:ext cx="233363" cy="71437"/>
          </a:xfrm>
          <a:prstGeom prst="rect">
            <a:avLst/>
          </a:prstGeom>
          <a:solidFill>
            <a:schemeClr val="bg1"/>
          </a:solidFill>
          <a:ln w="9525">
            <a:noFill/>
            <a:miter lim="800000"/>
            <a:headEnd/>
            <a:tailEnd/>
          </a:ln>
        </p:spPr>
        <p:txBody>
          <a:bodyPr wrap="none" anchor="ctr"/>
          <a:lstStyle/>
          <a:p>
            <a:pPr algn="l"/>
            <a:endParaRPr lang="pt-BR" sz="1800">
              <a:solidFill>
                <a:srgbClr val="000000"/>
              </a:solidFill>
              <a:latin typeface="Arial" charset="0"/>
              <a:cs typeface="Arial" charset="0"/>
            </a:endParaRPr>
          </a:p>
        </p:txBody>
      </p:sp>
      <p:sp>
        <p:nvSpPr>
          <p:cNvPr id="597005" name="Oval 25"/>
          <p:cNvSpPr>
            <a:spLocks noChangeArrowheads="1"/>
          </p:cNvSpPr>
          <p:nvPr/>
        </p:nvSpPr>
        <p:spPr bwMode="auto">
          <a:xfrm>
            <a:off x="4484688" y="2420938"/>
            <a:ext cx="157162" cy="287337"/>
          </a:xfrm>
          <a:prstGeom prst="ellipse">
            <a:avLst/>
          </a:prstGeom>
          <a:solidFill>
            <a:schemeClr val="bg1"/>
          </a:solidFill>
          <a:ln w="9525">
            <a:noFill/>
            <a:round/>
            <a:headEnd/>
            <a:tailEnd/>
          </a:ln>
        </p:spPr>
        <p:txBody>
          <a:bodyPr wrap="none" anchor="ctr"/>
          <a:lstStyle/>
          <a:p>
            <a:pPr algn="l"/>
            <a:endParaRPr lang="pt-BR" sz="1800">
              <a:solidFill>
                <a:srgbClr val="000000"/>
              </a:solidFill>
              <a:latin typeface="Arial" charset="0"/>
              <a:cs typeface="Arial" charset="0"/>
            </a:endParaRPr>
          </a:p>
        </p:txBody>
      </p:sp>
      <p:sp>
        <p:nvSpPr>
          <p:cNvPr id="597006" name="Oval 26"/>
          <p:cNvSpPr>
            <a:spLocks noChangeArrowheads="1"/>
          </p:cNvSpPr>
          <p:nvPr/>
        </p:nvSpPr>
        <p:spPr bwMode="auto">
          <a:xfrm>
            <a:off x="7370763" y="2133600"/>
            <a:ext cx="157162" cy="142875"/>
          </a:xfrm>
          <a:prstGeom prst="ellipse">
            <a:avLst/>
          </a:prstGeom>
          <a:solidFill>
            <a:schemeClr val="bg1"/>
          </a:solidFill>
          <a:ln w="9525">
            <a:noFill/>
            <a:round/>
            <a:headEnd/>
            <a:tailEnd/>
          </a:ln>
        </p:spPr>
        <p:txBody>
          <a:bodyPr wrap="none" anchor="ctr"/>
          <a:lstStyle/>
          <a:p>
            <a:pPr algn="l"/>
            <a:endParaRPr lang="pt-BR" sz="1800">
              <a:solidFill>
                <a:srgbClr val="000000"/>
              </a:solidFill>
              <a:latin typeface="Arial" charset="0"/>
              <a:cs typeface="Arial" charset="0"/>
            </a:endParaRPr>
          </a:p>
        </p:txBody>
      </p:sp>
      <p:sp>
        <p:nvSpPr>
          <p:cNvPr id="597007" name="Rectangle 27"/>
          <p:cNvSpPr>
            <a:spLocks noChangeArrowheads="1"/>
          </p:cNvSpPr>
          <p:nvPr/>
        </p:nvSpPr>
        <p:spPr bwMode="auto">
          <a:xfrm>
            <a:off x="0" y="1341438"/>
            <a:ext cx="508000" cy="431800"/>
          </a:xfrm>
          <a:prstGeom prst="rect">
            <a:avLst/>
          </a:prstGeom>
          <a:solidFill>
            <a:schemeClr val="bg1"/>
          </a:solidFill>
          <a:ln w="9525">
            <a:noFill/>
            <a:miter lim="800000"/>
            <a:headEnd/>
            <a:tailEnd/>
          </a:ln>
        </p:spPr>
        <p:txBody>
          <a:bodyPr wrap="none" anchor="ctr"/>
          <a:lstStyle/>
          <a:p>
            <a:pPr algn="l"/>
            <a:endParaRPr lang="pt-BR" sz="1800">
              <a:solidFill>
                <a:srgbClr val="000000"/>
              </a:solidFill>
              <a:latin typeface="Arial" charset="0"/>
              <a:cs typeface="Arial" charset="0"/>
            </a:endParaRPr>
          </a:p>
        </p:txBody>
      </p:sp>
      <p:sp>
        <p:nvSpPr>
          <p:cNvPr id="597008" name="Rectangle 28"/>
          <p:cNvSpPr>
            <a:spLocks noChangeArrowheads="1"/>
          </p:cNvSpPr>
          <p:nvPr/>
        </p:nvSpPr>
        <p:spPr bwMode="auto">
          <a:xfrm>
            <a:off x="9321800" y="1341438"/>
            <a:ext cx="584200" cy="431800"/>
          </a:xfrm>
          <a:prstGeom prst="rect">
            <a:avLst/>
          </a:prstGeom>
          <a:solidFill>
            <a:schemeClr val="bg1"/>
          </a:solidFill>
          <a:ln w="9525">
            <a:noFill/>
            <a:miter lim="800000"/>
            <a:headEnd/>
            <a:tailEnd/>
          </a:ln>
        </p:spPr>
        <p:txBody>
          <a:bodyPr wrap="none" anchor="ctr"/>
          <a:lstStyle/>
          <a:p>
            <a:pPr algn="l"/>
            <a:endParaRPr lang="pt-BR" sz="1800">
              <a:solidFill>
                <a:srgbClr val="000000"/>
              </a:solidFill>
              <a:latin typeface="Arial" charset="0"/>
              <a:cs typeface="Arial" charset="0"/>
            </a:endParaRPr>
          </a:p>
        </p:txBody>
      </p:sp>
      <p:sp>
        <p:nvSpPr>
          <p:cNvPr id="597009" name="Oval 29"/>
          <p:cNvSpPr>
            <a:spLocks noChangeArrowheads="1"/>
          </p:cNvSpPr>
          <p:nvPr/>
        </p:nvSpPr>
        <p:spPr bwMode="auto">
          <a:xfrm>
            <a:off x="7450138" y="1700213"/>
            <a:ext cx="77787" cy="144462"/>
          </a:xfrm>
          <a:prstGeom prst="ellipse">
            <a:avLst/>
          </a:prstGeom>
          <a:solidFill>
            <a:schemeClr val="bg1"/>
          </a:solidFill>
          <a:ln w="9525">
            <a:noFill/>
            <a:round/>
            <a:headEnd/>
            <a:tailEnd/>
          </a:ln>
        </p:spPr>
        <p:txBody>
          <a:bodyPr wrap="none" anchor="ctr"/>
          <a:lstStyle/>
          <a:p>
            <a:pPr algn="l"/>
            <a:endParaRPr lang="pt-BR" sz="1800">
              <a:solidFill>
                <a:srgbClr val="000000"/>
              </a:solidFill>
              <a:latin typeface="Arial" charset="0"/>
              <a:cs typeface="Arial" charset="0"/>
            </a:endParaRPr>
          </a:p>
        </p:txBody>
      </p:sp>
      <p:sp>
        <p:nvSpPr>
          <p:cNvPr id="597010" name="Text Box 31"/>
          <p:cNvSpPr txBox="1">
            <a:spLocks noChangeArrowheads="1"/>
          </p:cNvSpPr>
          <p:nvPr/>
        </p:nvSpPr>
        <p:spPr bwMode="auto">
          <a:xfrm>
            <a:off x="0" y="1773238"/>
            <a:ext cx="8385175" cy="457200"/>
          </a:xfrm>
          <a:prstGeom prst="rect">
            <a:avLst/>
          </a:prstGeom>
          <a:solidFill>
            <a:schemeClr val="bg1"/>
          </a:solidFill>
          <a:ln w="9525">
            <a:noFill/>
            <a:miter lim="800000"/>
            <a:headEnd/>
            <a:tailEnd/>
          </a:ln>
        </p:spPr>
        <p:txBody>
          <a:bodyPr>
            <a:spAutoFit/>
          </a:bodyPr>
          <a:lstStyle/>
          <a:p>
            <a:r>
              <a:rPr lang="pt-BR" b="1">
                <a:solidFill>
                  <a:srgbClr val="0000FF"/>
                </a:solidFill>
                <a:latin typeface="Arial" charset="0"/>
                <a:cs typeface="Arial" charset="0"/>
              </a:rPr>
              <a:t>Ciclo da Planta de Milho (dias do plantio)</a:t>
            </a:r>
          </a:p>
        </p:txBody>
      </p:sp>
      <p:sp>
        <p:nvSpPr>
          <p:cNvPr id="597011" name="Oval 32"/>
          <p:cNvSpPr>
            <a:spLocks noChangeArrowheads="1"/>
          </p:cNvSpPr>
          <p:nvPr/>
        </p:nvSpPr>
        <p:spPr bwMode="auto">
          <a:xfrm>
            <a:off x="7370763" y="1700213"/>
            <a:ext cx="157162" cy="144462"/>
          </a:xfrm>
          <a:prstGeom prst="ellipse">
            <a:avLst/>
          </a:prstGeom>
          <a:solidFill>
            <a:schemeClr val="bg1"/>
          </a:solidFill>
          <a:ln w="9525">
            <a:noFill/>
            <a:round/>
            <a:headEnd/>
            <a:tailEnd/>
          </a:ln>
        </p:spPr>
        <p:txBody>
          <a:bodyPr wrap="none" anchor="ctr"/>
          <a:lstStyle/>
          <a:p>
            <a:pPr algn="l"/>
            <a:endParaRPr lang="pt-BR" sz="1800">
              <a:solidFill>
                <a:srgbClr val="000000"/>
              </a:solidFill>
              <a:latin typeface="Arial" charset="0"/>
              <a:cs typeface="Arial" charset="0"/>
            </a:endParaRPr>
          </a:p>
        </p:txBody>
      </p:sp>
      <p:sp>
        <p:nvSpPr>
          <p:cNvPr id="597012" name="Rectangle 33"/>
          <p:cNvSpPr>
            <a:spLocks noChangeArrowheads="1"/>
          </p:cNvSpPr>
          <p:nvPr/>
        </p:nvSpPr>
        <p:spPr bwMode="auto">
          <a:xfrm>
            <a:off x="0" y="1341438"/>
            <a:ext cx="9906000" cy="5256212"/>
          </a:xfrm>
          <a:prstGeom prst="rect">
            <a:avLst/>
          </a:prstGeom>
          <a:noFill/>
          <a:ln w="76200">
            <a:solidFill>
              <a:srgbClr val="00FFFF"/>
            </a:solidFill>
            <a:miter lim="800000"/>
            <a:headEnd/>
            <a:tailEnd/>
          </a:ln>
        </p:spPr>
        <p:txBody>
          <a:bodyPr wrap="none" anchor="ctr"/>
          <a:lstStyle/>
          <a:p>
            <a:pPr algn="l"/>
            <a:endParaRPr lang="pt-BR" sz="1800">
              <a:solidFill>
                <a:srgbClr val="000000"/>
              </a:solidFill>
              <a:latin typeface="Arial" charset="0"/>
              <a:cs typeface="Arial" charset="0"/>
            </a:endParaRPr>
          </a:p>
        </p:txBody>
      </p:sp>
      <p:sp>
        <p:nvSpPr>
          <p:cNvPr id="28" name="Left-Right Arrow 27"/>
          <p:cNvSpPr/>
          <p:nvPr/>
        </p:nvSpPr>
        <p:spPr>
          <a:xfrm>
            <a:off x="3095625" y="4714875"/>
            <a:ext cx="3714750" cy="500063"/>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pt-BR" sz="1800" b="1" dirty="0">
              <a:solidFill>
                <a:srgbClr val="B6020F"/>
              </a:solidFill>
            </a:endParaRPr>
          </a:p>
        </p:txBody>
      </p:sp>
      <p:sp>
        <p:nvSpPr>
          <p:cNvPr id="597014" name="TextBox 28"/>
          <p:cNvSpPr txBox="1">
            <a:spLocks noChangeArrowheads="1"/>
          </p:cNvSpPr>
          <p:nvPr/>
        </p:nvSpPr>
        <p:spPr bwMode="auto">
          <a:xfrm>
            <a:off x="2632075" y="5214938"/>
            <a:ext cx="5018088" cy="1200150"/>
          </a:xfrm>
          <a:prstGeom prst="rect">
            <a:avLst/>
          </a:prstGeom>
          <a:noFill/>
          <a:ln w="9525">
            <a:noFill/>
            <a:miter lim="800000"/>
            <a:headEnd/>
            <a:tailEnd/>
          </a:ln>
        </p:spPr>
        <p:txBody>
          <a:bodyPr>
            <a:spAutoFit/>
          </a:bodyPr>
          <a:lstStyle/>
          <a:p>
            <a:r>
              <a:rPr lang="pt-BR" b="1">
                <a:solidFill>
                  <a:srgbClr val="FFFFFF"/>
                </a:solidFill>
                <a:latin typeface="Arial" charset="0"/>
                <a:cs typeface="Arial" charset="0"/>
              </a:rPr>
              <a:t>Planta muito nova para reter inseticida; muita insolação causando desnaturação</a:t>
            </a:r>
          </a:p>
        </p:txBody>
      </p:sp>
      <p:sp>
        <p:nvSpPr>
          <p:cNvPr id="24" name="Rectangle 23"/>
          <p:cNvSpPr>
            <a:spLocks noChangeArrowheads="1"/>
          </p:cNvSpPr>
          <p:nvPr/>
        </p:nvSpPr>
        <p:spPr bwMode="auto">
          <a:xfrm>
            <a:off x="4643438" y="4714875"/>
            <a:ext cx="561975" cy="461963"/>
          </a:xfrm>
          <a:prstGeom prst="rect">
            <a:avLst/>
          </a:prstGeom>
          <a:solidFill>
            <a:srgbClr val="FFFF00"/>
          </a:solidFill>
          <a:ln w="9525">
            <a:noFill/>
            <a:miter lim="800000"/>
            <a:headEnd/>
            <a:tailEnd/>
          </a:ln>
        </p:spPr>
        <p:txBody>
          <a:bodyPr wrap="none">
            <a:spAutoFit/>
          </a:bodyPr>
          <a:lstStyle/>
          <a:p>
            <a:pPr algn="l"/>
            <a:r>
              <a:rPr lang="pt-BR" b="1">
                <a:solidFill>
                  <a:srgbClr val="B6020F"/>
                </a:solidFill>
                <a:cs typeface="Arial" charset="0"/>
              </a:rPr>
              <a:t>TS</a:t>
            </a:r>
            <a:endParaRPr lang="pt-BR" sz="1800">
              <a:solidFill>
                <a:srgbClr val="000000"/>
              </a:solidFill>
              <a:latin typeface="Arial" charset="0"/>
              <a:cs typeface="Arial" charset="0"/>
            </a:endParaRP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diamond(in)">
                                      <p:cBhvr>
                                        <p:cTn id="7" dur="2000"/>
                                        <p:tgtEl>
                                          <p:spTgt spid="24"/>
                                        </p:tgtEl>
                                      </p:cBhvr>
                                    </p:animEffect>
                                  </p:childTnLst>
                                </p:cTn>
                              </p:par>
                              <p:par>
                                <p:cTn id="8" presetID="8" presetClass="emph" presetSubtype="0" fill="hold" grpId="1" nodeType="withEffect">
                                  <p:stCondLst>
                                    <p:cond delay="0"/>
                                  </p:stCondLst>
                                  <p:childTnLst>
                                    <p:animRot by="21600000">
                                      <p:cBhvr>
                                        <p:cTn id="9" dur="2000" fill="hold"/>
                                        <p:tgtEl>
                                          <p:spTgt spid="2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4" grpId="1" animBg="1"/>
    </p:bldLst>
  </p:timing>
</p:sld>
</file>

<file path=ppt/slides/slide154.xml><?xml version="1.0" encoding="utf-8"?>
<p:sld xmlns:a="http://schemas.openxmlformats.org/drawingml/2006/main" xmlns:r="http://schemas.openxmlformats.org/officeDocument/2006/relationships" xmlns:p="http://schemas.openxmlformats.org/presentationml/2006/main">
  <p:cSld>
    <p:bg>
      <p:bgPr>
        <a:solidFill>
          <a:srgbClr val="660066"/>
        </a:solidFill>
        <a:effectLst/>
      </p:bgPr>
    </p:bg>
    <p:spTree>
      <p:nvGrpSpPr>
        <p:cNvPr id="1" name=""/>
        <p:cNvGrpSpPr/>
        <p:nvPr/>
      </p:nvGrpSpPr>
      <p:grpSpPr>
        <a:xfrm>
          <a:off x="0" y="0"/>
          <a:ext cx="0" cy="0"/>
          <a:chOff x="0" y="0"/>
          <a:chExt cx="0" cy="0"/>
        </a:xfrm>
      </p:grpSpPr>
      <p:pic>
        <p:nvPicPr>
          <p:cNvPr id="598018" name="Picture 2" descr="Ciclo do milho INÍCIO"/>
          <p:cNvPicPr>
            <a:picLocks noChangeAspect="1" noChangeArrowheads="1"/>
          </p:cNvPicPr>
          <p:nvPr/>
        </p:nvPicPr>
        <p:blipFill>
          <a:blip r:embed="rId3" cstate="email"/>
          <a:srcRect/>
          <a:stretch>
            <a:fillRect/>
          </a:stretch>
        </p:blipFill>
        <p:spPr bwMode="auto">
          <a:xfrm>
            <a:off x="1155700" y="2209800"/>
            <a:ext cx="3343275" cy="2674938"/>
          </a:xfrm>
          <a:prstGeom prst="rect">
            <a:avLst/>
          </a:prstGeom>
          <a:noFill/>
          <a:ln w="9525">
            <a:solidFill>
              <a:schemeClr val="bg1"/>
            </a:solidFill>
            <a:miter lim="800000"/>
            <a:headEnd/>
            <a:tailEnd/>
          </a:ln>
        </p:spPr>
      </p:pic>
      <p:pic>
        <p:nvPicPr>
          <p:cNvPr id="598019" name="Picture 4" descr="Ciclo do milho"/>
          <p:cNvPicPr>
            <a:picLocks noChangeAspect="1" noChangeArrowheads="1"/>
          </p:cNvPicPr>
          <p:nvPr/>
        </p:nvPicPr>
        <p:blipFill>
          <a:blip r:embed="rId4" cstate="email"/>
          <a:srcRect/>
          <a:stretch>
            <a:fillRect/>
          </a:stretch>
        </p:blipFill>
        <p:spPr bwMode="auto">
          <a:xfrm>
            <a:off x="4457700" y="1447800"/>
            <a:ext cx="4565650" cy="3330575"/>
          </a:xfrm>
          <a:prstGeom prst="rect">
            <a:avLst/>
          </a:prstGeom>
          <a:noFill/>
          <a:ln w="9525">
            <a:noFill/>
            <a:miter lim="800000"/>
            <a:headEnd/>
            <a:tailEnd/>
          </a:ln>
        </p:spPr>
      </p:pic>
      <p:sp>
        <p:nvSpPr>
          <p:cNvPr id="598020" name="Rectangle 5"/>
          <p:cNvSpPr>
            <a:spLocks noChangeArrowheads="1"/>
          </p:cNvSpPr>
          <p:nvPr/>
        </p:nvSpPr>
        <p:spPr bwMode="auto">
          <a:xfrm>
            <a:off x="1155700" y="4724400"/>
            <a:ext cx="7842250" cy="457200"/>
          </a:xfrm>
          <a:prstGeom prst="rect">
            <a:avLst/>
          </a:prstGeom>
          <a:solidFill>
            <a:srgbClr val="C2AA32"/>
          </a:solidFill>
          <a:ln w="9525">
            <a:noFill/>
            <a:miter lim="800000"/>
            <a:headEnd/>
            <a:tailEnd/>
          </a:ln>
        </p:spPr>
        <p:txBody>
          <a:bodyPr wrap="none" anchor="ctr"/>
          <a:lstStyle/>
          <a:p>
            <a:pPr algn="l"/>
            <a:endParaRPr lang="pt-BR" sz="1800">
              <a:solidFill>
                <a:srgbClr val="000000"/>
              </a:solidFill>
              <a:latin typeface="Arial" charset="0"/>
              <a:cs typeface="Arial" charset="0"/>
            </a:endParaRPr>
          </a:p>
        </p:txBody>
      </p:sp>
      <p:sp>
        <p:nvSpPr>
          <p:cNvPr id="598021" name="Rectangle 7"/>
          <p:cNvSpPr>
            <a:spLocks noChangeArrowheads="1"/>
          </p:cNvSpPr>
          <p:nvPr/>
        </p:nvSpPr>
        <p:spPr bwMode="auto">
          <a:xfrm>
            <a:off x="1130300" y="1628775"/>
            <a:ext cx="3327400" cy="581025"/>
          </a:xfrm>
          <a:prstGeom prst="rect">
            <a:avLst/>
          </a:prstGeom>
          <a:solidFill>
            <a:srgbClr val="F4F4F4"/>
          </a:solidFill>
          <a:ln w="9525">
            <a:noFill/>
            <a:miter lim="800000"/>
            <a:headEnd/>
            <a:tailEnd/>
          </a:ln>
        </p:spPr>
        <p:txBody>
          <a:bodyPr wrap="none" anchor="ctr"/>
          <a:lstStyle/>
          <a:p>
            <a:pPr algn="l"/>
            <a:endParaRPr lang="pt-BR" sz="1800">
              <a:solidFill>
                <a:srgbClr val="000000"/>
              </a:solidFill>
              <a:latin typeface="Arial" charset="0"/>
              <a:cs typeface="Arial" charset="0"/>
            </a:endParaRPr>
          </a:p>
        </p:txBody>
      </p:sp>
      <p:sp>
        <p:nvSpPr>
          <p:cNvPr id="598022" name="Rectangle 9"/>
          <p:cNvSpPr>
            <a:spLocks noChangeArrowheads="1"/>
          </p:cNvSpPr>
          <p:nvPr/>
        </p:nvSpPr>
        <p:spPr bwMode="auto">
          <a:xfrm>
            <a:off x="4457700" y="1600200"/>
            <a:ext cx="742950" cy="457200"/>
          </a:xfrm>
          <a:prstGeom prst="rect">
            <a:avLst/>
          </a:prstGeom>
          <a:solidFill>
            <a:srgbClr val="C8C8C8"/>
          </a:solidFill>
          <a:ln w="9525">
            <a:noFill/>
            <a:miter lim="800000"/>
            <a:headEnd/>
            <a:tailEnd/>
          </a:ln>
        </p:spPr>
        <p:txBody>
          <a:bodyPr wrap="none" anchor="ctr"/>
          <a:lstStyle/>
          <a:p>
            <a:pPr algn="l"/>
            <a:endParaRPr lang="pt-BR" sz="1800">
              <a:solidFill>
                <a:srgbClr val="000000"/>
              </a:solidFill>
              <a:latin typeface="Arial" charset="0"/>
              <a:cs typeface="Arial" charset="0"/>
            </a:endParaRPr>
          </a:p>
        </p:txBody>
      </p:sp>
      <p:sp>
        <p:nvSpPr>
          <p:cNvPr id="598023" name="Line 10"/>
          <p:cNvSpPr>
            <a:spLocks noChangeShapeType="1"/>
          </p:cNvSpPr>
          <p:nvPr/>
        </p:nvSpPr>
        <p:spPr bwMode="auto">
          <a:xfrm>
            <a:off x="2063750" y="2057400"/>
            <a:ext cx="0" cy="609600"/>
          </a:xfrm>
          <a:prstGeom prst="line">
            <a:avLst/>
          </a:prstGeom>
          <a:noFill/>
          <a:ln w="44450">
            <a:solidFill>
              <a:srgbClr val="0000FF"/>
            </a:solidFill>
            <a:round/>
            <a:headEnd/>
            <a:tailEnd type="triangle" w="med" len="med"/>
          </a:ln>
        </p:spPr>
        <p:txBody>
          <a:bodyPr wrap="none" anchor="ctr"/>
          <a:lstStyle/>
          <a:p>
            <a:endParaRPr lang="pt-BR"/>
          </a:p>
        </p:txBody>
      </p:sp>
      <p:sp>
        <p:nvSpPr>
          <p:cNvPr id="598024" name="Line 11"/>
          <p:cNvSpPr>
            <a:spLocks noChangeShapeType="1"/>
          </p:cNvSpPr>
          <p:nvPr/>
        </p:nvSpPr>
        <p:spPr bwMode="auto">
          <a:xfrm>
            <a:off x="3714750" y="1981200"/>
            <a:ext cx="0" cy="381000"/>
          </a:xfrm>
          <a:prstGeom prst="line">
            <a:avLst/>
          </a:prstGeom>
          <a:noFill/>
          <a:ln w="44450">
            <a:solidFill>
              <a:srgbClr val="0000FF"/>
            </a:solidFill>
            <a:round/>
            <a:headEnd/>
            <a:tailEnd type="triangle" w="med" len="med"/>
          </a:ln>
        </p:spPr>
        <p:txBody>
          <a:bodyPr wrap="none" anchor="ctr"/>
          <a:lstStyle/>
          <a:p>
            <a:endParaRPr lang="pt-BR"/>
          </a:p>
        </p:txBody>
      </p:sp>
      <p:sp>
        <p:nvSpPr>
          <p:cNvPr id="598025" name="Line 12"/>
          <p:cNvSpPr>
            <a:spLocks noChangeShapeType="1"/>
          </p:cNvSpPr>
          <p:nvPr/>
        </p:nvSpPr>
        <p:spPr bwMode="auto">
          <a:xfrm>
            <a:off x="5186363" y="1557338"/>
            <a:ext cx="14287" cy="576262"/>
          </a:xfrm>
          <a:prstGeom prst="line">
            <a:avLst/>
          </a:prstGeom>
          <a:noFill/>
          <a:ln w="44450">
            <a:solidFill>
              <a:srgbClr val="0000FF"/>
            </a:solidFill>
            <a:round/>
            <a:headEnd/>
            <a:tailEnd type="triangle" w="med" len="med"/>
          </a:ln>
        </p:spPr>
        <p:txBody>
          <a:bodyPr wrap="none" anchor="ctr"/>
          <a:lstStyle/>
          <a:p>
            <a:endParaRPr lang="pt-BR"/>
          </a:p>
        </p:txBody>
      </p:sp>
      <p:sp>
        <p:nvSpPr>
          <p:cNvPr id="598026" name="Line 13"/>
          <p:cNvSpPr>
            <a:spLocks noChangeShapeType="1"/>
          </p:cNvSpPr>
          <p:nvPr/>
        </p:nvSpPr>
        <p:spPr bwMode="auto">
          <a:xfrm>
            <a:off x="6438900" y="2362200"/>
            <a:ext cx="247650" cy="304800"/>
          </a:xfrm>
          <a:prstGeom prst="line">
            <a:avLst/>
          </a:prstGeom>
          <a:noFill/>
          <a:ln w="44450">
            <a:solidFill>
              <a:srgbClr val="0000FF"/>
            </a:solidFill>
            <a:round/>
            <a:headEnd/>
            <a:tailEnd type="triangle" w="med" len="med"/>
          </a:ln>
        </p:spPr>
        <p:txBody>
          <a:bodyPr wrap="none" anchor="ctr"/>
          <a:lstStyle/>
          <a:p>
            <a:endParaRPr lang="pt-BR"/>
          </a:p>
        </p:txBody>
      </p:sp>
      <p:sp>
        <p:nvSpPr>
          <p:cNvPr id="598027" name="Text Box 16"/>
          <p:cNvSpPr txBox="1">
            <a:spLocks noChangeArrowheads="1"/>
          </p:cNvSpPr>
          <p:nvPr/>
        </p:nvSpPr>
        <p:spPr bwMode="auto">
          <a:xfrm>
            <a:off x="1131888" y="4724400"/>
            <a:ext cx="3355975" cy="1200150"/>
          </a:xfrm>
          <a:prstGeom prst="rect">
            <a:avLst/>
          </a:prstGeom>
          <a:solidFill>
            <a:schemeClr val="bg1"/>
          </a:solidFill>
          <a:ln w="9525">
            <a:noFill/>
            <a:miter lim="800000"/>
            <a:headEnd/>
            <a:tailEnd/>
          </a:ln>
        </p:spPr>
        <p:txBody>
          <a:bodyPr>
            <a:spAutoFit/>
          </a:bodyPr>
          <a:lstStyle/>
          <a:p>
            <a:pPr eaLnBrk="0" hangingPunct="0"/>
            <a:r>
              <a:rPr lang="pt-BR" b="1">
                <a:solidFill>
                  <a:srgbClr val="0000FF"/>
                </a:solidFill>
                <a:cs typeface="Arial" charset="0"/>
              </a:rPr>
              <a:t>LIMITE PARA O</a:t>
            </a:r>
          </a:p>
          <a:p>
            <a:pPr eaLnBrk="0" hangingPunct="0"/>
            <a:r>
              <a:rPr lang="pt-BR" b="1">
                <a:solidFill>
                  <a:srgbClr val="0000FF"/>
                </a:solidFill>
                <a:cs typeface="Arial" charset="0"/>
              </a:rPr>
              <a:t> CONTROLE CONVENCIONAL</a:t>
            </a:r>
          </a:p>
        </p:txBody>
      </p:sp>
      <p:sp>
        <p:nvSpPr>
          <p:cNvPr id="598028" name="Line 17"/>
          <p:cNvSpPr>
            <a:spLocks noChangeShapeType="1"/>
          </p:cNvSpPr>
          <p:nvPr/>
        </p:nvSpPr>
        <p:spPr bwMode="auto">
          <a:xfrm>
            <a:off x="8089900" y="2286000"/>
            <a:ext cx="412750" cy="304800"/>
          </a:xfrm>
          <a:prstGeom prst="line">
            <a:avLst/>
          </a:prstGeom>
          <a:noFill/>
          <a:ln w="60325">
            <a:solidFill>
              <a:srgbClr val="0000FF"/>
            </a:solidFill>
            <a:round/>
            <a:headEnd/>
            <a:tailEnd type="triangle" w="med" len="med"/>
          </a:ln>
        </p:spPr>
        <p:txBody>
          <a:bodyPr wrap="none" anchor="ctr"/>
          <a:lstStyle/>
          <a:p>
            <a:endParaRPr lang="pt-BR"/>
          </a:p>
        </p:txBody>
      </p:sp>
      <p:sp>
        <p:nvSpPr>
          <p:cNvPr id="598029" name="Rectangle 28"/>
          <p:cNvSpPr>
            <a:spLocks noChangeArrowheads="1"/>
          </p:cNvSpPr>
          <p:nvPr/>
        </p:nvSpPr>
        <p:spPr bwMode="auto">
          <a:xfrm>
            <a:off x="1141413" y="1295400"/>
            <a:ext cx="7869237" cy="404813"/>
          </a:xfrm>
          <a:prstGeom prst="rect">
            <a:avLst/>
          </a:prstGeom>
          <a:solidFill>
            <a:schemeClr val="bg1"/>
          </a:solidFill>
          <a:ln w="9525">
            <a:noFill/>
            <a:miter lim="800000"/>
            <a:headEnd/>
            <a:tailEnd/>
          </a:ln>
        </p:spPr>
        <p:txBody>
          <a:bodyPr wrap="none" anchor="ctr"/>
          <a:lstStyle/>
          <a:p>
            <a:r>
              <a:rPr lang="pt-BR" b="1">
                <a:solidFill>
                  <a:srgbClr val="000000"/>
                </a:solidFill>
                <a:latin typeface="Arial" charset="0"/>
                <a:cs typeface="Arial" charset="0"/>
              </a:rPr>
              <a:t>Lagarta-do-cartucho, </a:t>
            </a:r>
            <a:r>
              <a:rPr lang="pt-BR" b="1" i="1">
                <a:solidFill>
                  <a:srgbClr val="000000"/>
                </a:solidFill>
                <a:latin typeface="Arial" charset="0"/>
                <a:cs typeface="Arial" charset="0"/>
              </a:rPr>
              <a:t>Spodoptera frugiperda</a:t>
            </a:r>
          </a:p>
        </p:txBody>
      </p:sp>
      <p:sp>
        <p:nvSpPr>
          <p:cNvPr id="598030" name="Rectangle 29"/>
          <p:cNvSpPr>
            <a:spLocks noChangeArrowheads="1"/>
          </p:cNvSpPr>
          <p:nvPr/>
        </p:nvSpPr>
        <p:spPr bwMode="auto">
          <a:xfrm>
            <a:off x="1130300" y="1268413"/>
            <a:ext cx="7847013" cy="4660900"/>
          </a:xfrm>
          <a:prstGeom prst="rect">
            <a:avLst/>
          </a:prstGeom>
          <a:noFill/>
          <a:ln w="76200">
            <a:solidFill>
              <a:srgbClr val="00FFFF"/>
            </a:solidFill>
            <a:miter lim="800000"/>
            <a:headEnd/>
            <a:tailEnd/>
          </a:ln>
        </p:spPr>
        <p:txBody>
          <a:bodyPr wrap="none" anchor="ctr"/>
          <a:lstStyle/>
          <a:p>
            <a:pPr algn="l"/>
            <a:endParaRPr lang="pt-BR" sz="1800">
              <a:solidFill>
                <a:srgbClr val="000000"/>
              </a:solidFill>
              <a:latin typeface="Arial" charset="0"/>
              <a:cs typeface="Arial" charset="0"/>
            </a:endParaRPr>
          </a:p>
        </p:txBody>
      </p:sp>
      <p:sp>
        <p:nvSpPr>
          <p:cNvPr id="598031" name="Text Box 16"/>
          <p:cNvSpPr txBox="1">
            <a:spLocks noChangeArrowheads="1"/>
          </p:cNvSpPr>
          <p:nvPr/>
        </p:nvSpPr>
        <p:spPr bwMode="auto">
          <a:xfrm>
            <a:off x="4489450" y="4714875"/>
            <a:ext cx="4487863" cy="830263"/>
          </a:xfrm>
          <a:prstGeom prst="rect">
            <a:avLst/>
          </a:prstGeom>
          <a:solidFill>
            <a:srgbClr val="990000"/>
          </a:solidFill>
          <a:ln w="9525">
            <a:noFill/>
            <a:miter lim="800000"/>
            <a:headEnd/>
            <a:tailEnd/>
          </a:ln>
        </p:spPr>
        <p:txBody>
          <a:bodyPr>
            <a:spAutoFit/>
          </a:bodyPr>
          <a:lstStyle/>
          <a:p>
            <a:pPr eaLnBrk="0" hangingPunct="0"/>
            <a:r>
              <a:rPr lang="pt-BR" b="1">
                <a:solidFill>
                  <a:srgbClr val="FFFFFF"/>
                </a:solidFill>
                <a:cs typeface="Arial" charset="0"/>
              </a:rPr>
              <a:t>MIP adequado, esta é uma fase que não requer controle artificial</a:t>
            </a:r>
          </a:p>
        </p:txBody>
      </p:sp>
    </p:spTree>
  </p:cSld>
  <p:clrMapOvr>
    <a:masterClrMapping/>
  </p:clrMapOvr>
  <p:transition>
    <p:wipe dir="r"/>
  </p:transition>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99042" name="Rectangle 2"/>
          <p:cNvSpPr>
            <a:spLocks noGrp="1" noChangeArrowheads="1"/>
          </p:cNvSpPr>
          <p:nvPr>
            <p:ph type="body" idx="1"/>
          </p:nvPr>
        </p:nvSpPr>
        <p:spPr>
          <a:xfrm>
            <a:off x="495300" y="2719388"/>
            <a:ext cx="8915400" cy="3805237"/>
          </a:xfrm>
        </p:spPr>
        <p:txBody>
          <a:bodyPr/>
          <a:lstStyle/>
          <a:p>
            <a:pPr eaLnBrk="1" hangingPunct="1"/>
            <a:endParaRPr lang="pt-BR" sz="2800" b="1" smtClean="0">
              <a:solidFill>
                <a:srgbClr val="FF0000"/>
              </a:solidFill>
            </a:endParaRPr>
          </a:p>
          <a:p>
            <a:pPr eaLnBrk="1" hangingPunct="1"/>
            <a:endParaRPr lang="pt-BR" sz="2800" b="1" smtClean="0">
              <a:solidFill>
                <a:srgbClr val="FF0000"/>
              </a:solidFill>
            </a:endParaRPr>
          </a:p>
          <a:p>
            <a:pPr eaLnBrk="1" hangingPunct="1"/>
            <a:r>
              <a:rPr lang="pt-BR" sz="2800" b="1" smtClean="0">
                <a:solidFill>
                  <a:srgbClr val="FF0000"/>
                </a:solidFill>
              </a:rPr>
              <a:t>O monitoramento dos insetos adultos visando o conhecimento do desenvolvimento populacional da praga na área é fundamental</a:t>
            </a:r>
          </a:p>
        </p:txBody>
      </p:sp>
      <p:sp>
        <p:nvSpPr>
          <p:cNvPr id="599043" name="Rectangle 3"/>
          <p:cNvSpPr>
            <a:spLocks noGrp="1" noChangeArrowheads="1"/>
          </p:cNvSpPr>
          <p:nvPr>
            <p:ph type="title"/>
          </p:nvPr>
        </p:nvSpPr>
        <p:spPr>
          <a:xfrm>
            <a:off x="1285875" y="1854200"/>
            <a:ext cx="8078788" cy="782638"/>
          </a:xfrm>
          <a:noFill/>
        </p:spPr>
        <p:txBody>
          <a:bodyPr/>
          <a:lstStyle/>
          <a:p>
            <a:pPr eaLnBrk="1" hangingPunct="1"/>
            <a:r>
              <a:rPr lang="pt-BR" smtClean="0">
                <a:solidFill>
                  <a:schemeClr val="bg1"/>
                </a:solidFill>
              </a:rPr>
              <a:t>Para eficiência no controle :</a:t>
            </a:r>
          </a:p>
        </p:txBody>
      </p:sp>
      <p:sp>
        <p:nvSpPr>
          <p:cNvPr id="4" name="Rectangle 4"/>
          <p:cNvSpPr txBox="1">
            <a:spLocks noChangeArrowheads="1"/>
          </p:cNvSpPr>
          <p:nvPr/>
        </p:nvSpPr>
        <p:spPr bwMode="auto">
          <a:xfrm>
            <a:off x="0" y="0"/>
            <a:ext cx="9906000" cy="1785938"/>
          </a:xfrm>
          <a:prstGeom prst="rect">
            <a:avLst/>
          </a:prstGeom>
          <a:solidFill>
            <a:srgbClr val="0000FF"/>
          </a:solidFill>
          <a:ln w="9525">
            <a:noFill/>
            <a:miter lim="800000"/>
            <a:headEnd/>
            <a:tailEnd/>
          </a:ln>
        </p:spPr>
        <p:txBody>
          <a:bodyPr anchor="ctr"/>
          <a:lstStyle/>
          <a:p>
            <a:pPr>
              <a:defRPr/>
            </a:pPr>
            <a:r>
              <a:rPr lang="pt-BR" sz="4000" b="1" kern="0">
                <a:solidFill>
                  <a:srgbClr val="FFFF66"/>
                </a:solidFill>
                <a:latin typeface="+mj-lt"/>
                <a:ea typeface="+mj-ea"/>
                <a:cs typeface="+mj-cs"/>
              </a:rPr>
              <a:t/>
            </a:r>
            <a:br>
              <a:rPr lang="pt-BR" sz="4000" b="1" kern="0">
                <a:solidFill>
                  <a:srgbClr val="FFFF66"/>
                </a:solidFill>
                <a:latin typeface="+mj-lt"/>
                <a:ea typeface="+mj-ea"/>
                <a:cs typeface="+mj-cs"/>
              </a:rPr>
            </a:br>
            <a:r>
              <a:rPr lang="pt-BR" sz="4000" b="1" kern="0">
                <a:solidFill>
                  <a:srgbClr val="FFFF66"/>
                </a:solidFill>
                <a:latin typeface="+mj-lt"/>
                <a:ea typeface="+mj-ea"/>
                <a:cs typeface="+mj-cs"/>
              </a:rPr>
              <a:t/>
            </a:r>
            <a:br>
              <a:rPr lang="pt-BR" sz="4000" b="1" kern="0">
                <a:solidFill>
                  <a:srgbClr val="FFFF66"/>
                </a:solidFill>
                <a:latin typeface="+mj-lt"/>
                <a:ea typeface="+mj-ea"/>
                <a:cs typeface="+mj-cs"/>
              </a:rPr>
            </a:br>
            <a:r>
              <a:rPr lang="pt-BR" sz="4000" b="1" kern="0">
                <a:solidFill>
                  <a:srgbClr val="FFFF66"/>
                </a:solidFill>
                <a:latin typeface="+mj-lt"/>
                <a:ea typeface="+mj-ea"/>
                <a:cs typeface="+mj-cs"/>
              </a:rPr>
              <a:t/>
            </a:r>
            <a:br>
              <a:rPr lang="pt-BR" sz="4000" b="1" kern="0">
                <a:solidFill>
                  <a:srgbClr val="FFFF66"/>
                </a:solidFill>
                <a:latin typeface="+mj-lt"/>
                <a:ea typeface="+mj-ea"/>
                <a:cs typeface="+mj-cs"/>
              </a:rPr>
            </a:br>
            <a:r>
              <a:rPr lang="pt-BR" sz="4000" b="1" kern="0">
                <a:solidFill>
                  <a:srgbClr val="FFFF66"/>
                </a:solidFill>
                <a:latin typeface="+mj-lt"/>
                <a:ea typeface="+mj-ea"/>
                <a:cs typeface="+mj-cs"/>
              </a:rPr>
              <a:t>Manejo Integrado de Pragas de Milho em área convencional e área de refúgio</a:t>
            </a:r>
            <a:br>
              <a:rPr lang="pt-BR" sz="4000" b="1" kern="0">
                <a:solidFill>
                  <a:srgbClr val="FFFF66"/>
                </a:solidFill>
                <a:latin typeface="+mj-lt"/>
                <a:ea typeface="+mj-ea"/>
                <a:cs typeface="+mj-cs"/>
              </a:rPr>
            </a:br>
            <a:r>
              <a:rPr lang="pt-BR" sz="4000" b="1" kern="0">
                <a:solidFill>
                  <a:srgbClr val="FFFF66"/>
                </a:solidFill>
                <a:latin typeface="+mj-lt"/>
                <a:ea typeface="+mj-ea"/>
                <a:cs typeface="+mj-cs"/>
              </a:rPr>
              <a:t/>
            </a:r>
            <a:br>
              <a:rPr lang="pt-BR" sz="4000" b="1" kern="0">
                <a:solidFill>
                  <a:srgbClr val="FFFF66"/>
                </a:solidFill>
                <a:latin typeface="+mj-lt"/>
                <a:ea typeface="+mj-ea"/>
                <a:cs typeface="+mj-cs"/>
              </a:rPr>
            </a:br>
            <a:r>
              <a:rPr lang="pt-BR" sz="4000" b="1" kern="0">
                <a:solidFill>
                  <a:srgbClr val="FFFF66"/>
                </a:solidFill>
                <a:latin typeface="+mj-lt"/>
                <a:ea typeface="+mj-ea"/>
                <a:cs typeface="+mj-cs"/>
              </a:rPr>
              <a:t/>
            </a:r>
            <a:br>
              <a:rPr lang="pt-BR" sz="4000" b="1" kern="0">
                <a:solidFill>
                  <a:srgbClr val="FFFF66"/>
                </a:solidFill>
                <a:latin typeface="+mj-lt"/>
                <a:ea typeface="+mj-ea"/>
                <a:cs typeface="+mj-cs"/>
              </a:rPr>
            </a:br>
            <a:endParaRPr lang="pt-BR" sz="4800" b="1" kern="0" dirty="0">
              <a:solidFill>
                <a:srgbClr val="FFFF66"/>
              </a:solidFill>
              <a:latin typeface="+mj-lt"/>
              <a:ea typeface="+mj-ea"/>
              <a:cs typeface="+mj-cs"/>
            </a:endParaRPr>
          </a:p>
        </p:txBody>
      </p:sp>
    </p:spTree>
  </p:cSld>
  <p:clrMapOvr>
    <a:masterClrMapping/>
  </p:clrMapOvr>
  <p:transition>
    <p:wipe dir="r"/>
  </p:transition>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0066" name="Title 1"/>
          <p:cNvSpPr>
            <a:spLocks noGrp="1"/>
          </p:cNvSpPr>
          <p:nvPr>
            <p:ph type="ctrTitle"/>
          </p:nvPr>
        </p:nvSpPr>
        <p:spPr>
          <a:xfrm>
            <a:off x="387350" y="2286000"/>
            <a:ext cx="9055100" cy="3357563"/>
          </a:xfrm>
        </p:spPr>
        <p:txBody>
          <a:bodyPr/>
          <a:lstStyle/>
          <a:p>
            <a:r>
              <a:rPr lang="pt-BR" b="1" smtClean="0">
                <a:solidFill>
                  <a:srgbClr val="B6020F"/>
                </a:solidFill>
              </a:rPr>
              <a:t>Aplicação de inseticida padrão sem conhecimento da distribuição do tamanho da lagarta na lavoura </a:t>
            </a:r>
          </a:p>
        </p:txBody>
      </p:sp>
      <p:sp>
        <p:nvSpPr>
          <p:cNvPr id="4" name="Rectangle 4"/>
          <p:cNvSpPr txBox="1">
            <a:spLocks noChangeArrowheads="1"/>
          </p:cNvSpPr>
          <p:nvPr/>
        </p:nvSpPr>
        <p:spPr bwMode="auto">
          <a:xfrm>
            <a:off x="0" y="0"/>
            <a:ext cx="9906000" cy="1785938"/>
          </a:xfrm>
          <a:prstGeom prst="rect">
            <a:avLst/>
          </a:prstGeom>
          <a:solidFill>
            <a:srgbClr val="0000FF"/>
          </a:solidFill>
          <a:ln w="9525">
            <a:noFill/>
            <a:miter lim="800000"/>
            <a:headEnd/>
            <a:tailEnd/>
          </a:ln>
        </p:spPr>
        <p:txBody>
          <a:bodyPr anchor="ctr"/>
          <a:lstStyle/>
          <a:p>
            <a:pPr>
              <a:defRPr/>
            </a:pPr>
            <a:r>
              <a:rPr lang="pt-BR" sz="4000" b="1" kern="0" dirty="0">
                <a:solidFill>
                  <a:srgbClr val="FFFF66"/>
                </a:solidFill>
                <a:latin typeface="+mj-lt"/>
                <a:ea typeface="+mj-ea"/>
                <a:cs typeface="+mj-cs"/>
              </a:rPr>
              <a:t/>
            </a:r>
            <a:br>
              <a:rPr lang="pt-BR" sz="4000" b="1" kern="0" dirty="0">
                <a:solidFill>
                  <a:srgbClr val="FFFF66"/>
                </a:solidFill>
                <a:latin typeface="+mj-lt"/>
                <a:ea typeface="+mj-ea"/>
                <a:cs typeface="+mj-cs"/>
              </a:rPr>
            </a:br>
            <a:r>
              <a:rPr lang="pt-BR" sz="4000" b="1" kern="0" dirty="0">
                <a:solidFill>
                  <a:srgbClr val="FFFF66"/>
                </a:solidFill>
                <a:latin typeface="+mj-lt"/>
                <a:ea typeface="+mj-ea"/>
                <a:cs typeface="+mj-cs"/>
              </a:rPr>
              <a:t/>
            </a:r>
            <a:br>
              <a:rPr lang="pt-BR" sz="4000" b="1" kern="0" dirty="0">
                <a:solidFill>
                  <a:srgbClr val="FFFF66"/>
                </a:solidFill>
                <a:latin typeface="+mj-lt"/>
                <a:ea typeface="+mj-ea"/>
                <a:cs typeface="+mj-cs"/>
              </a:rPr>
            </a:br>
            <a:r>
              <a:rPr lang="pt-BR" sz="4000" b="1" kern="0" dirty="0">
                <a:solidFill>
                  <a:srgbClr val="FFFF66"/>
                </a:solidFill>
                <a:latin typeface="+mj-lt"/>
                <a:ea typeface="+mj-ea"/>
                <a:cs typeface="+mj-cs"/>
              </a:rPr>
              <a:t/>
            </a:r>
            <a:br>
              <a:rPr lang="pt-BR" sz="4000" b="1" kern="0" dirty="0">
                <a:solidFill>
                  <a:srgbClr val="FFFF66"/>
                </a:solidFill>
                <a:latin typeface="+mj-lt"/>
                <a:ea typeface="+mj-ea"/>
                <a:cs typeface="+mj-cs"/>
              </a:rPr>
            </a:br>
            <a:r>
              <a:rPr lang="pt-BR" sz="4000" b="1" kern="0" dirty="0">
                <a:solidFill>
                  <a:srgbClr val="FFFF66"/>
                </a:solidFill>
                <a:latin typeface="+mj-lt"/>
                <a:ea typeface="+mj-ea"/>
                <a:cs typeface="+mj-cs"/>
              </a:rPr>
              <a:t>Manejo Integrado de Pragas de Milho em área convencional e área de refúgio</a:t>
            </a:r>
            <a:br>
              <a:rPr lang="pt-BR" sz="4000" b="1" kern="0" dirty="0">
                <a:solidFill>
                  <a:srgbClr val="FFFF66"/>
                </a:solidFill>
                <a:latin typeface="+mj-lt"/>
                <a:ea typeface="+mj-ea"/>
                <a:cs typeface="+mj-cs"/>
              </a:rPr>
            </a:br>
            <a:r>
              <a:rPr lang="pt-BR" sz="4000" b="1" kern="0" dirty="0">
                <a:solidFill>
                  <a:srgbClr val="FFFF66"/>
                </a:solidFill>
                <a:latin typeface="+mj-lt"/>
                <a:ea typeface="+mj-ea"/>
                <a:cs typeface="+mj-cs"/>
              </a:rPr>
              <a:t/>
            </a:r>
            <a:br>
              <a:rPr lang="pt-BR" sz="4000" b="1" kern="0" dirty="0">
                <a:solidFill>
                  <a:srgbClr val="FFFF66"/>
                </a:solidFill>
                <a:latin typeface="+mj-lt"/>
                <a:ea typeface="+mj-ea"/>
                <a:cs typeface="+mj-cs"/>
              </a:rPr>
            </a:br>
            <a:r>
              <a:rPr lang="pt-BR" sz="4000" b="1" kern="0" dirty="0">
                <a:solidFill>
                  <a:srgbClr val="FFFF66"/>
                </a:solidFill>
                <a:latin typeface="+mj-lt"/>
                <a:ea typeface="+mj-ea"/>
                <a:cs typeface="+mj-cs"/>
              </a:rPr>
              <a:t/>
            </a:r>
            <a:br>
              <a:rPr lang="pt-BR" sz="4000" b="1" kern="0" dirty="0">
                <a:solidFill>
                  <a:srgbClr val="FFFF66"/>
                </a:solidFill>
                <a:latin typeface="+mj-lt"/>
                <a:ea typeface="+mj-ea"/>
                <a:cs typeface="+mj-cs"/>
              </a:rPr>
            </a:br>
            <a:endParaRPr lang="pt-BR" sz="4800" b="1" kern="0" dirty="0">
              <a:solidFill>
                <a:srgbClr val="FFFF66"/>
              </a:solidFill>
              <a:latin typeface="+mj-lt"/>
              <a:ea typeface="+mj-ea"/>
              <a:cs typeface="+mj-cs"/>
            </a:endParaRPr>
          </a:p>
        </p:txBody>
      </p:sp>
    </p:spTree>
  </p:cSld>
  <p:clrMapOvr>
    <a:masterClrMapping/>
  </p:clrMapOvr>
  <p:transition>
    <p:wipe dir="r"/>
  </p:transition>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2"/>
          <p:cNvSpPr>
            <a:spLocks noChangeArrowheads="1"/>
          </p:cNvSpPr>
          <p:nvPr/>
        </p:nvSpPr>
        <p:spPr bwMode="auto">
          <a:xfrm>
            <a:off x="244475" y="1857375"/>
            <a:ext cx="4017963" cy="458788"/>
          </a:xfrm>
          <a:prstGeom prst="rect">
            <a:avLst/>
          </a:prstGeom>
          <a:solidFill>
            <a:schemeClr val="tx1"/>
          </a:solidFill>
          <a:ln w="76200">
            <a:solidFill>
              <a:srgbClr val="FFFF00"/>
            </a:solidFill>
            <a:miter lim="800000"/>
            <a:headEnd/>
            <a:tailEnd/>
          </a:ln>
        </p:spPr>
        <p:txBody>
          <a:bodyPr wrap="none" lIns="90488" tIns="44450" rIns="90488" bIns="44450">
            <a:spAutoFit/>
          </a:bodyPr>
          <a:lstStyle/>
          <a:p>
            <a:r>
              <a:rPr lang="pt-BR" b="1">
                <a:solidFill>
                  <a:srgbClr val="FFFF00"/>
                </a:solidFill>
                <a:cs typeface="Arial" charset="0"/>
              </a:rPr>
              <a:t>Exemplo com a Deltametrina</a:t>
            </a:r>
          </a:p>
        </p:txBody>
      </p:sp>
      <p:graphicFrame>
        <p:nvGraphicFramePr>
          <p:cNvPr id="490499" name="Object 3">
            <a:hlinkClick r:id="" action="ppaction://ole?verb=0"/>
          </p:cNvPr>
          <p:cNvGraphicFramePr>
            <a:graphicFrameLocks/>
          </p:cNvGraphicFramePr>
          <p:nvPr/>
        </p:nvGraphicFramePr>
        <p:xfrm>
          <a:off x="2613025" y="2420938"/>
          <a:ext cx="6456363" cy="3887787"/>
        </p:xfrm>
        <a:graphic>
          <a:graphicData uri="http://schemas.openxmlformats.org/presentationml/2006/ole">
            <p:oleObj spid="_x0000_s5122" name="Gráfico" r:id="rId4" imgW="7962833" imgH="4924357" progId="MSGraph.Chart.8">
              <p:embed followColorScheme="full"/>
            </p:oleObj>
          </a:graphicData>
        </a:graphic>
      </p:graphicFrame>
      <p:sp>
        <p:nvSpPr>
          <p:cNvPr id="490500" name="Text Box 4"/>
          <p:cNvSpPr txBox="1">
            <a:spLocks noChangeArrowheads="1"/>
          </p:cNvSpPr>
          <p:nvPr/>
        </p:nvSpPr>
        <p:spPr bwMode="auto">
          <a:xfrm>
            <a:off x="4025900" y="3114675"/>
            <a:ext cx="1116013" cy="461963"/>
          </a:xfrm>
          <a:prstGeom prst="rect">
            <a:avLst/>
          </a:prstGeom>
          <a:solidFill>
            <a:schemeClr val="tx1"/>
          </a:solidFill>
          <a:ln w="9525">
            <a:noFill/>
            <a:miter lim="800000"/>
            <a:headEnd/>
            <a:tailEnd/>
          </a:ln>
        </p:spPr>
        <p:txBody>
          <a:bodyPr wrap="none">
            <a:spAutoFit/>
          </a:bodyPr>
          <a:lstStyle/>
          <a:p>
            <a:pPr eaLnBrk="0" hangingPunct="0"/>
            <a:r>
              <a:rPr lang="pt-BR">
                <a:solidFill>
                  <a:srgbClr val="FFFF00"/>
                </a:solidFill>
                <a:cs typeface="Arial" charset="0"/>
              </a:rPr>
              <a:t>Instar 5</a:t>
            </a:r>
          </a:p>
        </p:txBody>
      </p:sp>
      <p:sp>
        <p:nvSpPr>
          <p:cNvPr id="490501" name="Text Box 5"/>
          <p:cNvSpPr txBox="1">
            <a:spLocks noChangeArrowheads="1"/>
          </p:cNvSpPr>
          <p:nvPr/>
        </p:nvSpPr>
        <p:spPr bwMode="auto">
          <a:xfrm>
            <a:off x="4046538" y="3835400"/>
            <a:ext cx="1116012" cy="461963"/>
          </a:xfrm>
          <a:prstGeom prst="rect">
            <a:avLst/>
          </a:prstGeom>
          <a:solidFill>
            <a:schemeClr val="tx1"/>
          </a:solidFill>
          <a:ln w="9525">
            <a:noFill/>
            <a:miter lim="800000"/>
            <a:headEnd/>
            <a:tailEnd/>
          </a:ln>
        </p:spPr>
        <p:txBody>
          <a:bodyPr wrap="none">
            <a:spAutoFit/>
          </a:bodyPr>
          <a:lstStyle/>
          <a:p>
            <a:pPr eaLnBrk="0" hangingPunct="0"/>
            <a:r>
              <a:rPr lang="pt-BR">
                <a:solidFill>
                  <a:srgbClr val="FFFF00"/>
                </a:solidFill>
                <a:cs typeface="Arial" charset="0"/>
              </a:rPr>
              <a:t>Instar 4</a:t>
            </a:r>
          </a:p>
        </p:txBody>
      </p:sp>
      <p:sp>
        <p:nvSpPr>
          <p:cNvPr id="490502" name="Text Box 6"/>
          <p:cNvSpPr txBox="1">
            <a:spLocks noChangeArrowheads="1"/>
          </p:cNvSpPr>
          <p:nvPr/>
        </p:nvSpPr>
        <p:spPr bwMode="auto">
          <a:xfrm>
            <a:off x="4046538" y="4483100"/>
            <a:ext cx="1116012" cy="461963"/>
          </a:xfrm>
          <a:prstGeom prst="rect">
            <a:avLst/>
          </a:prstGeom>
          <a:solidFill>
            <a:schemeClr val="tx1"/>
          </a:solidFill>
          <a:ln w="9525">
            <a:noFill/>
            <a:miter lim="800000"/>
            <a:headEnd/>
            <a:tailEnd/>
          </a:ln>
        </p:spPr>
        <p:txBody>
          <a:bodyPr wrap="none">
            <a:spAutoFit/>
          </a:bodyPr>
          <a:lstStyle/>
          <a:p>
            <a:pPr eaLnBrk="0" hangingPunct="0"/>
            <a:r>
              <a:rPr lang="pt-BR">
                <a:solidFill>
                  <a:srgbClr val="FFFF00"/>
                </a:solidFill>
                <a:cs typeface="Arial" charset="0"/>
              </a:rPr>
              <a:t>Instar 3</a:t>
            </a:r>
          </a:p>
        </p:txBody>
      </p:sp>
      <p:sp>
        <p:nvSpPr>
          <p:cNvPr id="490503" name="Text Box 7"/>
          <p:cNvSpPr txBox="1">
            <a:spLocks noChangeArrowheads="1"/>
          </p:cNvSpPr>
          <p:nvPr/>
        </p:nvSpPr>
        <p:spPr bwMode="auto">
          <a:xfrm>
            <a:off x="4046538" y="5130800"/>
            <a:ext cx="1116012" cy="461963"/>
          </a:xfrm>
          <a:prstGeom prst="rect">
            <a:avLst/>
          </a:prstGeom>
          <a:solidFill>
            <a:schemeClr val="tx1"/>
          </a:solidFill>
          <a:ln w="9525">
            <a:noFill/>
            <a:miter lim="800000"/>
            <a:headEnd/>
            <a:tailEnd/>
          </a:ln>
        </p:spPr>
        <p:txBody>
          <a:bodyPr wrap="none">
            <a:spAutoFit/>
          </a:bodyPr>
          <a:lstStyle/>
          <a:p>
            <a:pPr eaLnBrk="0" hangingPunct="0"/>
            <a:r>
              <a:rPr lang="pt-BR">
                <a:solidFill>
                  <a:srgbClr val="FFFF00"/>
                </a:solidFill>
                <a:cs typeface="Arial" charset="0"/>
              </a:rPr>
              <a:t>Instar 2</a:t>
            </a:r>
          </a:p>
        </p:txBody>
      </p:sp>
      <p:sp>
        <p:nvSpPr>
          <p:cNvPr id="490504" name="Text Box 8"/>
          <p:cNvSpPr txBox="1">
            <a:spLocks noChangeArrowheads="1"/>
          </p:cNvSpPr>
          <p:nvPr/>
        </p:nvSpPr>
        <p:spPr bwMode="auto">
          <a:xfrm>
            <a:off x="7158038" y="1857375"/>
            <a:ext cx="2414587" cy="461963"/>
          </a:xfrm>
          <a:prstGeom prst="rect">
            <a:avLst/>
          </a:prstGeom>
          <a:solidFill>
            <a:schemeClr val="tx1"/>
          </a:solidFill>
          <a:ln w="9525">
            <a:noFill/>
            <a:miter lim="800000"/>
            <a:headEnd/>
            <a:tailEnd/>
          </a:ln>
        </p:spPr>
        <p:txBody>
          <a:bodyPr wrap="none">
            <a:spAutoFit/>
          </a:bodyPr>
          <a:lstStyle/>
          <a:p>
            <a:r>
              <a:rPr lang="pt-BR" b="1">
                <a:solidFill>
                  <a:srgbClr val="FFFFFF"/>
                </a:solidFill>
                <a:cs typeface="Arial" charset="0"/>
              </a:rPr>
              <a:t>Mortalidade (%)</a:t>
            </a:r>
          </a:p>
        </p:txBody>
      </p:sp>
      <p:sp>
        <p:nvSpPr>
          <p:cNvPr id="490505" name="Text Box 9"/>
          <p:cNvSpPr txBox="1">
            <a:spLocks noChangeArrowheads="1"/>
          </p:cNvSpPr>
          <p:nvPr/>
        </p:nvSpPr>
        <p:spPr bwMode="auto">
          <a:xfrm>
            <a:off x="5075238" y="5995988"/>
            <a:ext cx="1962150" cy="461962"/>
          </a:xfrm>
          <a:prstGeom prst="rect">
            <a:avLst/>
          </a:prstGeom>
          <a:solidFill>
            <a:schemeClr val="tx1"/>
          </a:solidFill>
          <a:ln w="9525">
            <a:noFill/>
            <a:miter lim="800000"/>
            <a:headEnd/>
            <a:tailEnd/>
          </a:ln>
        </p:spPr>
        <p:txBody>
          <a:bodyPr wrap="none">
            <a:spAutoFit/>
          </a:bodyPr>
          <a:lstStyle/>
          <a:p>
            <a:pPr eaLnBrk="0" hangingPunct="0"/>
            <a:r>
              <a:rPr lang="pt-BR" b="1">
                <a:solidFill>
                  <a:srgbClr val="FFFF00"/>
                </a:solidFill>
                <a:cs typeface="Arial" charset="0"/>
              </a:rPr>
              <a:t>75 ml/hectare</a:t>
            </a:r>
          </a:p>
        </p:txBody>
      </p:sp>
      <p:pic>
        <p:nvPicPr>
          <p:cNvPr id="490506" name="Picture 10" descr="Scan311"/>
          <p:cNvPicPr>
            <a:picLocks noChangeAspect="1" noChangeArrowheads="1"/>
          </p:cNvPicPr>
          <p:nvPr/>
        </p:nvPicPr>
        <p:blipFill>
          <a:blip r:embed="rId5" cstate="email"/>
          <a:srcRect/>
          <a:stretch>
            <a:fillRect/>
          </a:stretch>
        </p:blipFill>
        <p:spPr bwMode="auto">
          <a:xfrm>
            <a:off x="193675" y="2500313"/>
            <a:ext cx="3335338" cy="3671887"/>
          </a:xfrm>
          <a:prstGeom prst="rect">
            <a:avLst/>
          </a:prstGeom>
          <a:noFill/>
          <a:ln w="76200">
            <a:solidFill>
              <a:srgbClr val="00FFFF"/>
            </a:solidFill>
            <a:miter lim="800000"/>
            <a:headEnd/>
            <a:tailEnd/>
          </a:ln>
        </p:spPr>
      </p:pic>
      <p:sp>
        <p:nvSpPr>
          <p:cNvPr id="490507" name="Text Box 11"/>
          <p:cNvSpPr txBox="1">
            <a:spLocks noChangeArrowheads="1"/>
          </p:cNvSpPr>
          <p:nvPr/>
        </p:nvSpPr>
        <p:spPr bwMode="auto">
          <a:xfrm>
            <a:off x="149225" y="6324600"/>
            <a:ext cx="3571875" cy="461963"/>
          </a:xfrm>
          <a:prstGeom prst="rect">
            <a:avLst/>
          </a:prstGeom>
          <a:solidFill>
            <a:srgbClr val="800000"/>
          </a:solidFill>
          <a:ln w="9525">
            <a:noFill/>
            <a:miter lim="800000"/>
            <a:headEnd/>
            <a:tailEnd/>
          </a:ln>
        </p:spPr>
        <p:txBody>
          <a:bodyPr wrap="none">
            <a:spAutoFit/>
          </a:bodyPr>
          <a:lstStyle/>
          <a:p>
            <a:pPr eaLnBrk="0" hangingPunct="0"/>
            <a:r>
              <a:rPr lang="pt-BR" b="1">
                <a:solidFill>
                  <a:srgbClr val="FFFF00"/>
                </a:solidFill>
                <a:cs typeface="Arial" charset="0"/>
              </a:rPr>
              <a:t>Subdose leva a resistência</a:t>
            </a:r>
          </a:p>
        </p:txBody>
      </p:sp>
      <p:sp>
        <p:nvSpPr>
          <p:cNvPr id="490508" name="Text Box 12"/>
          <p:cNvSpPr txBox="1">
            <a:spLocks noChangeArrowheads="1"/>
          </p:cNvSpPr>
          <p:nvPr/>
        </p:nvSpPr>
        <p:spPr bwMode="auto">
          <a:xfrm>
            <a:off x="873125" y="2852738"/>
            <a:ext cx="7519988" cy="1077912"/>
          </a:xfrm>
          <a:prstGeom prst="rect">
            <a:avLst/>
          </a:prstGeom>
          <a:solidFill>
            <a:srgbClr val="990000"/>
          </a:solidFill>
          <a:ln w="76200">
            <a:solidFill>
              <a:srgbClr val="00FFFF"/>
            </a:solidFill>
            <a:miter lim="800000"/>
            <a:headEnd/>
            <a:tailEnd/>
          </a:ln>
        </p:spPr>
        <p:txBody>
          <a:bodyPr wrap="none">
            <a:spAutoFit/>
          </a:bodyPr>
          <a:lstStyle/>
          <a:p>
            <a:pPr defTabSz="192088" eaLnBrk="0" hangingPunct="0"/>
            <a:r>
              <a:rPr lang="pt-BR" sz="3200" b="1">
                <a:solidFill>
                  <a:srgbClr val="FFFF00"/>
                </a:solidFill>
                <a:cs typeface="Arial" charset="0"/>
              </a:rPr>
              <a:t>Quando se aplica </a:t>
            </a:r>
            <a:r>
              <a:rPr lang="pt-BR" sz="3200" b="1">
                <a:solidFill>
                  <a:srgbClr val="FFFF00"/>
                </a:solidFill>
                <a:ea typeface="PMingLiU" pitchFamily="18" charset="-120"/>
                <a:cs typeface="Arial" charset="0"/>
              </a:rPr>
              <a:t>o</a:t>
            </a:r>
            <a:r>
              <a:rPr lang="pt-BR" sz="3200" b="1">
                <a:solidFill>
                  <a:srgbClr val="FFFF00"/>
                </a:solidFill>
                <a:cs typeface="Arial" charset="0"/>
              </a:rPr>
              <a:t> inseticida sem saber o </a:t>
            </a:r>
          </a:p>
          <a:p>
            <a:pPr defTabSz="192088" eaLnBrk="0" hangingPunct="0"/>
            <a:r>
              <a:rPr lang="pt-BR" sz="3200" b="1">
                <a:solidFill>
                  <a:srgbClr val="FFFF00"/>
                </a:solidFill>
                <a:cs typeface="Arial" charset="0"/>
              </a:rPr>
              <a:t>“tamanho” da </a:t>
            </a:r>
            <a:r>
              <a:rPr lang="pt-BR" sz="3200" b="1">
                <a:solidFill>
                  <a:srgbClr val="FFFF00"/>
                </a:solidFill>
                <a:ea typeface="PMingLiU" pitchFamily="18" charset="-120"/>
              </a:rPr>
              <a:t>l</a:t>
            </a:r>
            <a:r>
              <a:rPr lang="pt-BR" sz="3200" b="1">
                <a:solidFill>
                  <a:srgbClr val="FFFF00"/>
                </a:solidFill>
                <a:cs typeface="Arial" charset="0"/>
              </a:rPr>
              <a:t>agarta</a:t>
            </a:r>
          </a:p>
        </p:txBody>
      </p:sp>
      <p:sp>
        <p:nvSpPr>
          <p:cNvPr id="14" name="Rectangle 4"/>
          <p:cNvSpPr txBox="1">
            <a:spLocks noChangeArrowheads="1"/>
          </p:cNvSpPr>
          <p:nvPr/>
        </p:nvSpPr>
        <p:spPr bwMode="auto">
          <a:xfrm>
            <a:off x="0" y="0"/>
            <a:ext cx="9906000" cy="1785938"/>
          </a:xfrm>
          <a:prstGeom prst="rect">
            <a:avLst/>
          </a:prstGeom>
          <a:solidFill>
            <a:srgbClr val="0000FF"/>
          </a:solidFill>
          <a:ln w="9525">
            <a:noFill/>
            <a:miter lim="800000"/>
            <a:headEnd/>
            <a:tailEnd/>
          </a:ln>
        </p:spPr>
        <p:txBody>
          <a:bodyPr anchor="ctr"/>
          <a:lstStyle/>
          <a:p>
            <a:pPr>
              <a:defRPr/>
            </a:pPr>
            <a:r>
              <a:rPr lang="pt-BR" sz="4000" b="1" kern="0" dirty="0">
                <a:solidFill>
                  <a:srgbClr val="FFFF66"/>
                </a:solidFill>
                <a:latin typeface="+mj-lt"/>
                <a:ea typeface="+mj-ea"/>
                <a:cs typeface="+mj-cs"/>
              </a:rPr>
              <a:t/>
            </a:r>
            <a:br>
              <a:rPr lang="pt-BR" sz="4000" b="1" kern="0" dirty="0">
                <a:solidFill>
                  <a:srgbClr val="FFFF66"/>
                </a:solidFill>
                <a:latin typeface="+mj-lt"/>
                <a:ea typeface="+mj-ea"/>
                <a:cs typeface="+mj-cs"/>
              </a:rPr>
            </a:br>
            <a:r>
              <a:rPr lang="pt-BR" sz="4000" b="1" kern="0" dirty="0">
                <a:solidFill>
                  <a:srgbClr val="FFFF66"/>
                </a:solidFill>
                <a:latin typeface="+mj-lt"/>
                <a:ea typeface="+mj-ea"/>
                <a:cs typeface="+mj-cs"/>
              </a:rPr>
              <a:t/>
            </a:r>
            <a:br>
              <a:rPr lang="pt-BR" sz="4000" b="1" kern="0" dirty="0">
                <a:solidFill>
                  <a:srgbClr val="FFFF66"/>
                </a:solidFill>
                <a:latin typeface="+mj-lt"/>
                <a:ea typeface="+mj-ea"/>
                <a:cs typeface="+mj-cs"/>
              </a:rPr>
            </a:br>
            <a:r>
              <a:rPr lang="pt-BR" sz="4000" b="1" kern="0" dirty="0">
                <a:solidFill>
                  <a:srgbClr val="FFFF66"/>
                </a:solidFill>
                <a:latin typeface="+mj-lt"/>
                <a:ea typeface="+mj-ea"/>
                <a:cs typeface="+mj-cs"/>
              </a:rPr>
              <a:t/>
            </a:r>
            <a:br>
              <a:rPr lang="pt-BR" sz="4000" b="1" kern="0" dirty="0">
                <a:solidFill>
                  <a:srgbClr val="FFFF66"/>
                </a:solidFill>
                <a:latin typeface="+mj-lt"/>
                <a:ea typeface="+mj-ea"/>
                <a:cs typeface="+mj-cs"/>
              </a:rPr>
            </a:br>
            <a:r>
              <a:rPr lang="pt-BR" sz="4000" b="1" kern="0" dirty="0">
                <a:solidFill>
                  <a:srgbClr val="FFFF66"/>
                </a:solidFill>
                <a:latin typeface="+mj-lt"/>
                <a:ea typeface="+mj-ea"/>
                <a:cs typeface="+mj-cs"/>
              </a:rPr>
              <a:t>Manejo Integrado de Pragas de Milho em área convencional e área de refúgio</a:t>
            </a:r>
            <a:br>
              <a:rPr lang="pt-BR" sz="4000" b="1" kern="0" dirty="0">
                <a:solidFill>
                  <a:srgbClr val="FFFF66"/>
                </a:solidFill>
                <a:latin typeface="+mj-lt"/>
                <a:ea typeface="+mj-ea"/>
                <a:cs typeface="+mj-cs"/>
              </a:rPr>
            </a:br>
            <a:r>
              <a:rPr lang="pt-BR" sz="4000" b="1" kern="0" dirty="0">
                <a:solidFill>
                  <a:srgbClr val="FFFF66"/>
                </a:solidFill>
                <a:latin typeface="+mj-lt"/>
                <a:ea typeface="+mj-ea"/>
                <a:cs typeface="+mj-cs"/>
              </a:rPr>
              <a:t/>
            </a:r>
            <a:br>
              <a:rPr lang="pt-BR" sz="4000" b="1" kern="0" dirty="0">
                <a:solidFill>
                  <a:srgbClr val="FFFF66"/>
                </a:solidFill>
                <a:latin typeface="+mj-lt"/>
                <a:ea typeface="+mj-ea"/>
                <a:cs typeface="+mj-cs"/>
              </a:rPr>
            </a:br>
            <a:r>
              <a:rPr lang="pt-BR" sz="4000" b="1" kern="0" dirty="0">
                <a:solidFill>
                  <a:srgbClr val="FFFF66"/>
                </a:solidFill>
                <a:latin typeface="+mj-lt"/>
                <a:ea typeface="+mj-ea"/>
                <a:cs typeface="+mj-cs"/>
              </a:rPr>
              <a:t/>
            </a:r>
            <a:br>
              <a:rPr lang="pt-BR" sz="4000" b="1" kern="0" dirty="0">
                <a:solidFill>
                  <a:srgbClr val="FFFF66"/>
                </a:solidFill>
                <a:latin typeface="+mj-lt"/>
                <a:ea typeface="+mj-ea"/>
                <a:cs typeface="+mj-cs"/>
              </a:rPr>
            </a:br>
            <a:endParaRPr lang="pt-BR" sz="4800" b="1" kern="0" dirty="0">
              <a:solidFill>
                <a:srgbClr val="FFFF66"/>
              </a:solidFill>
              <a:latin typeface="+mj-lt"/>
              <a:ea typeface="+mj-ea"/>
              <a:cs typeface="+mj-cs"/>
            </a:endParaRP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490508"/>
                                        </p:tgtEl>
                                        <p:attrNameLst>
                                          <p:attrName>style.visibility</p:attrName>
                                        </p:attrNameLst>
                                      </p:cBhvr>
                                      <p:to>
                                        <p:strVal val="visible"/>
                                      </p:to>
                                    </p:set>
                                    <p:animEffect transition="in" filter="diamond(in)">
                                      <p:cBhvr>
                                        <p:cTn id="7" dur="2000"/>
                                        <p:tgtEl>
                                          <p:spTgt spid="49050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2000"/>
                                        <p:tgtEl>
                                          <p:spTgt spid="490508"/>
                                        </p:tgtEl>
                                      </p:cBhvr>
                                    </p:animEffect>
                                    <p:set>
                                      <p:cBhvr>
                                        <p:cTn id="12" dur="1" fill="hold">
                                          <p:stCondLst>
                                            <p:cond delay="1999"/>
                                          </p:stCondLst>
                                        </p:cTn>
                                        <p:tgtEl>
                                          <p:spTgt spid="490508"/>
                                        </p:tgtEl>
                                        <p:attrNameLst>
                                          <p:attrName>style.visibility</p:attrName>
                                        </p:attrNameLst>
                                      </p:cBhvr>
                                      <p:to>
                                        <p:strVal val="hidden"/>
                                      </p:to>
                                    </p:set>
                                  </p:childTnLst>
                                </p:cTn>
                              </p:par>
                            </p:childTnLst>
                          </p:cTn>
                        </p:par>
                        <p:par>
                          <p:cTn id="13" fill="hold">
                            <p:stCondLst>
                              <p:cond delay="2000"/>
                            </p:stCondLst>
                            <p:childTnLst>
                              <p:par>
                                <p:cTn id="14" presetID="8" presetClass="entr" presetSubtype="16" fill="hold" nodeType="afterEffect">
                                  <p:stCondLst>
                                    <p:cond delay="0"/>
                                  </p:stCondLst>
                                  <p:childTnLst>
                                    <p:set>
                                      <p:cBhvr>
                                        <p:cTn id="15" dur="1" fill="hold">
                                          <p:stCondLst>
                                            <p:cond delay="0"/>
                                          </p:stCondLst>
                                        </p:cTn>
                                        <p:tgtEl>
                                          <p:spTgt spid="490506"/>
                                        </p:tgtEl>
                                        <p:attrNameLst>
                                          <p:attrName>style.visibility</p:attrName>
                                        </p:attrNameLst>
                                      </p:cBhvr>
                                      <p:to>
                                        <p:strVal val="visible"/>
                                      </p:to>
                                    </p:set>
                                    <p:animEffect transition="in" filter="diamond(in)">
                                      <p:cBhvr>
                                        <p:cTn id="16" dur="2000"/>
                                        <p:tgtEl>
                                          <p:spTgt spid="490506"/>
                                        </p:tgtEl>
                                      </p:cBhvr>
                                    </p:animEffect>
                                  </p:childTnLst>
                                </p:cTn>
                              </p:par>
                            </p:childTnLst>
                          </p:cTn>
                        </p:par>
                      </p:childTnLst>
                    </p:cTn>
                  </p:par>
                  <p:par>
                    <p:cTn id="17" fill="hold">
                      <p:stCondLst>
                        <p:cond delay="indefinite"/>
                      </p:stCondLst>
                      <p:childTnLst>
                        <p:par>
                          <p:cTn id="18" fill="hold">
                            <p:stCondLst>
                              <p:cond delay="0"/>
                            </p:stCondLst>
                            <p:childTnLst>
                              <p:par>
                                <p:cTn id="19" presetID="8" presetClass="entr" presetSubtype="16" fill="hold" grpId="0" nodeType="clickEffect">
                                  <p:stCondLst>
                                    <p:cond delay="0"/>
                                  </p:stCondLst>
                                  <p:childTnLst>
                                    <p:set>
                                      <p:cBhvr>
                                        <p:cTn id="20" dur="1" fill="hold">
                                          <p:stCondLst>
                                            <p:cond delay="0"/>
                                          </p:stCondLst>
                                        </p:cTn>
                                        <p:tgtEl>
                                          <p:spTgt spid="490504"/>
                                        </p:tgtEl>
                                        <p:attrNameLst>
                                          <p:attrName>style.visibility</p:attrName>
                                        </p:attrNameLst>
                                      </p:cBhvr>
                                      <p:to>
                                        <p:strVal val="visible"/>
                                      </p:to>
                                    </p:set>
                                    <p:animEffect transition="in" filter="diamond(in)">
                                      <p:cBhvr>
                                        <p:cTn id="21" dur="2000"/>
                                        <p:tgtEl>
                                          <p:spTgt spid="490504"/>
                                        </p:tgtEl>
                                      </p:cBhvr>
                                    </p:animEffect>
                                  </p:childTnLst>
                                </p:cTn>
                              </p:par>
                              <p:par>
                                <p:cTn id="22" presetID="8" presetClass="entr" presetSubtype="16" fill="hold" grpId="0" nodeType="withEffect">
                                  <p:stCondLst>
                                    <p:cond delay="0"/>
                                  </p:stCondLst>
                                  <p:childTnLst>
                                    <p:set>
                                      <p:cBhvr>
                                        <p:cTn id="23" dur="1" fill="hold">
                                          <p:stCondLst>
                                            <p:cond delay="0"/>
                                          </p:stCondLst>
                                        </p:cTn>
                                        <p:tgtEl>
                                          <p:spTgt spid="490505"/>
                                        </p:tgtEl>
                                        <p:attrNameLst>
                                          <p:attrName>style.visibility</p:attrName>
                                        </p:attrNameLst>
                                      </p:cBhvr>
                                      <p:to>
                                        <p:strVal val="visible"/>
                                      </p:to>
                                    </p:set>
                                    <p:animEffect transition="in" filter="diamond(in)">
                                      <p:cBhvr>
                                        <p:cTn id="24" dur="2000"/>
                                        <p:tgtEl>
                                          <p:spTgt spid="490505"/>
                                        </p:tgtEl>
                                      </p:cBhvr>
                                    </p:animEffect>
                                  </p:childTnLst>
                                </p:cTn>
                              </p:par>
                            </p:childTnLst>
                          </p:cTn>
                        </p:par>
                      </p:childTnLst>
                    </p:cTn>
                  </p:par>
                  <p:par>
                    <p:cTn id="25" fill="hold">
                      <p:stCondLst>
                        <p:cond delay="indefinite"/>
                      </p:stCondLst>
                      <p:childTnLst>
                        <p:par>
                          <p:cTn id="26" fill="hold">
                            <p:stCondLst>
                              <p:cond delay="0"/>
                            </p:stCondLst>
                            <p:childTnLst>
                              <p:par>
                                <p:cTn id="27" presetID="8" presetClass="entr" presetSubtype="16" fill="hold" grpId="0" nodeType="clickEffect">
                                  <p:stCondLst>
                                    <p:cond delay="0"/>
                                  </p:stCondLst>
                                  <p:childTnLst>
                                    <p:set>
                                      <p:cBhvr>
                                        <p:cTn id="28" dur="1" fill="hold">
                                          <p:stCondLst>
                                            <p:cond delay="0"/>
                                          </p:stCondLst>
                                        </p:cTn>
                                        <p:tgtEl>
                                          <p:spTgt spid="490499"/>
                                        </p:tgtEl>
                                        <p:attrNameLst>
                                          <p:attrName>style.visibility</p:attrName>
                                        </p:attrNameLst>
                                      </p:cBhvr>
                                      <p:to>
                                        <p:strVal val="visible"/>
                                      </p:to>
                                    </p:set>
                                    <p:animEffect transition="in" filter="diamond(in)">
                                      <p:cBhvr>
                                        <p:cTn id="29" dur="2000"/>
                                        <p:tgtEl>
                                          <p:spTgt spid="490499"/>
                                        </p:tgtEl>
                                      </p:cBhvr>
                                    </p:animEffect>
                                  </p:childTnLst>
                                </p:cTn>
                              </p:par>
                              <p:par>
                                <p:cTn id="30" presetID="8" presetClass="entr" presetSubtype="16" fill="hold" grpId="0" nodeType="withEffect">
                                  <p:stCondLst>
                                    <p:cond delay="0"/>
                                  </p:stCondLst>
                                  <p:childTnLst>
                                    <p:set>
                                      <p:cBhvr>
                                        <p:cTn id="31" dur="1" fill="hold">
                                          <p:stCondLst>
                                            <p:cond delay="0"/>
                                          </p:stCondLst>
                                        </p:cTn>
                                        <p:tgtEl>
                                          <p:spTgt spid="490500"/>
                                        </p:tgtEl>
                                        <p:attrNameLst>
                                          <p:attrName>style.visibility</p:attrName>
                                        </p:attrNameLst>
                                      </p:cBhvr>
                                      <p:to>
                                        <p:strVal val="visible"/>
                                      </p:to>
                                    </p:set>
                                    <p:animEffect transition="in" filter="diamond(in)">
                                      <p:cBhvr>
                                        <p:cTn id="32" dur="2000"/>
                                        <p:tgtEl>
                                          <p:spTgt spid="490500"/>
                                        </p:tgtEl>
                                      </p:cBhvr>
                                    </p:animEffect>
                                  </p:childTnLst>
                                </p:cTn>
                              </p:par>
                              <p:par>
                                <p:cTn id="33" presetID="8" presetClass="entr" presetSubtype="16" fill="hold" grpId="0" nodeType="withEffect">
                                  <p:stCondLst>
                                    <p:cond delay="0"/>
                                  </p:stCondLst>
                                  <p:childTnLst>
                                    <p:set>
                                      <p:cBhvr>
                                        <p:cTn id="34" dur="1" fill="hold">
                                          <p:stCondLst>
                                            <p:cond delay="0"/>
                                          </p:stCondLst>
                                        </p:cTn>
                                        <p:tgtEl>
                                          <p:spTgt spid="490501"/>
                                        </p:tgtEl>
                                        <p:attrNameLst>
                                          <p:attrName>style.visibility</p:attrName>
                                        </p:attrNameLst>
                                      </p:cBhvr>
                                      <p:to>
                                        <p:strVal val="visible"/>
                                      </p:to>
                                    </p:set>
                                    <p:animEffect transition="in" filter="diamond(in)">
                                      <p:cBhvr>
                                        <p:cTn id="35" dur="2000"/>
                                        <p:tgtEl>
                                          <p:spTgt spid="490501"/>
                                        </p:tgtEl>
                                      </p:cBhvr>
                                    </p:animEffect>
                                  </p:childTnLst>
                                </p:cTn>
                              </p:par>
                              <p:par>
                                <p:cTn id="36" presetID="8" presetClass="entr" presetSubtype="16" fill="hold" grpId="0" nodeType="withEffect">
                                  <p:stCondLst>
                                    <p:cond delay="0"/>
                                  </p:stCondLst>
                                  <p:childTnLst>
                                    <p:set>
                                      <p:cBhvr>
                                        <p:cTn id="37" dur="1" fill="hold">
                                          <p:stCondLst>
                                            <p:cond delay="0"/>
                                          </p:stCondLst>
                                        </p:cTn>
                                        <p:tgtEl>
                                          <p:spTgt spid="490502"/>
                                        </p:tgtEl>
                                        <p:attrNameLst>
                                          <p:attrName>style.visibility</p:attrName>
                                        </p:attrNameLst>
                                      </p:cBhvr>
                                      <p:to>
                                        <p:strVal val="visible"/>
                                      </p:to>
                                    </p:set>
                                    <p:animEffect transition="in" filter="diamond(in)">
                                      <p:cBhvr>
                                        <p:cTn id="38" dur="2000"/>
                                        <p:tgtEl>
                                          <p:spTgt spid="490502"/>
                                        </p:tgtEl>
                                      </p:cBhvr>
                                    </p:animEffect>
                                  </p:childTnLst>
                                </p:cTn>
                              </p:par>
                              <p:par>
                                <p:cTn id="39" presetID="8" presetClass="entr" presetSubtype="16" fill="hold" grpId="0" nodeType="withEffect">
                                  <p:stCondLst>
                                    <p:cond delay="0"/>
                                  </p:stCondLst>
                                  <p:childTnLst>
                                    <p:set>
                                      <p:cBhvr>
                                        <p:cTn id="40" dur="1" fill="hold">
                                          <p:stCondLst>
                                            <p:cond delay="0"/>
                                          </p:stCondLst>
                                        </p:cTn>
                                        <p:tgtEl>
                                          <p:spTgt spid="490503"/>
                                        </p:tgtEl>
                                        <p:attrNameLst>
                                          <p:attrName>style.visibility</p:attrName>
                                        </p:attrNameLst>
                                      </p:cBhvr>
                                      <p:to>
                                        <p:strVal val="visible"/>
                                      </p:to>
                                    </p:set>
                                    <p:animEffect transition="in" filter="diamond(in)">
                                      <p:cBhvr>
                                        <p:cTn id="41" dur="2000"/>
                                        <p:tgtEl>
                                          <p:spTgt spid="490503"/>
                                        </p:tgtEl>
                                      </p:cBhvr>
                                    </p:animEffect>
                                  </p:childTnLst>
                                </p:cTn>
                              </p:par>
                            </p:childTnLst>
                          </p:cTn>
                        </p:par>
                        <p:par>
                          <p:cTn id="42" fill="hold">
                            <p:stCondLst>
                              <p:cond delay="2000"/>
                            </p:stCondLst>
                            <p:childTnLst>
                              <p:par>
                                <p:cTn id="43" presetID="8" presetClass="entr" presetSubtype="16" fill="hold" grpId="0" nodeType="afterEffect">
                                  <p:stCondLst>
                                    <p:cond delay="0"/>
                                  </p:stCondLst>
                                  <p:childTnLst>
                                    <p:set>
                                      <p:cBhvr>
                                        <p:cTn id="44" dur="1" fill="hold">
                                          <p:stCondLst>
                                            <p:cond delay="0"/>
                                          </p:stCondLst>
                                        </p:cTn>
                                        <p:tgtEl>
                                          <p:spTgt spid="490507"/>
                                        </p:tgtEl>
                                        <p:attrNameLst>
                                          <p:attrName>style.visibility</p:attrName>
                                        </p:attrNameLst>
                                      </p:cBhvr>
                                      <p:to>
                                        <p:strVal val="visible"/>
                                      </p:to>
                                    </p:set>
                                    <p:animEffect transition="in" filter="diamond(in)">
                                      <p:cBhvr>
                                        <p:cTn id="45" dur="1000"/>
                                        <p:tgtEl>
                                          <p:spTgt spid="4905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490499" grpId="0"/>
      <p:bldP spid="490500" grpId="0" animBg="1"/>
      <p:bldP spid="490501" grpId="0" animBg="1"/>
      <p:bldP spid="490502" grpId="0" animBg="1"/>
      <p:bldP spid="490503" grpId="0" animBg="1"/>
      <p:bldP spid="490504" grpId="0" animBg="1"/>
      <p:bldP spid="490505" grpId="0" animBg="1"/>
      <p:bldP spid="490507" grpId="0" animBg="1"/>
      <p:bldP spid="490508" grpId="0" animBg="1"/>
      <p:bldP spid="490508" grpId="1" animBg="1"/>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146" name="Object 2">
            <a:hlinkClick r:id="" action="ppaction://ole?verb=0"/>
          </p:cNvPr>
          <p:cNvGraphicFramePr>
            <a:graphicFrameLocks/>
          </p:cNvGraphicFramePr>
          <p:nvPr/>
        </p:nvGraphicFramePr>
        <p:xfrm>
          <a:off x="833438" y="2565400"/>
          <a:ext cx="7708900" cy="3889375"/>
        </p:xfrm>
        <a:graphic>
          <a:graphicData uri="http://schemas.openxmlformats.org/presentationml/2006/ole">
            <p:oleObj spid="_x0000_s6146" name="Gráfico" r:id="rId4" imgW="7962833" imgH="4924357" progId="MSGraph.Chart.8">
              <p:embed followColorScheme="full"/>
            </p:oleObj>
          </a:graphicData>
        </a:graphic>
      </p:graphicFrame>
      <p:sp>
        <p:nvSpPr>
          <p:cNvPr id="6147" name="Text Box 3"/>
          <p:cNvSpPr txBox="1">
            <a:spLocks noChangeArrowheads="1"/>
          </p:cNvSpPr>
          <p:nvPr/>
        </p:nvSpPr>
        <p:spPr bwMode="auto">
          <a:xfrm>
            <a:off x="2247900" y="3259138"/>
            <a:ext cx="1116013" cy="461962"/>
          </a:xfrm>
          <a:prstGeom prst="rect">
            <a:avLst/>
          </a:prstGeom>
          <a:solidFill>
            <a:schemeClr val="tx1"/>
          </a:solidFill>
          <a:ln w="9525">
            <a:noFill/>
            <a:miter lim="800000"/>
            <a:headEnd/>
            <a:tailEnd/>
          </a:ln>
        </p:spPr>
        <p:txBody>
          <a:bodyPr wrap="none">
            <a:spAutoFit/>
          </a:bodyPr>
          <a:lstStyle/>
          <a:p>
            <a:pPr eaLnBrk="0" hangingPunct="0"/>
            <a:r>
              <a:rPr lang="pt-BR">
                <a:solidFill>
                  <a:srgbClr val="FFFF00"/>
                </a:solidFill>
                <a:cs typeface="Arial" charset="0"/>
              </a:rPr>
              <a:t>Instar 5</a:t>
            </a:r>
          </a:p>
        </p:txBody>
      </p:sp>
      <p:sp>
        <p:nvSpPr>
          <p:cNvPr id="6148" name="Text Box 4"/>
          <p:cNvSpPr txBox="1">
            <a:spLocks noChangeArrowheads="1"/>
          </p:cNvSpPr>
          <p:nvPr/>
        </p:nvSpPr>
        <p:spPr bwMode="auto">
          <a:xfrm>
            <a:off x="2268538" y="3979863"/>
            <a:ext cx="1116012" cy="461962"/>
          </a:xfrm>
          <a:prstGeom prst="rect">
            <a:avLst/>
          </a:prstGeom>
          <a:solidFill>
            <a:schemeClr val="tx1"/>
          </a:solidFill>
          <a:ln w="9525">
            <a:noFill/>
            <a:miter lim="800000"/>
            <a:headEnd/>
            <a:tailEnd/>
          </a:ln>
        </p:spPr>
        <p:txBody>
          <a:bodyPr wrap="none">
            <a:spAutoFit/>
          </a:bodyPr>
          <a:lstStyle/>
          <a:p>
            <a:pPr eaLnBrk="0" hangingPunct="0"/>
            <a:r>
              <a:rPr lang="pt-BR">
                <a:solidFill>
                  <a:srgbClr val="FFFF00"/>
                </a:solidFill>
                <a:cs typeface="Arial" charset="0"/>
              </a:rPr>
              <a:t>Instar 4</a:t>
            </a:r>
          </a:p>
        </p:txBody>
      </p:sp>
      <p:sp>
        <p:nvSpPr>
          <p:cNvPr id="6149" name="Text Box 5"/>
          <p:cNvSpPr txBox="1">
            <a:spLocks noChangeArrowheads="1"/>
          </p:cNvSpPr>
          <p:nvPr/>
        </p:nvSpPr>
        <p:spPr bwMode="auto">
          <a:xfrm>
            <a:off x="2268538" y="4627563"/>
            <a:ext cx="1116012" cy="461962"/>
          </a:xfrm>
          <a:prstGeom prst="rect">
            <a:avLst/>
          </a:prstGeom>
          <a:solidFill>
            <a:schemeClr val="tx1"/>
          </a:solidFill>
          <a:ln w="9525">
            <a:noFill/>
            <a:miter lim="800000"/>
            <a:headEnd/>
            <a:tailEnd/>
          </a:ln>
        </p:spPr>
        <p:txBody>
          <a:bodyPr wrap="none">
            <a:spAutoFit/>
          </a:bodyPr>
          <a:lstStyle/>
          <a:p>
            <a:pPr eaLnBrk="0" hangingPunct="0"/>
            <a:r>
              <a:rPr lang="pt-BR">
                <a:solidFill>
                  <a:srgbClr val="FFFF00"/>
                </a:solidFill>
                <a:cs typeface="Arial" charset="0"/>
              </a:rPr>
              <a:t>Instar 3</a:t>
            </a:r>
          </a:p>
        </p:txBody>
      </p:sp>
      <p:sp>
        <p:nvSpPr>
          <p:cNvPr id="6150" name="Text Box 6"/>
          <p:cNvSpPr txBox="1">
            <a:spLocks noChangeArrowheads="1"/>
          </p:cNvSpPr>
          <p:nvPr/>
        </p:nvSpPr>
        <p:spPr bwMode="auto">
          <a:xfrm>
            <a:off x="2268538" y="5275263"/>
            <a:ext cx="1116012" cy="461962"/>
          </a:xfrm>
          <a:prstGeom prst="rect">
            <a:avLst/>
          </a:prstGeom>
          <a:solidFill>
            <a:schemeClr val="tx1"/>
          </a:solidFill>
          <a:ln w="9525">
            <a:noFill/>
            <a:miter lim="800000"/>
            <a:headEnd/>
            <a:tailEnd/>
          </a:ln>
        </p:spPr>
        <p:txBody>
          <a:bodyPr wrap="none">
            <a:spAutoFit/>
          </a:bodyPr>
          <a:lstStyle/>
          <a:p>
            <a:pPr eaLnBrk="0" hangingPunct="0"/>
            <a:r>
              <a:rPr lang="pt-BR">
                <a:solidFill>
                  <a:srgbClr val="FFFF00"/>
                </a:solidFill>
                <a:cs typeface="Arial" charset="0"/>
              </a:rPr>
              <a:t>Instar 2</a:t>
            </a:r>
          </a:p>
        </p:txBody>
      </p:sp>
      <p:sp>
        <p:nvSpPr>
          <p:cNvPr id="6151" name="Text Box 7"/>
          <p:cNvSpPr txBox="1">
            <a:spLocks noChangeArrowheads="1"/>
          </p:cNvSpPr>
          <p:nvPr/>
        </p:nvSpPr>
        <p:spPr bwMode="auto">
          <a:xfrm>
            <a:off x="3103563" y="2060575"/>
            <a:ext cx="2414587" cy="461963"/>
          </a:xfrm>
          <a:prstGeom prst="rect">
            <a:avLst/>
          </a:prstGeom>
          <a:solidFill>
            <a:schemeClr val="tx1"/>
          </a:solidFill>
          <a:ln w="9525">
            <a:noFill/>
            <a:miter lim="800000"/>
            <a:headEnd/>
            <a:tailEnd/>
          </a:ln>
        </p:spPr>
        <p:txBody>
          <a:bodyPr wrap="none">
            <a:spAutoFit/>
          </a:bodyPr>
          <a:lstStyle/>
          <a:p>
            <a:r>
              <a:rPr lang="pt-BR" b="1">
                <a:solidFill>
                  <a:srgbClr val="FFFFFF"/>
                </a:solidFill>
                <a:cs typeface="Arial" charset="0"/>
              </a:rPr>
              <a:t>Mortalidade (%)</a:t>
            </a:r>
          </a:p>
        </p:txBody>
      </p:sp>
      <p:sp>
        <p:nvSpPr>
          <p:cNvPr id="6152" name="Text Box 8"/>
          <p:cNvSpPr txBox="1">
            <a:spLocks noChangeArrowheads="1"/>
          </p:cNvSpPr>
          <p:nvPr/>
        </p:nvSpPr>
        <p:spPr bwMode="auto">
          <a:xfrm>
            <a:off x="3303588" y="6140450"/>
            <a:ext cx="2116137" cy="461963"/>
          </a:xfrm>
          <a:prstGeom prst="rect">
            <a:avLst/>
          </a:prstGeom>
          <a:solidFill>
            <a:schemeClr val="tx1"/>
          </a:solidFill>
          <a:ln w="9525">
            <a:noFill/>
            <a:miter lim="800000"/>
            <a:headEnd/>
            <a:tailEnd/>
          </a:ln>
        </p:spPr>
        <p:txBody>
          <a:bodyPr wrap="none">
            <a:spAutoFit/>
          </a:bodyPr>
          <a:lstStyle/>
          <a:p>
            <a:pPr eaLnBrk="0" hangingPunct="0"/>
            <a:r>
              <a:rPr lang="pt-BR" b="1">
                <a:solidFill>
                  <a:srgbClr val="FFFF00"/>
                </a:solidFill>
                <a:cs typeface="Arial" charset="0"/>
              </a:rPr>
              <a:t>125 ml/hectare</a:t>
            </a:r>
          </a:p>
        </p:txBody>
      </p:sp>
      <p:sp>
        <p:nvSpPr>
          <p:cNvPr id="11" name="Rectangle 4"/>
          <p:cNvSpPr txBox="1">
            <a:spLocks noChangeArrowheads="1"/>
          </p:cNvSpPr>
          <p:nvPr/>
        </p:nvSpPr>
        <p:spPr bwMode="auto">
          <a:xfrm>
            <a:off x="0" y="0"/>
            <a:ext cx="9906000" cy="1785938"/>
          </a:xfrm>
          <a:prstGeom prst="rect">
            <a:avLst/>
          </a:prstGeom>
          <a:solidFill>
            <a:srgbClr val="0000FF"/>
          </a:solidFill>
          <a:ln w="9525">
            <a:noFill/>
            <a:miter lim="800000"/>
            <a:headEnd/>
            <a:tailEnd/>
          </a:ln>
        </p:spPr>
        <p:txBody>
          <a:bodyPr anchor="ctr"/>
          <a:lstStyle/>
          <a:p>
            <a:pPr>
              <a:defRPr/>
            </a:pPr>
            <a:r>
              <a:rPr lang="pt-BR" sz="4000" b="1" kern="0" dirty="0">
                <a:solidFill>
                  <a:srgbClr val="FFFF66"/>
                </a:solidFill>
                <a:latin typeface="+mj-lt"/>
                <a:ea typeface="+mj-ea"/>
                <a:cs typeface="+mj-cs"/>
              </a:rPr>
              <a:t/>
            </a:r>
            <a:br>
              <a:rPr lang="pt-BR" sz="4000" b="1" kern="0" dirty="0">
                <a:solidFill>
                  <a:srgbClr val="FFFF66"/>
                </a:solidFill>
                <a:latin typeface="+mj-lt"/>
                <a:ea typeface="+mj-ea"/>
                <a:cs typeface="+mj-cs"/>
              </a:rPr>
            </a:br>
            <a:r>
              <a:rPr lang="pt-BR" sz="4000" b="1" kern="0" dirty="0">
                <a:solidFill>
                  <a:srgbClr val="FFFF66"/>
                </a:solidFill>
                <a:latin typeface="+mj-lt"/>
                <a:ea typeface="+mj-ea"/>
                <a:cs typeface="+mj-cs"/>
              </a:rPr>
              <a:t/>
            </a:r>
            <a:br>
              <a:rPr lang="pt-BR" sz="4000" b="1" kern="0" dirty="0">
                <a:solidFill>
                  <a:srgbClr val="FFFF66"/>
                </a:solidFill>
                <a:latin typeface="+mj-lt"/>
                <a:ea typeface="+mj-ea"/>
                <a:cs typeface="+mj-cs"/>
              </a:rPr>
            </a:br>
            <a:r>
              <a:rPr lang="pt-BR" sz="4000" b="1" kern="0" dirty="0">
                <a:solidFill>
                  <a:srgbClr val="FFFF66"/>
                </a:solidFill>
                <a:latin typeface="+mj-lt"/>
                <a:ea typeface="+mj-ea"/>
                <a:cs typeface="+mj-cs"/>
              </a:rPr>
              <a:t/>
            </a:r>
            <a:br>
              <a:rPr lang="pt-BR" sz="4000" b="1" kern="0" dirty="0">
                <a:solidFill>
                  <a:srgbClr val="FFFF66"/>
                </a:solidFill>
                <a:latin typeface="+mj-lt"/>
                <a:ea typeface="+mj-ea"/>
                <a:cs typeface="+mj-cs"/>
              </a:rPr>
            </a:br>
            <a:r>
              <a:rPr lang="pt-BR" sz="4000" b="1" kern="0" dirty="0">
                <a:solidFill>
                  <a:srgbClr val="FFFF66"/>
                </a:solidFill>
                <a:latin typeface="+mj-lt"/>
                <a:ea typeface="+mj-ea"/>
                <a:cs typeface="+mj-cs"/>
              </a:rPr>
              <a:t>Manejo Integrado de Pragas de Milho em área convencional e área de refúgio</a:t>
            </a:r>
            <a:br>
              <a:rPr lang="pt-BR" sz="4000" b="1" kern="0" dirty="0">
                <a:solidFill>
                  <a:srgbClr val="FFFF66"/>
                </a:solidFill>
                <a:latin typeface="+mj-lt"/>
                <a:ea typeface="+mj-ea"/>
                <a:cs typeface="+mj-cs"/>
              </a:rPr>
            </a:br>
            <a:r>
              <a:rPr lang="pt-BR" sz="4000" b="1" kern="0" dirty="0">
                <a:solidFill>
                  <a:srgbClr val="FFFF66"/>
                </a:solidFill>
                <a:latin typeface="+mj-lt"/>
                <a:ea typeface="+mj-ea"/>
                <a:cs typeface="+mj-cs"/>
              </a:rPr>
              <a:t/>
            </a:r>
            <a:br>
              <a:rPr lang="pt-BR" sz="4000" b="1" kern="0" dirty="0">
                <a:solidFill>
                  <a:srgbClr val="FFFF66"/>
                </a:solidFill>
                <a:latin typeface="+mj-lt"/>
                <a:ea typeface="+mj-ea"/>
                <a:cs typeface="+mj-cs"/>
              </a:rPr>
            </a:br>
            <a:r>
              <a:rPr lang="pt-BR" sz="4000" b="1" kern="0" dirty="0">
                <a:solidFill>
                  <a:srgbClr val="FFFF66"/>
                </a:solidFill>
                <a:latin typeface="+mj-lt"/>
                <a:ea typeface="+mj-ea"/>
                <a:cs typeface="+mj-cs"/>
              </a:rPr>
              <a:t/>
            </a:r>
            <a:br>
              <a:rPr lang="pt-BR" sz="4000" b="1" kern="0" dirty="0">
                <a:solidFill>
                  <a:srgbClr val="FFFF66"/>
                </a:solidFill>
                <a:latin typeface="+mj-lt"/>
                <a:ea typeface="+mj-ea"/>
                <a:cs typeface="+mj-cs"/>
              </a:rPr>
            </a:br>
            <a:endParaRPr lang="pt-BR" sz="4800" b="1" kern="0" dirty="0">
              <a:solidFill>
                <a:srgbClr val="FFFF66"/>
              </a:solidFill>
              <a:latin typeface="+mj-lt"/>
              <a:ea typeface="+mj-ea"/>
              <a:cs typeface="+mj-cs"/>
            </a:endParaRPr>
          </a:p>
        </p:txBody>
      </p:sp>
    </p:spTree>
  </p:cSld>
  <p:clrMapOvr>
    <a:masterClrMapping/>
  </p:clrMapOvr>
  <p:transition>
    <p:wipe dir="r"/>
  </p:transition>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170" name="Object 2">
            <a:hlinkClick r:id="" action="ppaction://ole?verb=0"/>
          </p:cNvPr>
          <p:cNvGraphicFramePr>
            <a:graphicFrameLocks/>
          </p:cNvGraphicFramePr>
          <p:nvPr/>
        </p:nvGraphicFramePr>
        <p:xfrm>
          <a:off x="833438" y="2565400"/>
          <a:ext cx="7708900" cy="3889375"/>
        </p:xfrm>
        <a:graphic>
          <a:graphicData uri="http://schemas.openxmlformats.org/presentationml/2006/ole">
            <p:oleObj spid="_x0000_s7170" name="Gráfico" r:id="rId4" imgW="7962833" imgH="4924357" progId="MSGraph.Chart.8">
              <p:embed followColorScheme="full"/>
            </p:oleObj>
          </a:graphicData>
        </a:graphic>
      </p:graphicFrame>
      <p:sp>
        <p:nvSpPr>
          <p:cNvPr id="7171" name="Text Box 3"/>
          <p:cNvSpPr txBox="1">
            <a:spLocks noChangeArrowheads="1"/>
          </p:cNvSpPr>
          <p:nvPr/>
        </p:nvSpPr>
        <p:spPr bwMode="auto">
          <a:xfrm>
            <a:off x="2247900" y="3259138"/>
            <a:ext cx="1116013" cy="461962"/>
          </a:xfrm>
          <a:prstGeom prst="rect">
            <a:avLst/>
          </a:prstGeom>
          <a:solidFill>
            <a:schemeClr val="tx1"/>
          </a:solidFill>
          <a:ln w="9525">
            <a:noFill/>
            <a:miter lim="800000"/>
            <a:headEnd/>
            <a:tailEnd/>
          </a:ln>
        </p:spPr>
        <p:txBody>
          <a:bodyPr wrap="none">
            <a:spAutoFit/>
          </a:bodyPr>
          <a:lstStyle/>
          <a:p>
            <a:pPr eaLnBrk="0" hangingPunct="0"/>
            <a:r>
              <a:rPr lang="pt-BR">
                <a:solidFill>
                  <a:srgbClr val="FFFF00"/>
                </a:solidFill>
                <a:cs typeface="Arial" charset="0"/>
              </a:rPr>
              <a:t>Instar 5</a:t>
            </a:r>
          </a:p>
        </p:txBody>
      </p:sp>
      <p:sp>
        <p:nvSpPr>
          <p:cNvPr id="7172" name="Text Box 4"/>
          <p:cNvSpPr txBox="1">
            <a:spLocks noChangeArrowheads="1"/>
          </p:cNvSpPr>
          <p:nvPr/>
        </p:nvSpPr>
        <p:spPr bwMode="auto">
          <a:xfrm>
            <a:off x="2268538" y="3979863"/>
            <a:ext cx="1116012" cy="461962"/>
          </a:xfrm>
          <a:prstGeom prst="rect">
            <a:avLst/>
          </a:prstGeom>
          <a:solidFill>
            <a:schemeClr val="tx1"/>
          </a:solidFill>
          <a:ln w="9525">
            <a:noFill/>
            <a:miter lim="800000"/>
            <a:headEnd/>
            <a:tailEnd/>
          </a:ln>
        </p:spPr>
        <p:txBody>
          <a:bodyPr wrap="none">
            <a:spAutoFit/>
          </a:bodyPr>
          <a:lstStyle/>
          <a:p>
            <a:pPr eaLnBrk="0" hangingPunct="0"/>
            <a:r>
              <a:rPr lang="pt-BR">
                <a:solidFill>
                  <a:srgbClr val="FFFF00"/>
                </a:solidFill>
                <a:cs typeface="Arial" charset="0"/>
              </a:rPr>
              <a:t>Instar 4</a:t>
            </a:r>
          </a:p>
        </p:txBody>
      </p:sp>
      <p:sp>
        <p:nvSpPr>
          <p:cNvPr id="7173" name="Text Box 5"/>
          <p:cNvSpPr txBox="1">
            <a:spLocks noChangeArrowheads="1"/>
          </p:cNvSpPr>
          <p:nvPr/>
        </p:nvSpPr>
        <p:spPr bwMode="auto">
          <a:xfrm>
            <a:off x="2268538" y="4627563"/>
            <a:ext cx="1116012" cy="461962"/>
          </a:xfrm>
          <a:prstGeom prst="rect">
            <a:avLst/>
          </a:prstGeom>
          <a:solidFill>
            <a:schemeClr val="tx1"/>
          </a:solidFill>
          <a:ln w="9525">
            <a:noFill/>
            <a:miter lim="800000"/>
            <a:headEnd/>
            <a:tailEnd/>
          </a:ln>
        </p:spPr>
        <p:txBody>
          <a:bodyPr wrap="none">
            <a:spAutoFit/>
          </a:bodyPr>
          <a:lstStyle/>
          <a:p>
            <a:pPr eaLnBrk="0" hangingPunct="0"/>
            <a:r>
              <a:rPr lang="pt-BR">
                <a:solidFill>
                  <a:srgbClr val="FFFF00"/>
                </a:solidFill>
                <a:cs typeface="Arial" charset="0"/>
              </a:rPr>
              <a:t>Instar 3</a:t>
            </a:r>
          </a:p>
        </p:txBody>
      </p:sp>
      <p:sp>
        <p:nvSpPr>
          <p:cNvPr id="7174" name="Text Box 6"/>
          <p:cNvSpPr txBox="1">
            <a:spLocks noChangeArrowheads="1"/>
          </p:cNvSpPr>
          <p:nvPr/>
        </p:nvSpPr>
        <p:spPr bwMode="auto">
          <a:xfrm>
            <a:off x="2268538" y="5275263"/>
            <a:ext cx="1116012" cy="461962"/>
          </a:xfrm>
          <a:prstGeom prst="rect">
            <a:avLst/>
          </a:prstGeom>
          <a:solidFill>
            <a:schemeClr val="tx1"/>
          </a:solidFill>
          <a:ln w="9525">
            <a:noFill/>
            <a:miter lim="800000"/>
            <a:headEnd/>
            <a:tailEnd/>
          </a:ln>
        </p:spPr>
        <p:txBody>
          <a:bodyPr wrap="none">
            <a:spAutoFit/>
          </a:bodyPr>
          <a:lstStyle/>
          <a:p>
            <a:pPr eaLnBrk="0" hangingPunct="0"/>
            <a:r>
              <a:rPr lang="pt-BR">
                <a:solidFill>
                  <a:srgbClr val="FFFF00"/>
                </a:solidFill>
                <a:cs typeface="Arial" charset="0"/>
              </a:rPr>
              <a:t>Instar 2</a:t>
            </a:r>
          </a:p>
        </p:txBody>
      </p:sp>
      <p:sp>
        <p:nvSpPr>
          <p:cNvPr id="7175" name="Text Box 7"/>
          <p:cNvSpPr txBox="1">
            <a:spLocks noChangeArrowheads="1"/>
          </p:cNvSpPr>
          <p:nvPr/>
        </p:nvSpPr>
        <p:spPr bwMode="auto">
          <a:xfrm>
            <a:off x="3103563" y="2060575"/>
            <a:ext cx="2414587" cy="461963"/>
          </a:xfrm>
          <a:prstGeom prst="rect">
            <a:avLst/>
          </a:prstGeom>
          <a:solidFill>
            <a:schemeClr val="tx1"/>
          </a:solidFill>
          <a:ln w="9525">
            <a:noFill/>
            <a:miter lim="800000"/>
            <a:headEnd/>
            <a:tailEnd/>
          </a:ln>
        </p:spPr>
        <p:txBody>
          <a:bodyPr wrap="none">
            <a:spAutoFit/>
          </a:bodyPr>
          <a:lstStyle/>
          <a:p>
            <a:r>
              <a:rPr lang="pt-BR" b="1">
                <a:solidFill>
                  <a:srgbClr val="FFFFFF"/>
                </a:solidFill>
                <a:cs typeface="Arial" charset="0"/>
              </a:rPr>
              <a:t>Mortalidade (%)</a:t>
            </a:r>
          </a:p>
        </p:txBody>
      </p:sp>
      <p:sp>
        <p:nvSpPr>
          <p:cNvPr id="7176" name="Text Box 8"/>
          <p:cNvSpPr txBox="1">
            <a:spLocks noChangeArrowheads="1"/>
          </p:cNvSpPr>
          <p:nvPr/>
        </p:nvSpPr>
        <p:spPr bwMode="auto">
          <a:xfrm>
            <a:off x="3303588" y="6140450"/>
            <a:ext cx="2116137" cy="461963"/>
          </a:xfrm>
          <a:prstGeom prst="rect">
            <a:avLst/>
          </a:prstGeom>
          <a:solidFill>
            <a:schemeClr val="tx1"/>
          </a:solidFill>
          <a:ln w="9525">
            <a:noFill/>
            <a:miter lim="800000"/>
            <a:headEnd/>
            <a:tailEnd/>
          </a:ln>
        </p:spPr>
        <p:txBody>
          <a:bodyPr wrap="none">
            <a:spAutoFit/>
          </a:bodyPr>
          <a:lstStyle/>
          <a:p>
            <a:pPr eaLnBrk="0" hangingPunct="0"/>
            <a:r>
              <a:rPr lang="pt-BR" b="1">
                <a:solidFill>
                  <a:srgbClr val="FFFF00"/>
                </a:solidFill>
                <a:cs typeface="Arial" charset="0"/>
              </a:rPr>
              <a:t>175 ml/hectare</a:t>
            </a:r>
          </a:p>
        </p:txBody>
      </p:sp>
      <p:sp>
        <p:nvSpPr>
          <p:cNvPr id="11" name="Rectangle 4"/>
          <p:cNvSpPr txBox="1">
            <a:spLocks noChangeArrowheads="1"/>
          </p:cNvSpPr>
          <p:nvPr/>
        </p:nvSpPr>
        <p:spPr bwMode="auto">
          <a:xfrm>
            <a:off x="0" y="0"/>
            <a:ext cx="9906000" cy="1785938"/>
          </a:xfrm>
          <a:prstGeom prst="rect">
            <a:avLst/>
          </a:prstGeom>
          <a:solidFill>
            <a:srgbClr val="0000FF"/>
          </a:solidFill>
          <a:ln w="9525">
            <a:noFill/>
            <a:miter lim="800000"/>
            <a:headEnd/>
            <a:tailEnd/>
          </a:ln>
        </p:spPr>
        <p:txBody>
          <a:bodyPr anchor="ctr"/>
          <a:lstStyle/>
          <a:p>
            <a:pPr>
              <a:defRPr/>
            </a:pPr>
            <a:r>
              <a:rPr lang="pt-BR" sz="4000" b="1" kern="0" dirty="0">
                <a:solidFill>
                  <a:srgbClr val="FFFF66"/>
                </a:solidFill>
                <a:latin typeface="+mj-lt"/>
                <a:ea typeface="+mj-ea"/>
                <a:cs typeface="+mj-cs"/>
              </a:rPr>
              <a:t/>
            </a:r>
            <a:br>
              <a:rPr lang="pt-BR" sz="4000" b="1" kern="0" dirty="0">
                <a:solidFill>
                  <a:srgbClr val="FFFF66"/>
                </a:solidFill>
                <a:latin typeface="+mj-lt"/>
                <a:ea typeface="+mj-ea"/>
                <a:cs typeface="+mj-cs"/>
              </a:rPr>
            </a:br>
            <a:r>
              <a:rPr lang="pt-BR" sz="4000" b="1" kern="0" dirty="0">
                <a:solidFill>
                  <a:srgbClr val="FFFF66"/>
                </a:solidFill>
                <a:latin typeface="+mj-lt"/>
                <a:ea typeface="+mj-ea"/>
                <a:cs typeface="+mj-cs"/>
              </a:rPr>
              <a:t/>
            </a:r>
            <a:br>
              <a:rPr lang="pt-BR" sz="4000" b="1" kern="0" dirty="0">
                <a:solidFill>
                  <a:srgbClr val="FFFF66"/>
                </a:solidFill>
                <a:latin typeface="+mj-lt"/>
                <a:ea typeface="+mj-ea"/>
                <a:cs typeface="+mj-cs"/>
              </a:rPr>
            </a:br>
            <a:r>
              <a:rPr lang="pt-BR" sz="4000" b="1" kern="0" dirty="0">
                <a:solidFill>
                  <a:srgbClr val="FFFF66"/>
                </a:solidFill>
                <a:latin typeface="+mj-lt"/>
                <a:ea typeface="+mj-ea"/>
                <a:cs typeface="+mj-cs"/>
              </a:rPr>
              <a:t/>
            </a:r>
            <a:br>
              <a:rPr lang="pt-BR" sz="4000" b="1" kern="0" dirty="0">
                <a:solidFill>
                  <a:srgbClr val="FFFF66"/>
                </a:solidFill>
                <a:latin typeface="+mj-lt"/>
                <a:ea typeface="+mj-ea"/>
                <a:cs typeface="+mj-cs"/>
              </a:rPr>
            </a:br>
            <a:r>
              <a:rPr lang="pt-BR" sz="4000" b="1" kern="0" dirty="0">
                <a:solidFill>
                  <a:srgbClr val="FFFF66"/>
                </a:solidFill>
                <a:latin typeface="+mj-lt"/>
                <a:ea typeface="+mj-ea"/>
                <a:cs typeface="+mj-cs"/>
              </a:rPr>
              <a:t>Manejo Integrado de Pragas de Milho em área convencional e área de refúgio</a:t>
            </a:r>
            <a:br>
              <a:rPr lang="pt-BR" sz="4000" b="1" kern="0" dirty="0">
                <a:solidFill>
                  <a:srgbClr val="FFFF66"/>
                </a:solidFill>
                <a:latin typeface="+mj-lt"/>
                <a:ea typeface="+mj-ea"/>
                <a:cs typeface="+mj-cs"/>
              </a:rPr>
            </a:br>
            <a:r>
              <a:rPr lang="pt-BR" sz="4000" b="1" kern="0" dirty="0">
                <a:solidFill>
                  <a:srgbClr val="FFFF66"/>
                </a:solidFill>
                <a:latin typeface="+mj-lt"/>
                <a:ea typeface="+mj-ea"/>
                <a:cs typeface="+mj-cs"/>
              </a:rPr>
              <a:t/>
            </a:r>
            <a:br>
              <a:rPr lang="pt-BR" sz="4000" b="1" kern="0" dirty="0">
                <a:solidFill>
                  <a:srgbClr val="FFFF66"/>
                </a:solidFill>
                <a:latin typeface="+mj-lt"/>
                <a:ea typeface="+mj-ea"/>
                <a:cs typeface="+mj-cs"/>
              </a:rPr>
            </a:br>
            <a:r>
              <a:rPr lang="pt-BR" sz="4000" b="1" kern="0" dirty="0">
                <a:solidFill>
                  <a:srgbClr val="FFFF66"/>
                </a:solidFill>
                <a:latin typeface="+mj-lt"/>
                <a:ea typeface="+mj-ea"/>
                <a:cs typeface="+mj-cs"/>
              </a:rPr>
              <a:t/>
            </a:r>
            <a:br>
              <a:rPr lang="pt-BR" sz="4000" b="1" kern="0" dirty="0">
                <a:solidFill>
                  <a:srgbClr val="FFFF66"/>
                </a:solidFill>
                <a:latin typeface="+mj-lt"/>
                <a:ea typeface="+mj-ea"/>
                <a:cs typeface="+mj-cs"/>
              </a:rPr>
            </a:br>
            <a:endParaRPr lang="pt-BR" sz="4800" b="1" kern="0" dirty="0">
              <a:solidFill>
                <a:srgbClr val="FFFF66"/>
              </a:solidFill>
              <a:latin typeface="+mj-lt"/>
              <a:ea typeface="+mj-ea"/>
              <a:cs typeface="+mj-cs"/>
            </a:endParaRPr>
          </a:p>
        </p:txBody>
      </p:sp>
    </p:spTree>
  </p:cSld>
  <p:clrMapOvr>
    <a:masterClrMapping/>
  </p:clrMapOvr>
  <p:transition>
    <p:wipe dir="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 name="TextBox 18"/>
          <p:cNvSpPr txBox="1"/>
          <p:nvPr/>
        </p:nvSpPr>
        <p:spPr>
          <a:xfrm>
            <a:off x="1768475" y="642938"/>
            <a:ext cx="6440488" cy="708025"/>
          </a:xfrm>
          <a:prstGeom prst="rect">
            <a:avLst/>
          </a:prstGeom>
          <a:noFill/>
        </p:spPr>
        <p:txBody>
          <a:bodyPr wrap="none">
            <a:spAutoFit/>
          </a:bodyPr>
          <a:lstStyle/>
          <a:p>
            <a:pPr>
              <a:defRPr/>
            </a:pPr>
            <a:r>
              <a:rPr lang="pt-BR" sz="4000" b="1" dirty="0">
                <a:solidFill>
                  <a:schemeClr val="tx1">
                    <a:lumMod val="75000"/>
                  </a:schemeClr>
                </a:solidFill>
              </a:rPr>
              <a:t>Manejo Integrado de Pragas</a:t>
            </a:r>
          </a:p>
        </p:txBody>
      </p:sp>
      <p:sp>
        <p:nvSpPr>
          <p:cNvPr id="21" name="Content Placeholder 20"/>
          <p:cNvSpPr>
            <a:spLocks noGrp="1"/>
          </p:cNvSpPr>
          <p:nvPr>
            <p:ph idx="1"/>
          </p:nvPr>
        </p:nvSpPr>
        <p:spPr/>
        <p:txBody>
          <a:bodyPr/>
          <a:lstStyle/>
          <a:p>
            <a:pPr>
              <a:defRPr/>
            </a:pPr>
            <a:r>
              <a:rPr lang="pt-BR" sz="4000" dirty="0" smtClean="0"/>
              <a:t>Sistema de produção com milho Bt : </a:t>
            </a:r>
          </a:p>
          <a:p>
            <a:pPr>
              <a:buFontTx/>
              <a:buNone/>
              <a:defRPr/>
            </a:pPr>
            <a:endParaRPr lang="pt-BR" sz="4000" dirty="0" smtClean="0"/>
          </a:p>
          <a:p>
            <a:pPr>
              <a:buFontTx/>
              <a:buNone/>
              <a:defRPr/>
            </a:pPr>
            <a:r>
              <a:rPr lang="pt-BR" sz="4000" dirty="0" smtClean="0">
                <a:solidFill>
                  <a:schemeClr val="tx1">
                    <a:lumMod val="75000"/>
                  </a:schemeClr>
                </a:solidFill>
              </a:rPr>
              <a:t>A redução da população da praga pode ajudar quem está no sistema de produção </a:t>
            </a:r>
            <a:r>
              <a:rPr lang="pt-BR" sz="4000" dirty="0" smtClean="0"/>
              <a:t>sem Bt</a:t>
            </a:r>
          </a:p>
        </p:txBody>
      </p:sp>
    </p:spTree>
  </p:cSld>
  <p:clrMapOvr>
    <a:overrideClrMapping bg1="dk2" tx1="lt1" bg2="dk1" tx2="lt2" accent1="accent1" accent2="accent2" accent3="accent3" accent4="accent4" accent5="accent5" accent6="accent6" hlink="hlink" folHlink="folHlink"/>
  </p:clrMapOvr>
  <p:transition/>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bg>
      <p:bgPr>
        <a:solidFill>
          <a:srgbClr val="0000FF"/>
        </a:solidFill>
        <a:effectLst/>
      </p:bgPr>
    </p:bg>
    <p:spTree>
      <p:nvGrpSpPr>
        <p:cNvPr id="1" name=""/>
        <p:cNvGrpSpPr/>
        <p:nvPr/>
      </p:nvGrpSpPr>
      <p:grpSpPr>
        <a:xfrm>
          <a:off x="0" y="0"/>
          <a:ext cx="0" cy="0"/>
          <a:chOff x="0" y="0"/>
          <a:chExt cx="0" cy="0"/>
        </a:xfrm>
      </p:grpSpPr>
      <p:sp>
        <p:nvSpPr>
          <p:cNvPr id="601090" name="Title 1"/>
          <p:cNvSpPr>
            <a:spLocks noGrp="1"/>
          </p:cNvSpPr>
          <p:nvPr>
            <p:ph type="ctrTitle"/>
          </p:nvPr>
        </p:nvSpPr>
        <p:spPr>
          <a:xfrm>
            <a:off x="742950" y="2130425"/>
            <a:ext cx="8420100" cy="1470025"/>
          </a:xfrm>
        </p:spPr>
        <p:txBody>
          <a:bodyPr/>
          <a:lstStyle/>
          <a:p>
            <a:r>
              <a:rPr lang="pt-BR" b="1" smtClean="0">
                <a:solidFill>
                  <a:srgbClr val="FFFF00"/>
                </a:solidFill>
              </a:rPr>
              <a:t>Aplicação de Inseticida padrão </a:t>
            </a:r>
          </a:p>
        </p:txBody>
      </p:sp>
      <p:sp>
        <p:nvSpPr>
          <p:cNvPr id="601091" name="TextBox 2"/>
          <p:cNvSpPr txBox="1">
            <a:spLocks noChangeArrowheads="1"/>
          </p:cNvSpPr>
          <p:nvPr/>
        </p:nvSpPr>
        <p:spPr bwMode="auto">
          <a:xfrm>
            <a:off x="1635125" y="4429125"/>
            <a:ext cx="6880225" cy="523875"/>
          </a:xfrm>
          <a:prstGeom prst="rect">
            <a:avLst/>
          </a:prstGeom>
          <a:noFill/>
          <a:ln w="9525">
            <a:noFill/>
            <a:miter lim="800000"/>
            <a:headEnd/>
            <a:tailEnd/>
          </a:ln>
        </p:spPr>
        <p:txBody>
          <a:bodyPr wrap="none">
            <a:spAutoFit/>
          </a:bodyPr>
          <a:lstStyle/>
          <a:p>
            <a:r>
              <a:rPr lang="pt-BR" sz="2800" b="1">
                <a:solidFill>
                  <a:srgbClr val="FFFFFF"/>
                </a:solidFill>
                <a:cs typeface="Arial" charset="0"/>
              </a:rPr>
              <a:t>Comparação entre métodos de amostragens</a:t>
            </a:r>
          </a:p>
        </p:txBody>
      </p:sp>
    </p:spTree>
  </p:cSld>
  <p:clrMapOvr>
    <a:masterClrMapping/>
  </p:clrMapOvr>
  <p:transition>
    <p:wipe dir="r"/>
  </p:transition>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02114" name="Picture 2"/>
          <p:cNvPicPr>
            <a:picLocks noChangeAspect="1" noChangeArrowheads="1"/>
          </p:cNvPicPr>
          <p:nvPr/>
        </p:nvPicPr>
        <p:blipFill>
          <a:blip r:embed="rId3" cstate="email"/>
          <a:srcRect/>
          <a:stretch>
            <a:fillRect/>
          </a:stretch>
        </p:blipFill>
        <p:spPr bwMode="auto">
          <a:xfrm>
            <a:off x="231775" y="142875"/>
            <a:ext cx="9493250" cy="6572250"/>
          </a:xfrm>
          <a:prstGeom prst="rect">
            <a:avLst/>
          </a:prstGeom>
          <a:noFill/>
          <a:ln w="9525">
            <a:noFill/>
            <a:miter lim="800000"/>
            <a:headEnd/>
            <a:tailEnd/>
          </a:ln>
        </p:spPr>
      </p:pic>
    </p:spTree>
  </p:cSld>
  <p:clrMapOvr>
    <a:masterClrMapping/>
  </p:clrMapOvr>
  <p:transition>
    <p:wipe dir="r"/>
  </p:transition>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3138" name="Title 4"/>
          <p:cNvSpPr>
            <a:spLocks noGrp="1"/>
          </p:cNvSpPr>
          <p:nvPr>
            <p:ph type="title"/>
          </p:nvPr>
        </p:nvSpPr>
        <p:spPr>
          <a:xfrm>
            <a:off x="0" y="0"/>
            <a:ext cx="9906000" cy="2000250"/>
          </a:xfrm>
          <a:solidFill>
            <a:schemeClr val="bg1"/>
          </a:solidFill>
        </p:spPr>
        <p:txBody>
          <a:bodyPr/>
          <a:lstStyle/>
          <a:p>
            <a:r>
              <a:rPr lang="pt-BR" smtClean="0">
                <a:solidFill>
                  <a:schemeClr val="bg1"/>
                </a:solidFill>
              </a:rPr>
              <a:t>n</a:t>
            </a:r>
          </a:p>
        </p:txBody>
      </p:sp>
      <p:pic>
        <p:nvPicPr>
          <p:cNvPr id="603139" name="Picture 8" descr="Spodoptera folhas raspadas 19Dez07 041"/>
          <p:cNvPicPr>
            <a:picLocks noGrp="1" noChangeAspect="1" noChangeArrowheads="1"/>
          </p:cNvPicPr>
          <p:nvPr>
            <p:ph idx="1"/>
          </p:nvPr>
        </p:nvPicPr>
        <p:blipFill>
          <a:blip r:embed="rId3" cstate="email"/>
          <a:srcRect/>
          <a:stretch>
            <a:fillRect/>
          </a:stretch>
        </p:blipFill>
        <p:spPr>
          <a:xfrm>
            <a:off x="477838" y="71438"/>
            <a:ext cx="8963025" cy="6726237"/>
          </a:xfrm>
          <a:noFill/>
        </p:spPr>
      </p:pic>
    </p:spTree>
  </p:cSld>
  <p:clrMapOvr>
    <a:masterClrMapping/>
  </p:clrMapOvr>
  <p:transition>
    <p:wipe dir="r"/>
  </p:transition>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62" name="Title 1"/>
          <p:cNvSpPr>
            <a:spLocks noGrp="1"/>
          </p:cNvSpPr>
          <p:nvPr>
            <p:ph type="title"/>
          </p:nvPr>
        </p:nvSpPr>
        <p:spPr>
          <a:xfrm>
            <a:off x="0" y="0"/>
            <a:ext cx="9906000" cy="1857375"/>
          </a:xfrm>
          <a:solidFill>
            <a:schemeClr val="bg1"/>
          </a:solidFill>
        </p:spPr>
        <p:txBody>
          <a:bodyPr/>
          <a:lstStyle/>
          <a:p>
            <a:r>
              <a:rPr lang="pt-BR" smtClean="0">
                <a:solidFill>
                  <a:schemeClr val="bg1"/>
                </a:solidFill>
              </a:rPr>
              <a:t>Planta Atacada</a:t>
            </a:r>
          </a:p>
        </p:txBody>
      </p:sp>
      <p:pic>
        <p:nvPicPr>
          <p:cNvPr id="604163" name="Picture 4"/>
          <p:cNvPicPr>
            <a:picLocks noChangeAspect="1" noChangeArrowheads="1"/>
          </p:cNvPicPr>
          <p:nvPr/>
        </p:nvPicPr>
        <p:blipFill>
          <a:blip r:embed="rId3" cstate="email"/>
          <a:srcRect/>
          <a:stretch>
            <a:fillRect/>
          </a:stretch>
        </p:blipFill>
        <p:spPr bwMode="auto">
          <a:xfrm>
            <a:off x="284163" y="357188"/>
            <a:ext cx="9234487" cy="6394450"/>
          </a:xfrm>
          <a:prstGeom prst="rect">
            <a:avLst/>
          </a:prstGeom>
          <a:noFill/>
          <a:ln w="9525">
            <a:noFill/>
            <a:miter lim="800000"/>
            <a:headEnd/>
            <a:tailEnd/>
          </a:ln>
        </p:spPr>
      </p:pic>
    </p:spTree>
  </p:cSld>
  <p:clrMapOvr>
    <a:masterClrMapping/>
  </p:clrMapOvr>
  <p:transition>
    <p:wipe dir="r"/>
  </p:transition>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0" y="1571625"/>
          <a:ext cx="9906000" cy="4176713"/>
        </p:xfrm>
        <a:graphic>
          <a:graphicData uri="http://schemas.openxmlformats.org/drawingml/2006/table">
            <a:tbl>
              <a:tblPr/>
              <a:tblGrid>
                <a:gridCol w="2293984"/>
                <a:gridCol w="1668415"/>
                <a:gridCol w="1981200"/>
                <a:gridCol w="1981200"/>
                <a:gridCol w="1981200"/>
              </a:tblGrid>
              <a:tr h="722929">
                <a:tc rowSpan="2">
                  <a:txBody>
                    <a:bodyPr/>
                    <a:lstStyle/>
                    <a:p>
                      <a:pPr algn="ctr" fontAlgn="b"/>
                      <a:r>
                        <a:rPr lang="pt-BR" sz="1800" b="1" i="0" u="none" strike="noStrike" dirty="0" smtClean="0">
                          <a:solidFill>
                            <a:srgbClr val="FFFF00"/>
                          </a:solidFill>
                          <a:latin typeface="Arial"/>
                        </a:rPr>
                        <a:t>Tratamento</a:t>
                      </a:r>
                      <a:endParaRPr lang="pt-BR" sz="1800" b="1" i="0" u="none" strike="noStrike" dirty="0">
                        <a:solidFill>
                          <a:srgbClr val="FFFF00"/>
                        </a:solidFill>
                        <a:latin typeface="Arial"/>
                      </a:endParaRPr>
                    </a:p>
                    <a:p>
                      <a:pPr algn="l" fontAlgn="b"/>
                      <a:r>
                        <a:rPr lang="pt-BR" sz="1800" b="1" i="0" u="none" strike="noStrike" dirty="0">
                          <a:solidFill>
                            <a:srgbClr val="FFFF00"/>
                          </a:solidFill>
                          <a:latin typeface="Arial"/>
                        </a:rPr>
                        <a:t> </a:t>
                      </a:r>
                    </a:p>
                  </a:txBody>
                  <a:tcPr marL="10319" marR="10319" marT="9525"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0000FF"/>
                    </a:solidFill>
                  </a:tcPr>
                </a:tc>
                <a:tc rowSpan="2">
                  <a:txBody>
                    <a:bodyPr/>
                    <a:lstStyle/>
                    <a:p>
                      <a:pPr algn="ctr" fontAlgn="b"/>
                      <a:r>
                        <a:rPr lang="pt-BR" sz="1800" b="1" i="0" u="none" strike="noStrike" dirty="0" smtClean="0">
                          <a:solidFill>
                            <a:srgbClr val="FFFF00"/>
                          </a:solidFill>
                          <a:latin typeface="Arial"/>
                        </a:rPr>
                        <a:t>DAP</a:t>
                      </a:r>
                      <a:endParaRPr lang="pt-BR" sz="1800" b="1" i="0" u="none" strike="noStrike" dirty="0">
                        <a:solidFill>
                          <a:srgbClr val="FFFF00"/>
                        </a:solidFill>
                        <a:latin typeface="Arial"/>
                      </a:endParaRPr>
                    </a:p>
                    <a:p>
                      <a:pPr algn="ctr" fontAlgn="b"/>
                      <a:r>
                        <a:rPr lang="pt-BR" sz="1800" b="1" i="0" u="none" strike="noStrike" dirty="0">
                          <a:solidFill>
                            <a:srgbClr val="FFFF00"/>
                          </a:solidFill>
                          <a:latin typeface="Arial"/>
                        </a:rPr>
                        <a:t> </a:t>
                      </a:r>
                    </a:p>
                  </a:txBody>
                  <a:tcPr marL="10319" marR="10319" marT="9525"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0000FF"/>
                    </a:solidFill>
                  </a:tcPr>
                </a:tc>
                <a:tc gridSpan="2">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pt-BR" sz="1800" b="1" i="0" u="none" strike="noStrike" dirty="0" smtClean="0">
                          <a:solidFill>
                            <a:srgbClr val="FFFF00"/>
                          </a:solidFill>
                          <a:latin typeface="Arial"/>
                        </a:rPr>
                        <a:t>Plantas Atacadas %</a:t>
                      </a:r>
                    </a:p>
                    <a:p>
                      <a:pPr algn="ctr" fontAlgn="b"/>
                      <a:endParaRPr lang="pt-BR" sz="1800" b="1" i="0" u="none" strike="noStrike" dirty="0">
                        <a:solidFill>
                          <a:srgbClr val="FFFF00"/>
                        </a:solidFill>
                        <a:latin typeface="Arial"/>
                      </a:endParaRPr>
                    </a:p>
                  </a:txBody>
                  <a:tcPr marL="10319" marR="10319" marT="9525"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0000FF"/>
                    </a:solidFill>
                  </a:tcPr>
                </a:tc>
                <a:tc hMerge="1">
                  <a:txBody>
                    <a:bodyPr/>
                    <a:lstStyle/>
                    <a:p>
                      <a:pPr algn="ctr" fontAlgn="b"/>
                      <a:endParaRPr lang="pt-BR" sz="1800" b="1" i="0" u="none" strike="noStrike" dirty="0">
                        <a:solidFill>
                          <a:srgbClr val="FFFF00"/>
                        </a:solidFill>
                        <a:latin typeface="Arial"/>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0000"/>
                    </a:solidFill>
                  </a:tcPr>
                </a:tc>
                <a:tc rowSpan="2">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pt-BR" sz="1800" b="1" i="0" u="none" strike="noStrike" dirty="0" smtClean="0">
                          <a:solidFill>
                            <a:srgbClr val="FFFF00"/>
                          </a:solidFill>
                          <a:latin typeface="Arial"/>
                        </a:rPr>
                        <a:t>Eficiência %</a:t>
                      </a:r>
                    </a:p>
                  </a:txBody>
                  <a:tcPr marL="10319" marR="10319" marT="9525"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0000FF"/>
                    </a:solidFill>
                  </a:tcPr>
                </a:tc>
              </a:tr>
              <a:tr h="575715">
                <a:tc vMerge="1">
                  <a:txBody>
                    <a:bodyPr/>
                    <a:lstStyle/>
                    <a:p>
                      <a:pPr algn="l" fontAlgn="b"/>
                      <a:endParaRPr lang="pt-BR" sz="1800" b="1" i="0" u="none" strike="noStrike" dirty="0">
                        <a:solidFill>
                          <a:srgbClr val="FFFF00"/>
                        </a:solidFill>
                        <a:latin typeface="Arial"/>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0000"/>
                    </a:solidFill>
                  </a:tcPr>
                </a:tc>
                <a:tc vMerge="1">
                  <a:txBody>
                    <a:bodyPr/>
                    <a:lstStyle/>
                    <a:p>
                      <a:pPr algn="ctr" fontAlgn="b"/>
                      <a:endParaRPr lang="pt-BR" sz="1800" b="1" i="0" u="none" strike="noStrike" dirty="0">
                        <a:solidFill>
                          <a:srgbClr val="FFFF00"/>
                        </a:solidFill>
                        <a:latin typeface="Arial"/>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0000"/>
                    </a:solidFill>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pt-BR" sz="1800" b="1" i="0" u="none" strike="noStrike" dirty="0" smtClean="0">
                          <a:solidFill>
                            <a:srgbClr val="FFFF00"/>
                          </a:solidFill>
                          <a:latin typeface="Arial"/>
                        </a:rPr>
                        <a:t>Antes P </a:t>
                      </a:r>
                      <a:endParaRPr lang="pt-BR" sz="1800" b="1" i="0" u="none" strike="noStrike" dirty="0">
                        <a:solidFill>
                          <a:srgbClr val="FFFF00"/>
                        </a:solidFill>
                        <a:latin typeface="Arial"/>
                      </a:endParaRPr>
                    </a:p>
                  </a:txBody>
                  <a:tcPr marL="10319" marR="10319" marT="9525"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0000FF"/>
                    </a:solidFill>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pt-BR" sz="1800" b="1" i="0" u="none" strike="noStrike" dirty="0" smtClean="0">
                          <a:solidFill>
                            <a:srgbClr val="FFFF00"/>
                          </a:solidFill>
                          <a:latin typeface="Arial"/>
                        </a:rPr>
                        <a:t>Depois P</a:t>
                      </a:r>
                    </a:p>
                  </a:txBody>
                  <a:tcPr marL="10319" marR="10319" marT="9525"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0000FF"/>
                    </a:solidFill>
                  </a:tcPr>
                </a:tc>
                <a:tc vMerge="1">
                  <a:txBody>
                    <a:bodyPr/>
                    <a:lstStyle/>
                    <a:p>
                      <a:pPr algn="ctr" fontAlgn="b"/>
                      <a:endParaRPr lang="pt-BR" sz="1800" b="1" i="0" u="none" strike="noStrike" dirty="0">
                        <a:solidFill>
                          <a:srgbClr val="FFFF00"/>
                        </a:solidFill>
                        <a:latin typeface="Arial"/>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0000"/>
                    </a:solidFill>
                  </a:tcPr>
                </a:tc>
              </a:tr>
              <a:tr h="575715">
                <a:tc>
                  <a:txBody>
                    <a:bodyPr/>
                    <a:lstStyle/>
                    <a:p>
                      <a:pPr algn="ctr" fontAlgn="b"/>
                      <a:r>
                        <a:rPr lang="pt-BR" sz="1800" b="1" i="0" u="none" strike="noStrike" dirty="0" smtClean="0">
                          <a:solidFill>
                            <a:srgbClr val="FFFF00"/>
                          </a:solidFill>
                          <a:latin typeface="Arial"/>
                        </a:rPr>
                        <a:t>AF1</a:t>
                      </a:r>
                      <a:endParaRPr lang="pt-BR" sz="1800" b="1" i="0" u="none" strike="noStrike" dirty="0">
                        <a:solidFill>
                          <a:srgbClr val="FFFF00"/>
                        </a:solidFill>
                        <a:latin typeface="Arial"/>
                      </a:endParaRPr>
                    </a:p>
                  </a:txBody>
                  <a:tcPr marL="10319" marR="10319" marT="9525"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C00000"/>
                    </a:solidFill>
                  </a:tcPr>
                </a:tc>
                <a:tc>
                  <a:txBody>
                    <a:bodyPr/>
                    <a:lstStyle/>
                    <a:p>
                      <a:pPr algn="ctr" fontAlgn="b"/>
                      <a:r>
                        <a:rPr lang="pt-BR" sz="1800" b="1" i="0" u="none" strike="noStrike">
                          <a:solidFill>
                            <a:srgbClr val="FFFF00"/>
                          </a:solidFill>
                          <a:latin typeface="Arial"/>
                        </a:rPr>
                        <a:t>20</a:t>
                      </a:r>
                    </a:p>
                  </a:txBody>
                  <a:tcPr marL="10319" marR="10319" marT="9525"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C00000"/>
                    </a:solidFill>
                  </a:tcPr>
                </a:tc>
                <a:tc>
                  <a:txBody>
                    <a:bodyPr/>
                    <a:lstStyle/>
                    <a:p>
                      <a:pPr algn="ctr" fontAlgn="b"/>
                      <a:r>
                        <a:rPr lang="pt-BR" sz="1800" b="1" i="0" u="none" strike="noStrike" dirty="0" smtClean="0">
                          <a:solidFill>
                            <a:srgbClr val="FFFF00"/>
                          </a:solidFill>
                          <a:latin typeface="Arial"/>
                        </a:rPr>
                        <a:t>10,0</a:t>
                      </a:r>
                      <a:endParaRPr lang="pt-BR" sz="1800" b="1" i="0" u="none" strike="noStrike" dirty="0">
                        <a:solidFill>
                          <a:srgbClr val="FFFF00"/>
                        </a:solidFill>
                        <a:latin typeface="Arial"/>
                      </a:endParaRPr>
                    </a:p>
                  </a:txBody>
                  <a:tcPr marL="10319" marR="10319" marT="9525"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C00000"/>
                    </a:solidFill>
                  </a:tcPr>
                </a:tc>
                <a:tc>
                  <a:txBody>
                    <a:bodyPr/>
                    <a:lstStyle/>
                    <a:p>
                      <a:pPr algn="ctr" fontAlgn="b"/>
                      <a:r>
                        <a:rPr lang="pt-BR" sz="1800" b="1" i="0" u="none" strike="noStrike" dirty="0" smtClean="0">
                          <a:solidFill>
                            <a:srgbClr val="FFFF00"/>
                          </a:solidFill>
                          <a:latin typeface="Arial"/>
                        </a:rPr>
                        <a:t>0,9</a:t>
                      </a:r>
                      <a:endParaRPr lang="pt-BR" sz="1800" b="1" i="0" u="none" strike="noStrike" dirty="0">
                        <a:solidFill>
                          <a:srgbClr val="FFFF00"/>
                        </a:solidFill>
                        <a:latin typeface="Arial"/>
                      </a:endParaRPr>
                    </a:p>
                  </a:txBody>
                  <a:tcPr marL="10319" marR="10319" marT="9525"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C00000"/>
                    </a:solidFill>
                  </a:tcPr>
                </a:tc>
                <a:tc>
                  <a:txBody>
                    <a:bodyPr/>
                    <a:lstStyle/>
                    <a:p>
                      <a:pPr algn="ctr" fontAlgn="b"/>
                      <a:r>
                        <a:rPr lang="pt-BR" sz="1800" b="1" i="0" u="none" strike="noStrike" dirty="0" smtClean="0">
                          <a:solidFill>
                            <a:srgbClr val="FFFF00"/>
                          </a:solidFill>
                          <a:latin typeface="Arial"/>
                        </a:rPr>
                        <a:t>95,0</a:t>
                      </a:r>
                      <a:endParaRPr lang="pt-BR" sz="1800" b="1" i="0" u="none" strike="noStrike" dirty="0">
                        <a:solidFill>
                          <a:srgbClr val="FFFF00"/>
                        </a:solidFill>
                        <a:latin typeface="Arial"/>
                      </a:endParaRPr>
                    </a:p>
                  </a:txBody>
                  <a:tcPr marL="10319" marR="10319" marT="9525"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C00000"/>
                    </a:solidFill>
                  </a:tcPr>
                </a:tc>
              </a:tr>
              <a:tr h="575715">
                <a:tc>
                  <a:txBody>
                    <a:bodyPr/>
                    <a:lstStyle/>
                    <a:p>
                      <a:pPr algn="ctr" fontAlgn="b"/>
                      <a:r>
                        <a:rPr lang="pt-BR" sz="1800" b="1" i="0" u="none" strike="noStrike" dirty="0" smtClean="0">
                          <a:solidFill>
                            <a:srgbClr val="FFFF00"/>
                          </a:solidFill>
                          <a:latin typeface="Arial"/>
                        </a:rPr>
                        <a:t>10% FR</a:t>
                      </a:r>
                      <a:endParaRPr lang="pt-BR" sz="1800" b="1" i="0" u="none" strike="noStrike" dirty="0">
                        <a:solidFill>
                          <a:srgbClr val="FFFF00"/>
                        </a:solidFill>
                        <a:latin typeface="Arial"/>
                      </a:endParaRPr>
                    </a:p>
                  </a:txBody>
                  <a:tcPr marL="10319" marR="10319" marT="9525"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p>
                      <a:pPr algn="ctr" fontAlgn="b"/>
                      <a:r>
                        <a:rPr lang="pt-BR" sz="1800" b="1" i="0" u="none" strike="noStrike" dirty="0">
                          <a:solidFill>
                            <a:srgbClr val="FFFF00"/>
                          </a:solidFill>
                          <a:latin typeface="Arial"/>
                        </a:rPr>
                        <a:t>28</a:t>
                      </a:r>
                    </a:p>
                  </a:txBody>
                  <a:tcPr marL="10319" marR="10319" marT="9525"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p>
                      <a:pPr algn="ctr" fontAlgn="b"/>
                      <a:r>
                        <a:rPr lang="pt-BR" sz="1800" b="1" i="0" u="none" strike="noStrike" dirty="0">
                          <a:solidFill>
                            <a:srgbClr val="FFFF00"/>
                          </a:solidFill>
                          <a:latin typeface="Arial"/>
                        </a:rPr>
                        <a:t>43,3</a:t>
                      </a:r>
                    </a:p>
                  </a:txBody>
                  <a:tcPr marL="10319" marR="10319" marT="9525"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p>
                      <a:pPr algn="ctr" fontAlgn="b"/>
                      <a:r>
                        <a:rPr lang="pt-BR" sz="1800" b="1" i="0" u="none" strike="noStrike" dirty="0">
                          <a:solidFill>
                            <a:srgbClr val="FFFF00"/>
                          </a:solidFill>
                          <a:latin typeface="Arial"/>
                        </a:rPr>
                        <a:t>15,0</a:t>
                      </a:r>
                    </a:p>
                  </a:txBody>
                  <a:tcPr marL="10319" marR="10319" marT="9525"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p>
                      <a:pPr algn="ctr" fontAlgn="b"/>
                      <a:r>
                        <a:rPr lang="pt-BR" sz="1800" b="1" i="0" u="none" strike="noStrike" dirty="0">
                          <a:solidFill>
                            <a:srgbClr val="FFFF00"/>
                          </a:solidFill>
                          <a:latin typeface="Arial"/>
                        </a:rPr>
                        <a:t>63,2</a:t>
                      </a:r>
                    </a:p>
                  </a:txBody>
                  <a:tcPr marL="10319" marR="10319" marT="9525"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00B0F0"/>
                    </a:solidFill>
                  </a:tcPr>
                </a:tc>
              </a:tr>
              <a:tr h="575715">
                <a:tc>
                  <a:txBody>
                    <a:bodyPr/>
                    <a:lstStyle/>
                    <a:p>
                      <a:pPr algn="ctr" fontAlgn="b"/>
                      <a:r>
                        <a:rPr lang="pt-BR" sz="1800" b="1" i="0" u="none" strike="noStrike" dirty="0" smtClean="0">
                          <a:solidFill>
                            <a:srgbClr val="FFFF00"/>
                          </a:solidFill>
                          <a:latin typeface="Arial"/>
                        </a:rPr>
                        <a:t>20% FR</a:t>
                      </a:r>
                      <a:endParaRPr lang="pt-BR" sz="1800" b="1" i="0" u="none" strike="noStrike" dirty="0">
                        <a:solidFill>
                          <a:srgbClr val="FFFF00"/>
                        </a:solidFill>
                        <a:latin typeface="Arial"/>
                      </a:endParaRPr>
                    </a:p>
                  </a:txBody>
                  <a:tcPr marL="10319" marR="10319" marT="9525"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C00000"/>
                    </a:solidFill>
                  </a:tcPr>
                </a:tc>
                <a:tc>
                  <a:txBody>
                    <a:bodyPr/>
                    <a:lstStyle/>
                    <a:p>
                      <a:pPr algn="ctr" fontAlgn="b"/>
                      <a:r>
                        <a:rPr lang="pt-BR" sz="1800" b="1" i="0" u="none" strike="noStrike">
                          <a:solidFill>
                            <a:srgbClr val="FFFF00"/>
                          </a:solidFill>
                          <a:latin typeface="Arial"/>
                        </a:rPr>
                        <a:t>35</a:t>
                      </a:r>
                    </a:p>
                  </a:txBody>
                  <a:tcPr marL="10319" marR="10319" marT="9525"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C00000"/>
                    </a:solidFill>
                  </a:tcPr>
                </a:tc>
                <a:tc>
                  <a:txBody>
                    <a:bodyPr/>
                    <a:lstStyle/>
                    <a:p>
                      <a:pPr algn="ctr" fontAlgn="b"/>
                      <a:r>
                        <a:rPr lang="pt-BR" sz="1800" b="1" i="0" u="none" strike="noStrike">
                          <a:solidFill>
                            <a:srgbClr val="FFFF00"/>
                          </a:solidFill>
                          <a:latin typeface="Arial"/>
                        </a:rPr>
                        <a:t>38,3</a:t>
                      </a:r>
                    </a:p>
                  </a:txBody>
                  <a:tcPr marL="10319" marR="10319" marT="9525"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C00000"/>
                    </a:solidFill>
                  </a:tcPr>
                </a:tc>
                <a:tc>
                  <a:txBody>
                    <a:bodyPr/>
                    <a:lstStyle/>
                    <a:p>
                      <a:pPr algn="ctr" fontAlgn="b"/>
                      <a:r>
                        <a:rPr lang="pt-BR" sz="1800" b="1" i="0" u="none" strike="noStrike">
                          <a:solidFill>
                            <a:srgbClr val="FFFF00"/>
                          </a:solidFill>
                          <a:latin typeface="Arial"/>
                        </a:rPr>
                        <a:t>15,0</a:t>
                      </a:r>
                    </a:p>
                  </a:txBody>
                  <a:tcPr marL="10319" marR="10319" marT="9525"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C00000"/>
                    </a:solidFill>
                  </a:tcPr>
                </a:tc>
                <a:tc>
                  <a:txBody>
                    <a:bodyPr/>
                    <a:lstStyle/>
                    <a:p>
                      <a:pPr algn="ctr" fontAlgn="b"/>
                      <a:r>
                        <a:rPr lang="pt-BR" sz="1800" b="1" i="0" u="none" strike="noStrike" dirty="0">
                          <a:solidFill>
                            <a:srgbClr val="FFFF00"/>
                          </a:solidFill>
                          <a:latin typeface="Arial"/>
                        </a:rPr>
                        <a:t>78,3</a:t>
                      </a:r>
                    </a:p>
                  </a:txBody>
                  <a:tcPr marL="10319" marR="10319" marT="9525"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C00000"/>
                    </a:solidFill>
                  </a:tcPr>
                </a:tc>
              </a:tr>
              <a:tr h="575715">
                <a:tc>
                  <a:txBody>
                    <a:bodyPr/>
                    <a:lstStyle/>
                    <a:p>
                      <a:pPr algn="ctr" fontAlgn="b"/>
                      <a:r>
                        <a:rPr lang="pt-BR" sz="1800" b="1" i="0" u="none" strike="noStrike" dirty="0" smtClean="0">
                          <a:solidFill>
                            <a:srgbClr val="FFFF00"/>
                          </a:solidFill>
                          <a:latin typeface="Arial"/>
                        </a:rPr>
                        <a:t>10% PA</a:t>
                      </a:r>
                      <a:endParaRPr lang="pt-BR" sz="1800" b="1" i="0" u="none" strike="noStrike" dirty="0">
                        <a:solidFill>
                          <a:srgbClr val="FFFF00"/>
                        </a:solidFill>
                        <a:latin typeface="Arial"/>
                      </a:endParaRPr>
                    </a:p>
                  </a:txBody>
                  <a:tcPr marL="10319" marR="10319" marT="9525"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p>
                      <a:pPr algn="ctr" fontAlgn="b"/>
                      <a:r>
                        <a:rPr lang="pt-BR" sz="1800" b="1" i="0" u="none" strike="noStrike" dirty="0">
                          <a:solidFill>
                            <a:srgbClr val="FFFF00"/>
                          </a:solidFill>
                          <a:latin typeface="Arial"/>
                        </a:rPr>
                        <a:t>45</a:t>
                      </a:r>
                    </a:p>
                  </a:txBody>
                  <a:tcPr marL="10319" marR="10319" marT="9525"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p>
                      <a:pPr algn="ctr" fontAlgn="b"/>
                      <a:r>
                        <a:rPr lang="pt-BR" sz="1800" b="1" i="0" u="none" strike="noStrike" dirty="0">
                          <a:solidFill>
                            <a:srgbClr val="FFFF00"/>
                          </a:solidFill>
                          <a:latin typeface="Arial"/>
                        </a:rPr>
                        <a:t>56,7</a:t>
                      </a:r>
                    </a:p>
                  </a:txBody>
                  <a:tcPr marL="10319" marR="10319" marT="9525"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p>
                      <a:pPr algn="ctr" fontAlgn="b"/>
                      <a:r>
                        <a:rPr lang="pt-BR" sz="1800" b="1" i="0" u="none" strike="noStrike" dirty="0">
                          <a:solidFill>
                            <a:srgbClr val="FFFF00"/>
                          </a:solidFill>
                          <a:latin typeface="Arial"/>
                        </a:rPr>
                        <a:t>15,0</a:t>
                      </a:r>
                    </a:p>
                  </a:txBody>
                  <a:tcPr marL="10319" marR="10319" marT="9525"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p>
                      <a:pPr algn="ctr" fontAlgn="b"/>
                      <a:r>
                        <a:rPr lang="pt-BR" sz="1800" b="1" i="0" u="none" strike="noStrike" dirty="0">
                          <a:solidFill>
                            <a:srgbClr val="FFFF00"/>
                          </a:solidFill>
                          <a:latin typeface="Arial"/>
                        </a:rPr>
                        <a:t>71,8</a:t>
                      </a:r>
                    </a:p>
                  </a:txBody>
                  <a:tcPr marL="10319" marR="10319" marT="9525"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00B0F0"/>
                    </a:solidFill>
                  </a:tcPr>
                </a:tc>
              </a:tr>
              <a:tr h="575715">
                <a:tc>
                  <a:txBody>
                    <a:bodyPr/>
                    <a:lstStyle/>
                    <a:p>
                      <a:pPr algn="ctr" fontAlgn="b"/>
                      <a:r>
                        <a:rPr lang="pt-BR" sz="1800" b="1" i="0" u="none" strike="noStrike" dirty="0" smtClean="0">
                          <a:solidFill>
                            <a:srgbClr val="FFFF00"/>
                          </a:solidFill>
                          <a:latin typeface="Arial"/>
                        </a:rPr>
                        <a:t>20% PA</a:t>
                      </a:r>
                      <a:endParaRPr lang="pt-BR" sz="1800" b="1" i="0" u="none" strike="noStrike" dirty="0">
                        <a:solidFill>
                          <a:srgbClr val="FFFF00"/>
                        </a:solidFill>
                        <a:latin typeface="Arial"/>
                      </a:endParaRPr>
                    </a:p>
                  </a:txBody>
                  <a:tcPr marL="10319" marR="10319" marT="9525"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C00000"/>
                    </a:solidFill>
                  </a:tcPr>
                </a:tc>
                <a:tc>
                  <a:txBody>
                    <a:bodyPr/>
                    <a:lstStyle/>
                    <a:p>
                      <a:pPr algn="ctr" fontAlgn="b"/>
                      <a:r>
                        <a:rPr lang="pt-BR" sz="1800" b="1" i="0" u="none" strike="noStrike" dirty="0">
                          <a:solidFill>
                            <a:srgbClr val="FFFF00"/>
                          </a:solidFill>
                          <a:latin typeface="Arial"/>
                        </a:rPr>
                        <a:t>52</a:t>
                      </a:r>
                    </a:p>
                  </a:txBody>
                  <a:tcPr marL="10319" marR="10319" marT="9525"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C00000"/>
                    </a:solidFill>
                  </a:tcPr>
                </a:tc>
                <a:tc>
                  <a:txBody>
                    <a:bodyPr/>
                    <a:lstStyle/>
                    <a:p>
                      <a:pPr algn="ctr" fontAlgn="b"/>
                      <a:r>
                        <a:rPr lang="pt-BR" sz="1800" b="1" i="0" u="none" strike="noStrike">
                          <a:solidFill>
                            <a:srgbClr val="FFFF00"/>
                          </a:solidFill>
                          <a:latin typeface="Arial"/>
                        </a:rPr>
                        <a:t>43,3</a:t>
                      </a:r>
                    </a:p>
                  </a:txBody>
                  <a:tcPr marL="10319" marR="10319" marT="9525"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C00000"/>
                    </a:solidFill>
                  </a:tcPr>
                </a:tc>
                <a:tc>
                  <a:txBody>
                    <a:bodyPr/>
                    <a:lstStyle/>
                    <a:p>
                      <a:pPr algn="ctr" fontAlgn="b"/>
                      <a:r>
                        <a:rPr lang="pt-BR" sz="1800" b="1" i="0" u="none" strike="noStrike" dirty="0">
                          <a:solidFill>
                            <a:srgbClr val="FFFF00"/>
                          </a:solidFill>
                          <a:latin typeface="Arial"/>
                        </a:rPr>
                        <a:t>16,7</a:t>
                      </a:r>
                    </a:p>
                  </a:txBody>
                  <a:tcPr marL="10319" marR="10319" marT="9525"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C00000"/>
                    </a:solidFill>
                  </a:tcPr>
                </a:tc>
                <a:tc>
                  <a:txBody>
                    <a:bodyPr/>
                    <a:lstStyle/>
                    <a:p>
                      <a:pPr algn="ctr" fontAlgn="b"/>
                      <a:r>
                        <a:rPr lang="pt-BR" sz="1800" b="1" i="0" u="none" strike="noStrike" dirty="0">
                          <a:solidFill>
                            <a:srgbClr val="FFFF00"/>
                          </a:solidFill>
                          <a:latin typeface="Arial"/>
                        </a:rPr>
                        <a:t>57,7</a:t>
                      </a:r>
                    </a:p>
                  </a:txBody>
                  <a:tcPr marL="10319" marR="10319" marT="9525"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C00000"/>
                    </a:solidFill>
                  </a:tcPr>
                </a:tc>
              </a:tr>
            </a:tbl>
          </a:graphicData>
        </a:graphic>
      </p:graphicFrame>
      <p:sp>
        <p:nvSpPr>
          <p:cNvPr id="605218" name="TextBox 4"/>
          <p:cNvSpPr txBox="1">
            <a:spLocks noChangeArrowheads="1"/>
          </p:cNvSpPr>
          <p:nvPr/>
        </p:nvSpPr>
        <p:spPr bwMode="auto">
          <a:xfrm>
            <a:off x="0" y="6140450"/>
            <a:ext cx="9906000" cy="646113"/>
          </a:xfrm>
          <a:prstGeom prst="rect">
            <a:avLst/>
          </a:prstGeom>
          <a:solidFill>
            <a:srgbClr val="0033CC"/>
          </a:solidFill>
          <a:ln w="9525">
            <a:noFill/>
            <a:miter lim="800000"/>
            <a:headEnd/>
            <a:tailEnd/>
          </a:ln>
        </p:spPr>
        <p:txBody>
          <a:bodyPr>
            <a:spAutoFit/>
          </a:bodyPr>
          <a:lstStyle/>
          <a:p>
            <a:pPr algn="l"/>
            <a:r>
              <a:rPr lang="pt-BR" sz="1800" b="1">
                <a:solidFill>
                  <a:srgbClr val="FFFFFF"/>
                </a:solidFill>
                <a:latin typeface="Calibri" pitchFamily="34" charset="0"/>
                <a:cs typeface="Arial" charset="0"/>
              </a:rPr>
              <a:t>DAP = Dias após o plantio; AF = Armadilha feromônio;  FR = Folhas raspadas</a:t>
            </a:r>
          </a:p>
          <a:p>
            <a:pPr algn="l"/>
            <a:r>
              <a:rPr lang="pt-BR" sz="1800" b="1">
                <a:solidFill>
                  <a:srgbClr val="FFFFFF"/>
                </a:solidFill>
                <a:latin typeface="Calibri" pitchFamily="34" charset="0"/>
                <a:cs typeface="Arial" charset="0"/>
              </a:rPr>
              <a:t>P = pulverização; PA = Plantas atacadas; EF = Eficiência</a:t>
            </a:r>
          </a:p>
        </p:txBody>
      </p:sp>
    </p:spTree>
  </p:cSld>
  <p:clrMapOvr>
    <a:masterClrMapping/>
  </p:clrMapOvr>
  <p:transition>
    <p:wipe dir="r"/>
  </p:transition>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98738" name="Group 50"/>
          <p:cNvGraphicFramePr>
            <a:graphicFrameLocks noGrp="1"/>
          </p:cNvGraphicFramePr>
          <p:nvPr/>
        </p:nvGraphicFramePr>
        <p:xfrm>
          <a:off x="0" y="1571625"/>
          <a:ext cx="9906000" cy="4378325"/>
        </p:xfrm>
        <a:graphic>
          <a:graphicData uri="http://schemas.openxmlformats.org/drawingml/2006/table">
            <a:tbl>
              <a:tblPr/>
              <a:tblGrid>
                <a:gridCol w="622413"/>
                <a:gridCol w="2921820"/>
                <a:gridCol w="4102691"/>
                <a:gridCol w="2259076"/>
              </a:tblGrid>
              <a:tr h="875668">
                <a:tc>
                  <a:txBody>
                    <a:bodyPr/>
                    <a:lstStyle/>
                    <a:p>
                      <a:pPr marL="0" marR="0" lvl="0" indent="0" algn="r" defTabSz="914400" rtl="0" eaLnBrk="0" fontAlgn="b" latinLnBrk="0" hangingPunct="0">
                        <a:lnSpc>
                          <a:spcPct val="100000"/>
                        </a:lnSpc>
                        <a:spcBef>
                          <a:spcPct val="0"/>
                        </a:spcBef>
                        <a:spcAft>
                          <a:spcPct val="0"/>
                        </a:spcAft>
                        <a:buClrTx/>
                        <a:buSzTx/>
                        <a:buFontTx/>
                        <a:buNone/>
                        <a:tabLst/>
                      </a:pPr>
                      <a:r>
                        <a:rPr kumimoji="0" lang="pt-BR" sz="2800" b="1" i="0" u="none" strike="noStrike" cap="none" normalizeH="0" baseline="0" dirty="0" smtClean="0">
                          <a:ln>
                            <a:noFill/>
                          </a:ln>
                          <a:solidFill>
                            <a:srgbClr val="FFFF00"/>
                          </a:solidFill>
                          <a:effectLst/>
                          <a:latin typeface="Arial" charset="0"/>
                          <a:cs typeface="Arial" charset="0"/>
                        </a:rPr>
                        <a:t>1</a:t>
                      </a:r>
                      <a:endParaRPr kumimoji="0" lang="pt-BR" sz="5400" b="1" i="0" u="none" strike="noStrike" cap="none" normalizeH="0" baseline="0" dirty="0" smtClean="0">
                        <a:ln>
                          <a:noFill/>
                        </a:ln>
                        <a:solidFill>
                          <a:srgbClr val="FFFF00"/>
                        </a:solidFill>
                        <a:effectLst/>
                        <a:latin typeface="Times New Roman" pitchFamily="18" charset="0"/>
                      </a:endParaRPr>
                    </a:p>
                  </a:txBody>
                  <a:tcPr anchor="b" horzOverflow="overflow">
                    <a:lnL w="57150" cap="flat" cmpd="sng" algn="ctr">
                      <a:noFill/>
                      <a:prstDash val="solid"/>
                      <a:round/>
                      <a:headEnd type="none" w="med" len="med"/>
                      <a:tailEnd type="none" w="med" len="med"/>
                    </a:lnL>
                    <a:lnR w="12700" cap="flat" cmpd="sng" algn="ctr">
                      <a:noFill/>
                      <a:prstDash val="solid"/>
                      <a:round/>
                      <a:headEnd type="none" w="med" len="med"/>
                      <a:tailEnd type="none" w="med" len="med"/>
                    </a:lnR>
                    <a:lnT w="5715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0000FF"/>
                    </a:solidFill>
                  </a:tcPr>
                </a:tc>
                <a:tc>
                  <a:txBody>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pt-BR" sz="2800" b="1" i="0" u="none" strike="noStrike" cap="none" normalizeH="0" baseline="0" dirty="0" smtClean="0">
                          <a:ln>
                            <a:noFill/>
                          </a:ln>
                          <a:solidFill>
                            <a:schemeClr val="bg1"/>
                          </a:solidFill>
                          <a:effectLst/>
                          <a:latin typeface="Arial" charset="0"/>
                          <a:cs typeface="Arial" charset="0"/>
                        </a:rPr>
                        <a:t>Testemunha</a:t>
                      </a:r>
                      <a:endParaRPr kumimoji="0" lang="pt-BR" sz="5400" b="1" i="0" u="none" strike="noStrike" cap="none" normalizeH="0" baseline="0" dirty="0" smtClean="0">
                        <a:ln>
                          <a:noFill/>
                        </a:ln>
                        <a:solidFill>
                          <a:schemeClr val="bg1"/>
                        </a:solidFill>
                        <a:effectLst/>
                        <a:latin typeface="Times New Roman" pitchFamily="18" charset="0"/>
                      </a:endParaRPr>
                    </a:p>
                  </a:txBody>
                  <a:tcPr anchor="b"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5715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0000FF"/>
                    </a:solidFill>
                  </a:tcPr>
                </a:tc>
                <a:tc>
                  <a:txBody>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pt-BR" sz="2800" b="1" i="0" u="none" strike="noStrike" cap="none" normalizeH="0" baseline="0" dirty="0" smtClean="0">
                          <a:ln>
                            <a:noFill/>
                          </a:ln>
                          <a:solidFill>
                            <a:schemeClr val="bg1"/>
                          </a:solidFill>
                          <a:effectLst/>
                          <a:latin typeface="Arial" charset="0"/>
                          <a:cs typeface="Arial" charset="0"/>
                        </a:rPr>
                        <a:t>Sem inseticida</a:t>
                      </a:r>
                      <a:endParaRPr kumimoji="0" lang="pt-BR" sz="5400" b="1" i="0" u="none" strike="noStrike" cap="none" normalizeH="0" baseline="0" dirty="0" smtClean="0">
                        <a:ln>
                          <a:noFill/>
                        </a:ln>
                        <a:solidFill>
                          <a:schemeClr val="bg1"/>
                        </a:solidFill>
                        <a:effectLst/>
                        <a:latin typeface="Times New Roman" pitchFamily="18" charset="0"/>
                      </a:endParaRPr>
                    </a:p>
                  </a:txBody>
                  <a:tcPr anchor="b"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5715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0000FF"/>
                    </a:solid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pt-BR" sz="2800" b="1" i="0" u="none" strike="noStrike" cap="none" normalizeH="0" baseline="0" dirty="0" smtClean="0">
                          <a:ln>
                            <a:noFill/>
                          </a:ln>
                          <a:solidFill>
                            <a:schemeClr val="bg1"/>
                          </a:solidFill>
                          <a:effectLst/>
                          <a:latin typeface="Arial" charset="0"/>
                          <a:cs typeface="Arial" charset="0"/>
                        </a:rPr>
                        <a:t>-</a:t>
                      </a:r>
                      <a:endParaRPr kumimoji="0" lang="pt-BR" sz="5400" b="1" i="0" u="none" strike="noStrike" cap="none" normalizeH="0" baseline="0" dirty="0" smtClean="0">
                        <a:ln>
                          <a:noFill/>
                        </a:ln>
                        <a:solidFill>
                          <a:schemeClr val="bg1"/>
                        </a:solidFill>
                        <a:effectLst/>
                        <a:latin typeface="Times New Roman" pitchFamily="18" charset="0"/>
                      </a:endParaRPr>
                    </a:p>
                  </a:txBody>
                  <a:tcPr anchor="b" horzOverflow="overflow">
                    <a:lnL w="12700" cap="flat" cmpd="sng" algn="ctr">
                      <a:noFill/>
                      <a:prstDash val="solid"/>
                      <a:round/>
                      <a:headEnd type="none" w="med" len="med"/>
                      <a:tailEnd type="none" w="med" len="med"/>
                    </a:lnL>
                    <a:lnR w="57150" cap="flat" cmpd="sng" algn="ctr">
                      <a:noFill/>
                      <a:prstDash val="solid"/>
                      <a:round/>
                      <a:headEnd type="none" w="med" len="med"/>
                      <a:tailEnd type="none" w="med" len="med"/>
                    </a:lnR>
                    <a:lnT w="5715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0000FF"/>
                    </a:solidFill>
                  </a:tcPr>
                </a:tc>
              </a:tr>
              <a:tr h="873881">
                <a:tc>
                  <a:txBody>
                    <a:bodyPr/>
                    <a:lstStyle/>
                    <a:p>
                      <a:pPr marL="0" marR="0" lvl="0" indent="0" algn="r" defTabSz="914400" rtl="0" eaLnBrk="0" fontAlgn="b" latinLnBrk="0" hangingPunct="0">
                        <a:lnSpc>
                          <a:spcPct val="100000"/>
                        </a:lnSpc>
                        <a:spcBef>
                          <a:spcPct val="0"/>
                        </a:spcBef>
                        <a:spcAft>
                          <a:spcPct val="0"/>
                        </a:spcAft>
                        <a:buClrTx/>
                        <a:buSzTx/>
                        <a:buFontTx/>
                        <a:buNone/>
                        <a:tabLst/>
                      </a:pPr>
                      <a:r>
                        <a:rPr kumimoji="0" lang="pt-BR" sz="2800" b="1" i="0" u="none" strike="noStrike" cap="none" normalizeH="0" baseline="0" dirty="0" smtClean="0">
                          <a:ln>
                            <a:noFill/>
                          </a:ln>
                          <a:solidFill>
                            <a:srgbClr val="FFFF00"/>
                          </a:solidFill>
                          <a:effectLst/>
                          <a:latin typeface="Arial" charset="0"/>
                          <a:cs typeface="Arial" charset="0"/>
                        </a:rPr>
                        <a:t>2</a:t>
                      </a:r>
                      <a:endParaRPr kumimoji="0" lang="pt-BR" sz="5400" b="1" i="0" u="none" strike="noStrike" cap="none" normalizeH="0" baseline="0" dirty="0" smtClean="0">
                        <a:ln>
                          <a:noFill/>
                        </a:ln>
                        <a:solidFill>
                          <a:srgbClr val="FFFF00"/>
                        </a:solidFill>
                        <a:effectLst/>
                        <a:latin typeface="Times New Roman" pitchFamily="18" charset="0"/>
                      </a:endParaRPr>
                    </a:p>
                  </a:txBody>
                  <a:tcPr anchor="b" horzOverflow="overflow">
                    <a:lnL w="5715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pt-BR" sz="2800" b="1" i="0" u="none" strike="noStrike" cap="none" normalizeH="0" baseline="0" dirty="0" err="1" smtClean="0">
                          <a:ln>
                            <a:noFill/>
                          </a:ln>
                          <a:solidFill>
                            <a:srgbClr val="FFFF00"/>
                          </a:solidFill>
                          <a:effectLst/>
                          <a:latin typeface="Arial" charset="0"/>
                          <a:cs typeface="Arial" charset="0"/>
                        </a:rPr>
                        <a:t>Lannate</a:t>
                      </a:r>
                      <a:r>
                        <a:rPr kumimoji="0" lang="pt-BR" sz="2800" b="1" i="0" u="none" strike="noStrike" cap="none" normalizeH="0" baseline="0" dirty="0" smtClean="0">
                          <a:ln>
                            <a:noFill/>
                          </a:ln>
                          <a:solidFill>
                            <a:srgbClr val="FFFF00"/>
                          </a:solidFill>
                          <a:effectLst/>
                          <a:latin typeface="Arial" charset="0"/>
                          <a:cs typeface="Arial" charset="0"/>
                        </a:rPr>
                        <a:t> BR</a:t>
                      </a:r>
                      <a:endParaRPr kumimoji="0" lang="pt-BR" sz="5400" b="1" i="0" u="none" strike="noStrike" cap="none" normalizeH="0" baseline="0" dirty="0" smtClean="0">
                        <a:ln>
                          <a:noFill/>
                        </a:ln>
                        <a:solidFill>
                          <a:srgbClr val="FFFF00"/>
                        </a:solidFill>
                        <a:effectLst/>
                        <a:latin typeface="Times New Roman" pitchFamily="18" charset="0"/>
                      </a:endParaRPr>
                    </a:p>
                  </a:txBody>
                  <a:tcPr anchor="b"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pt-BR" sz="2800" b="1" i="0" u="none" strike="noStrike" cap="none" normalizeH="0" baseline="0" dirty="0" smtClean="0">
                          <a:ln>
                            <a:noFill/>
                          </a:ln>
                          <a:solidFill>
                            <a:srgbClr val="FFFF00"/>
                          </a:solidFill>
                          <a:effectLst/>
                          <a:latin typeface="Arial" charset="0"/>
                          <a:cs typeface="Arial" charset="0"/>
                        </a:rPr>
                        <a:t> </a:t>
                      </a:r>
                      <a:r>
                        <a:rPr kumimoji="0" lang="pt-BR" sz="2800" b="1" i="0" u="none" strike="noStrike" cap="none" normalizeH="0" baseline="0" dirty="0" err="1" smtClean="0">
                          <a:ln>
                            <a:noFill/>
                          </a:ln>
                          <a:solidFill>
                            <a:srgbClr val="FFFF00"/>
                          </a:solidFill>
                          <a:effectLst/>
                          <a:latin typeface="Arial" charset="0"/>
                          <a:cs typeface="Arial" charset="0"/>
                        </a:rPr>
                        <a:t>Metomil</a:t>
                      </a:r>
                      <a:endParaRPr kumimoji="0" lang="pt-BR" sz="5400" b="1" i="0" u="none" strike="noStrike" cap="none" normalizeH="0" baseline="0" dirty="0" smtClean="0">
                        <a:ln>
                          <a:noFill/>
                        </a:ln>
                        <a:solidFill>
                          <a:srgbClr val="FFFF00"/>
                        </a:solidFill>
                        <a:effectLst/>
                        <a:latin typeface="Times New Roman" pitchFamily="18" charset="0"/>
                      </a:endParaRPr>
                    </a:p>
                  </a:txBody>
                  <a:tcPr anchor="b"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pt-BR" sz="2800" b="1" i="0" u="none" strike="noStrike" cap="none" normalizeH="0" baseline="0" dirty="0" smtClean="0">
                          <a:ln>
                            <a:noFill/>
                          </a:ln>
                          <a:solidFill>
                            <a:srgbClr val="FFFF00"/>
                          </a:solidFill>
                          <a:effectLst/>
                          <a:latin typeface="Arial" charset="0"/>
                          <a:cs typeface="Arial" charset="0"/>
                        </a:rPr>
                        <a:t>600 ml/ha</a:t>
                      </a:r>
                      <a:endParaRPr kumimoji="0" lang="pt-BR" sz="5400" b="1" i="0" u="none" strike="noStrike" cap="none" normalizeH="0" baseline="0" dirty="0" smtClean="0">
                        <a:ln>
                          <a:noFill/>
                        </a:ln>
                        <a:solidFill>
                          <a:srgbClr val="FFFF00"/>
                        </a:solidFill>
                        <a:effectLst/>
                        <a:latin typeface="Times New Roman" pitchFamily="18" charset="0"/>
                      </a:endParaRPr>
                    </a:p>
                  </a:txBody>
                  <a:tcPr anchor="b" horzOverflow="overflow">
                    <a:lnL w="12700" cap="flat" cmpd="sng" algn="ctr">
                      <a:noFill/>
                      <a:prstDash val="solid"/>
                      <a:round/>
                      <a:headEnd type="none" w="med" len="med"/>
                      <a:tailEnd type="none" w="med" len="med"/>
                    </a:lnL>
                    <a:lnR w="571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1"/>
                    </a:solidFill>
                  </a:tcPr>
                </a:tc>
              </a:tr>
              <a:tr h="879242">
                <a:tc>
                  <a:txBody>
                    <a:bodyPr/>
                    <a:lstStyle/>
                    <a:p>
                      <a:pPr marL="0" marR="0" lvl="0" indent="0" algn="r" defTabSz="914400" rtl="0" eaLnBrk="0" fontAlgn="b" latinLnBrk="0" hangingPunct="0">
                        <a:lnSpc>
                          <a:spcPct val="100000"/>
                        </a:lnSpc>
                        <a:spcBef>
                          <a:spcPct val="0"/>
                        </a:spcBef>
                        <a:spcAft>
                          <a:spcPct val="0"/>
                        </a:spcAft>
                        <a:buClrTx/>
                        <a:buSzTx/>
                        <a:buFontTx/>
                        <a:buNone/>
                        <a:tabLst/>
                      </a:pPr>
                      <a:r>
                        <a:rPr kumimoji="0" lang="pt-BR" sz="2800" b="1" i="0" u="none" strike="noStrike" cap="none" normalizeH="0" baseline="0" dirty="0" smtClean="0">
                          <a:ln>
                            <a:noFill/>
                          </a:ln>
                          <a:solidFill>
                            <a:srgbClr val="FFFF00"/>
                          </a:solidFill>
                          <a:effectLst/>
                          <a:latin typeface="Arial" charset="0"/>
                          <a:cs typeface="Arial" charset="0"/>
                        </a:rPr>
                        <a:t>3</a:t>
                      </a:r>
                      <a:endParaRPr kumimoji="0" lang="pt-BR" sz="5400" b="1" i="0" u="none" strike="noStrike" cap="none" normalizeH="0" baseline="0" dirty="0" smtClean="0">
                        <a:ln>
                          <a:noFill/>
                        </a:ln>
                        <a:solidFill>
                          <a:srgbClr val="FFFF00"/>
                        </a:solidFill>
                        <a:effectLst/>
                        <a:latin typeface="Times New Roman" pitchFamily="18" charset="0"/>
                      </a:endParaRPr>
                    </a:p>
                  </a:txBody>
                  <a:tcPr anchor="b" horzOverflow="overflow">
                    <a:lnL w="5715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800000"/>
                    </a:solidFill>
                  </a:tcPr>
                </a:tc>
                <a:tc>
                  <a:txBody>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pt-BR" sz="2800" b="1" i="0" u="none" strike="noStrike" cap="none" normalizeH="0" baseline="0" dirty="0" err="1" smtClean="0">
                          <a:ln>
                            <a:noFill/>
                          </a:ln>
                          <a:solidFill>
                            <a:srgbClr val="FFFF00"/>
                          </a:solidFill>
                          <a:effectLst/>
                          <a:latin typeface="Arial" charset="0"/>
                          <a:cs typeface="Arial" charset="0"/>
                        </a:rPr>
                        <a:t>Fury</a:t>
                      </a:r>
                      <a:r>
                        <a:rPr kumimoji="0" lang="pt-BR" sz="2800" b="1" i="0" u="none" strike="noStrike" cap="none" normalizeH="0" baseline="0" dirty="0" smtClean="0">
                          <a:ln>
                            <a:noFill/>
                          </a:ln>
                          <a:solidFill>
                            <a:srgbClr val="FFFF00"/>
                          </a:solidFill>
                          <a:effectLst/>
                          <a:latin typeface="Arial" charset="0"/>
                          <a:cs typeface="Arial" charset="0"/>
                        </a:rPr>
                        <a:t> 200EW</a:t>
                      </a:r>
                      <a:endParaRPr kumimoji="0" lang="pt-BR" sz="5400" b="1" i="0" u="none" strike="noStrike" cap="none" normalizeH="0" baseline="0" dirty="0" smtClean="0">
                        <a:ln>
                          <a:noFill/>
                        </a:ln>
                        <a:solidFill>
                          <a:srgbClr val="FFFF00"/>
                        </a:solidFill>
                        <a:effectLst/>
                        <a:latin typeface="Times New Roman" pitchFamily="18" charset="0"/>
                      </a:endParaRPr>
                    </a:p>
                  </a:txBody>
                  <a:tcPr anchor="b"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800000"/>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pt-BR" sz="2800" b="1" i="0" u="none" strike="noStrike" cap="none" normalizeH="0" baseline="0" dirty="0" err="1" smtClean="0">
                          <a:ln>
                            <a:noFill/>
                          </a:ln>
                          <a:solidFill>
                            <a:srgbClr val="FFFF00"/>
                          </a:solidFill>
                          <a:effectLst/>
                          <a:latin typeface="Arial" charset="0"/>
                        </a:rPr>
                        <a:t>Zeta-cipermetrina</a:t>
                      </a:r>
                      <a:r>
                        <a:rPr kumimoji="0" lang="pt-BR" sz="2800" b="1" i="0" u="none" strike="noStrike" cap="none" normalizeH="0" baseline="0" dirty="0" smtClean="0">
                          <a:ln>
                            <a:noFill/>
                          </a:ln>
                          <a:solidFill>
                            <a:srgbClr val="FFFF00"/>
                          </a:solidFill>
                          <a:effectLst/>
                          <a:latin typeface="Arial" charset="0"/>
                        </a:rPr>
                        <a:t> </a:t>
                      </a:r>
                    </a:p>
                  </a:txBody>
                  <a:tcPr anchor="b"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800000"/>
                    </a:solidFill>
                  </a:tcPr>
                </a:tc>
                <a:tc>
                  <a:txBody>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pt-BR" sz="2800" b="1" i="0" u="none" strike="noStrike" cap="none" normalizeH="0" baseline="0" smtClean="0">
                          <a:ln>
                            <a:noFill/>
                          </a:ln>
                          <a:solidFill>
                            <a:srgbClr val="FFFF00"/>
                          </a:solidFill>
                          <a:effectLst/>
                          <a:latin typeface="Arial" charset="0"/>
                          <a:cs typeface="Arial" charset="0"/>
                        </a:rPr>
                        <a:t>  90 ml/ha</a:t>
                      </a:r>
                      <a:endParaRPr kumimoji="0" lang="pt-BR" sz="5400" b="1" i="0" u="none" strike="noStrike" cap="none" normalizeH="0" baseline="0" smtClean="0">
                        <a:ln>
                          <a:noFill/>
                        </a:ln>
                        <a:solidFill>
                          <a:srgbClr val="FFFF00"/>
                        </a:solidFill>
                        <a:effectLst/>
                        <a:latin typeface="Times New Roman" pitchFamily="18" charset="0"/>
                      </a:endParaRPr>
                    </a:p>
                  </a:txBody>
                  <a:tcPr anchor="b" horzOverflow="overflow">
                    <a:lnL w="12700" cap="flat" cmpd="sng" algn="ctr">
                      <a:noFill/>
                      <a:prstDash val="solid"/>
                      <a:round/>
                      <a:headEnd type="none" w="med" len="med"/>
                      <a:tailEnd type="none" w="med" len="med"/>
                    </a:lnL>
                    <a:lnR w="571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800000"/>
                    </a:solidFill>
                  </a:tcPr>
                </a:tc>
              </a:tr>
              <a:tr h="873881">
                <a:tc>
                  <a:txBody>
                    <a:bodyPr/>
                    <a:lstStyle/>
                    <a:p>
                      <a:pPr marL="0" marR="0" lvl="0" indent="0" algn="r" defTabSz="914400" rtl="0" eaLnBrk="0" fontAlgn="b" latinLnBrk="0" hangingPunct="0">
                        <a:lnSpc>
                          <a:spcPct val="100000"/>
                        </a:lnSpc>
                        <a:spcBef>
                          <a:spcPct val="0"/>
                        </a:spcBef>
                        <a:spcAft>
                          <a:spcPct val="0"/>
                        </a:spcAft>
                        <a:buClrTx/>
                        <a:buSzTx/>
                        <a:buFontTx/>
                        <a:buNone/>
                        <a:tabLst/>
                      </a:pPr>
                      <a:r>
                        <a:rPr kumimoji="0" lang="pt-BR" sz="2800" b="1" i="0" u="none" strike="noStrike" cap="none" normalizeH="0" baseline="0" dirty="0" smtClean="0">
                          <a:ln>
                            <a:noFill/>
                          </a:ln>
                          <a:solidFill>
                            <a:srgbClr val="FFFF00"/>
                          </a:solidFill>
                          <a:effectLst/>
                          <a:latin typeface="Arial" charset="0"/>
                          <a:cs typeface="Arial" charset="0"/>
                        </a:rPr>
                        <a:t>4</a:t>
                      </a:r>
                      <a:endParaRPr kumimoji="0" lang="pt-BR" sz="5400" b="1" i="0" u="none" strike="noStrike" cap="none" normalizeH="0" baseline="0" dirty="0" smtClean="0">
                        <a:ln>
                          <a:noFill/>
                        </a:ln>
                        <a:solidFill>
                          <a:srgbClr val="FFFF00"/>
                        </a:solidFill>
                        <a:effectLst/>
                        <a:latin typeface="Times New Roman" pitchFamily="18" charset="0"/>
                      </a:endParaRPr>
                    </a:p>
                  </a:txBody>
                  <a:tcPr anchor="b" horzOverflow="overflow">
                    <a:lnL w="5715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0000FF"/>
                    </a:solidFill>
                  </a:tcPr>
                </a:tc>
                <a:tc>
                  <a:txBody>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pt-BR" sz="2800" b="1" i="0" u="none" strike="noStrike" cap="none" normalizeH="0" baseline="0" dirty="0" smtClean="0">
                          <a:ln>
                            <a:noFill/>
                          </a:ln>
                          <a:solidFill>
                            <a:srgbClr val="FFFF00"/>
                          </a:solidFill>
                          <a:effectLst/>
                          <a:latin typeface="Arial" charset="0"/>
                          <a:cs typeface="Arial" charset="0"/>
                        </a:rPr>
                        <a:t>Match CE</a:t>
                      </a:r>
                      <a:endParaRPr kumimoji="0" lang="pt-BR" sz="5400" b="1" i="0" u="none" strike="noStrike" cap="none" normalizeH="0" baseline="0" dirty="0" smtClean="0">
                        <a:ln>
                          <a:noFill/>
                        </a:ln>
                        <a:solidFill>
                          <a:srgbClr val="FFFF00"/>
                        </a:solidFill>
                        <a:effectLst/>
                        <a:latin typeface="Times New Roman" pitchFamily="18" charset="0"/>
                      </a:endParaRPr>
                    </a:p>
                  </a:txBody>
                  <a:tcPr anchor="b"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0000FF"/>
                    </a:solidFill>
                  </a:tcPr>
                </a:tc>
                <a:tc>
                  <a:txBody>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pt-BR" sz="2800" b="1" i="0" u="none" strike="noStrike" cap="none" normalizeH="0" baseline="0" dirty="0" smtClean="0">
                          <a:ln>
                            <a:noFill/>
                          </a:ln>
                          <a:solidFill>
                            <a:srgbClr val="FFFF00"/>
                          </a:solidFill>
                          <a:effectLst/>
                          <a:latin typeface="Arial" charset="0"/>
                          <a:cs typeface="Arial" charset="0"/>
                        </a:rPr>
                        <a:t> </a:t>
                      </a:r>
                      <a:r>
                        <a:rPr kumimoji="0" lang="pt-BR" sz="2800" b="1" i="0" u="none" strike="noStrike" cap="none" normalizeH="0" baseline="0" dirty="0" err="1" smtClean="0">
                          <a:ln>
                            <a:noFill/>
                          </a:ln>
                          <a:solidFill>
                            <a:srgbClr val="FFFF00"/>
                          </a:solidFill>
                          <a:effectLst/>
                          <a:latin typeface="Arial" charset="0"/>
                          <a:cs typeface="Arial" charset="0"/>
                        </a:rPr>
                        <a:t>Lufenuron</a:t>
                      </a:r>
                      <a:endParaRPr kumimoji="0" lang="pt-BR" sz="5400" b="1" i="0" u="none" strike="noStrike" cap="none" normalizeH="0" baseline="0" dirty="0" smtClean="0">
                        <a:ln>
                          <a:noFill/>
                        </a:ln>
                        <a:solidFill>
                          <a:srgbClr val="FFFF00"/>
                        </a:solidFill>
                        <a:effectLst/>
                        <a:latin typeface="Times New Roman" pitchFamily="18" charset="0"/>
                      </a:endParaRPr>
                    </a:p>
                  </a:txBody>
                  <a:tcPr anchor="b"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0000FF"/>
                    </a:solidFill>
                  </a:tcPr>
                </a:tc>
                <a:tc>
                  <a:txBody>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pt-BR" sz="2800" b="1" i="0" u="none" strike="noStrike" cap="none" normalizeH="0" baseline="0" dirty="0" smtClean="0">
                          <a:ln>
                            <a:noFill/>
                          </a:ln>
                          <a:solidFill>
                            <a:srgbClr val="FFFF00"/>
                          </a:solidFill>
                          <a:effectLst/>
                          <a:latin typeface="Arial" charset="0"/>
                          <a:cs typeface="Arial" charset="0"/>
                        </a:rPr>
                        <a:t>300 ml/ha</a:t>
                      </a:r>
                      <a:endParaRPr kumimoji="0" lang="pt-BR" sz="5400" b="1" i="0" u="none" strike="noStrike" cap="none" normalizeH="0" baseline="0" dirty="0" smtClean="0">
                        <a:ln>
                          <a:noFill/>
                        </a:ln>
                        <a:solidFill>
                          <a:srgbClr val="FFFF00"/>
                        </a:solidFill>
                        <a:effectLst/>
                        <a:latin typeface="Times New Roman" pitchFamily="18" charset="0"/>
                      </a:endParaRPr>
                    </a:p>
                  </a:txBody>
                  <a:tcPr anchor="b" horzOverflow="overflow">
                    <a:lnL w="12700" cap="flat" cmpd="sng" algn="ctr">
                      <a:noFill/>
                      <a:prstDash val="solid"/>
                      <a:round/>
                      <a:headEnd type="none" w="med" len="med"/>
                      <a:tailEnd type="none" w="med" len="med"/>
                    </a:lnL>
                    <a:lnR w="571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0000FF"/>
                    </a:solidFill>
                  </a:tcPr>
                </a:tc>
              </a:tr>
              <a:tr h="875668">
                <a:tc>
                  <a:txBody>
                    <a:bodyPr/>
                    <a:lstStyle/>
                    <a:p>
                      <a:pPr marL="0" marR="0" lvl="0" indent="0" algn="r" defTabSz="914400" rtl="0" eaLnBrk="0" fontAlgn="b" latinLnBrk="0" hangingPunct="0">
                        <a:lnSpc>
                          <a:spcPct val="100000"/>
                        </a:lnSpc>
                        <a:spcBef>
                          <a:spcPct val="0"/>
                        </a:spcBef>
                        <a:spcAft>
                          <a:spcPct val="0"/>
                        </a:spcAft>
                        <a:buClrTx/>
                        <a:buSzTx/>
                        <a:buFontTx/>
                        <a:buNone/>
                        <a:tabLst/>
                      </a:pPr>
                      <a:r>
                        <a:rPr kumimoji="0" lang="pt-BR" sz="2800" b="1" i="0" u="none" strike="noStrike" cap="none" normalizeH="0" baseline="0" dirty="0" smtClean="0">
                          <a:ln>
                            <a:noFill/>
                          </a:ln>
                          <a:solidFill>
                            <a:srgbClr val="FFFF00"/>
                          </a:solidFill>
                          <a:effectLst/>
                          <a:latin typeface="Arial" charset="0"/>
                          <a:cs typeface="Arial" charset="0"/>
                        </a:rPr>
                        <a:t>5</a:t>
                      </a:r>
                      <a:endParaRPr kumimoji="0" lang="pt-BR" sz="5400" b="1" i="0" u="none" strike="noStrike" cap="none" normalizeH="0" baseline="0" dirty="0" smtClean="0">
                        <a:ln>
                          <a:noFill/>
                        </a:ln>
                        <a:solidFill>
                          <a:srgbClr val="FFFF00"/>
                        </a:solidFill>
                        <a:effectLst/>
                        <a:latin typeface="Times New Roman" pitchFamily="18" charset="0"/>
                      </a:endParaRPr>
                    </a:p>
                  </a:txBody>
                  <a:tcPr anchor="b" horzOverflow="overflow">
                    <a:lnL w="5715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57150" cap="flat" cmpd="sng" algn="ctr">
                      <a:noFill/>
                      <a:prstDash val="solid"/>
                      <a:round/>
                      <a:headEnd type="none" w="med" len="med"/>
                      <a:tailEnd type="none" w="med" len="med"/>
                    </a:lnB>
                    <a:lnTlToBr>
                      <a:noFill/>
                    </a:lnTlToBr>
                    <a:lnBlToTr>
                      <a:noFill/>
                    </a:lnBlToTr>
                    <a:solidFill>
                      <a:srgbClr val="800000"/>
                    </a:solidFill>
                  </a:tcPr>
                </a:tc>
                <a:tc>
                  <a:txBody>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pt-BR" sz="2800" b="1" i="0" u="none" strike="noStrike" cap="none" normalizeH="0" baseline="0" dirty="0" err="1" smtClean="0">
                          <a:ln>
                            <a:noFill/>
                          </a:ln>
                          <a:solidFill>
                            <a:srgbClr val="FFFF00"/>
                          </a:solidFill>
                          <a:effectLst/>
                          <a:latin typeface="Arial" charset="0"/>
                          <a:cs typeface="Arial" charset="0"/>
                        </a:rPr>
                        <a:t>Tracer</a:t>
                      </a:r>
                      <a:endParaRPr kumimoji="0" lang="pt-BR" sz="5400" b="1" i="0" u="none" strike="noStrike" cap="none" normalizeH="0" baseline="0" dirty="0" smtClean="0">
                        <a:ln>
                          <a:noFill/>
                        </a:ln>
                        <a:solidFill>
                          <a:srgbClr val="FFFF00"/>
                        </a:solidFill>
                        <a:effectLst/>
                        <a:latin typeface="Times New Roman" pitchFamily="18" charset="0"/>
                      </a:endParaRPr>
                    </a:p>
                  </a:txBody>
                  <a:tcPr anchor="b"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57150" cap="flat" cmpd="sng" algn="ctr">
                      <a:noFill/>
                      <a:prstDash val="solid"/>
                      <a:round/>
                      <a:headEnd type="none" w="med" len="med"/>
                      <a:tailEnd type="none" w="med" len="med"/>
                    </a:lnB>
                    <a:lnTlToBr>
                      <a:noFill/>
                    </a:lnTlToBr>
                    <a:lnBlToTr>
                      <a:noFill/>
                    </a:lnBlToTr>
                    <a:solidFill>
                      <a:srgbClr val="800000"/>
                    </a:solidFill>
                  </a:tcPr>
                </a:tc>
                <a:tc>
                  <a:txBody>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pt-BR" sz="2800" b="1" i="0" u="none" strike="noStrike" cap="none" normalizeH="0" baseline="0" dirty="0" smtClean="0">
                          <a:ln>
                            <a:noFill/>
                          </a:ln>
                          <a:solidFill>
                            <a:srgbClr val="FFFF00"/>
                          </a:solidFill>
                          <a:effectLst/>
                          <a:latin typeface="Arial" charset="0"/>
                          <a:cs typeface="Arial" charset="0"/>
                        </a:rPr>
                        <a:t> </a:t>
                      </a:r>
                      <a:r>
                        <a:rPr kumimoji="0" lang="pt-BR" sz="2800" b="1" i="0" u="none" strike="noStrike" cap="none" normalizeH="0" baseline="0" dirty="0" err="1" smtClean="0">
                          <a:ln>
                            <a:noFill/>
                          </a:ln>
                          <a:solidFill>
                            <a:srgbClr val="FFFF00"/>
                          </a:solidFill>
                          <a:effectLst/>
                          <a:latin typeface="Arial" charset="0"/>
                          <a:cs typeface="Arial" charset="0"/>
                        </a:rPr>
                        <a:t>Espinosade</a:t>
                      </a:r>
                      <a:endParaRPr kumimoji="0" lang="pt-BR" sz="5400" b="1" i="0" u="none" strike="noStrike" cap="none" normalizeH="0" baseline="0" dirty="0" smtClean="0">
                        <a:ln>
                          <a:noFill/>
                        </a:ln>
                        <a:solidFill>
                          <a:srgbClr val="FFFF00"/>
                        </a:solidFill>
                        <a:effectLst/>
                        <a:latin typeface="Times New Roman" pitchFamily="18" charset="0"/>
                      </a:endParaRPr>
                    </a:p>
                  </a:txBody>
                  <a:tcPr anchor="b"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57150" cap="flat" cmpd="sng" algn="ctr">
                      <a:noFill/>
                      <a:prstDash val="solid"/>
                      <a:round/>
                      <a:headEnd type="none" w="med" len="med"/>
                      <a:tailEnd type="none" w="med" len="med"/>
                    </a:lnB>
                    <a:lnTlToBr>
                      <a:noFill/>
                    </a:lnTlToBr>
                    <a:lnBlToTr>
                      <a:noFill/>
                    </a:lnBlToTr>
                    <a:solidFill>
                      <a:srgbClr val="800000"/>
                    </a:solidFill>
                  </a:tcPr>
                </a:tc>
                <a:tc>
                  <a:txBody>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pt-BR" sz="2800" b="1" i="0" u="none" strike="noStrike" cap="none" normalizeH="0" baseline="0" dirty="0" smtClean="0">
                          <a:ln>
                            <a:noFill/>
                          </a:ln>
                          <a:solidFill>
                            <a:srgbClr val="FFFF00"/>
                          </a:solidFill>
                          <a:effectLst/>
                          <a:latin typeface="Arial" charset="0"/>
                          <a:cs typeface="Arial" charset="0"/>
                        </a:rPr>
                        <a:t>  50 ml/ha</a:t>
                      </a:r>
                      <a:endParaRPr kumimoji="0" lang="pt-BR" sz="5400" b="1" i="0" u="none" strike="noStrike" cap="none" normalizeH="0" baseline="0" dirty="0" smtClean="0">
                        <a:ln>
                          <a:noFill/>
                        </a:ln>
                        <a:solidFill>
                          <a:srgbClr val="FFFF00"/>
                        </a:solidFill>
                        <a:effectLst/>
                        <a:latin typeface="Times New Roman" pitchFamily="18" charset="0"/>
                      </a:endParaRPr>
                    </a:p>
                  </a:txBody>
                  <a:tcPr anchor="b" horzOverflow="overflow">
                    <a:lnL w="12700" cap="flat" cmpd="sng" algn="ctr">
                      <a:noFill/>
                      <a:prstDash val="solid"/>
                      <a:round/>
                      <a:headEnd type="none" w="med" len="med"/>
                      <a:tailEnd type="none" w="med" len="med"/>
                    </a:lnL>
                    <a:lnR w="57150" cap="flat" cmpd="sng" algn="ctr">
                      <a:noFill/>
                      <a:prstDash val="solid"/>
                      <a:round/>
                      <a:headEnd type="none" w="med" len="med"/>
                      <a:tailEnd type="none" w="med" len="med"/>
                    </a:lnR>
                    <a:lnT w="12700" cap="flat" cmpd="sng" algn="ctr">
                      <a:noFill/>
                      <a:prstDash val="solid"/>
                      <a:round/>
                      <a:headEnd type="none" w="med" len="med"/>
                      <a:tailEnd type="none" w="med" len="med"/>
                    </a:lnT>
                    <a:lnB w="57150" cap="flat" cmpd="sng" algn="ctr">
                      <a:noFill/>
                      <a:prstDash val="solid"/>
                      <a:round/>
                      <a:headEnd type="none" w="med" len="med"/>
                      <a:tailEnd type="none" w="med" len="med"/>
                    </a:lnB>
                    <a:lnTlToBr>
                      <a:noFill/>
                    </a:lnTlToBr>
                    <a:lnBlToTr>
                      <a:noFill/>
                    </a:lnBlToTr>
                    <a:solidFill>
                      <a:srgbClr val="800000"/>
                    </a:solidFill>
                  </a:tcPr>
                </a:tc>
              </a:tr>
            </a:tbl>
          </a:graphicData>
        </a:graphic>
      </p:graphicFrame>
      <p:sp>
        <p:nvSpPr>
          <p:cNvPr id="606231" name="Text Box 39"/>
          <p:cNvSpPr txBox="1">
            <a:spLocks noChangeArrowheads="1"/>
          </p:cNvSpPr>
          <p:nvPr/>
        </p:nvSpPr>
        <p:spPr bwMode="auto">
          <a:xfrm>
            <a:off x="0" y="6078538"/>
            <a:ext cx="9906000" cy="523875"/>
          </a:xfrm>
          <a:prstGeom prst="rect">
            <a:avLst/>
          </a:prstGeom>
          <a:solidFill>
            <a:schemeClr val="tx1"/>
          </a:solidFill>
          <a:ln w="76200">
            <a:solidFill>
              <a:srgbClr val="00FFFF"/>
            </a:solidFill>
            <a:miter lim="800000"/>
            <a:headEnd/>
            <a:tailEnd/>
          </a:ln>
        </p:spPr>
        <p:txBody>
          <a:bodyPr>
            <a:spAutoFit/>
          </a:bodyPr>
          <a:lstStyle/>
          <a:p>
            <a:pPr algn="l" defTabSz="192088" eaLnBrk="0" hangingPunct="0"/>
            <a:r>
              <a:rPr lang="pt-BR" sz="2800" b="1">
                <a:solidFill>
                  <a:srgbClr val="FFFF00"/>
                </a:solidFill>
                <a:cs typeface="Arial" charset="0"/>
              </a:rPr>
              <a:t>Uso da técnica do feromônio para tomada de decisão</a:t>
            </a:r>
          </a:p>
        </p:txBody>
      </p:sp>
    </p:spTree>
  </p:cSld>
  <p:clrMapOvr>
    <a:masterClrMapping/>
  </p:clrMapOvr>
  <p:transition>
    <p:wipe dir="r"/>
  </p:transition>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graphicFrame>
        <p:nvGraphicFramePr>
          <p:cNvPr id="8194" name="Object 2"/>
          <p:cNvGraphicFramePr>
            <a:graphicFrameLocks noChangeAspect="1"/>
          </p:cNvGraphicFramePr>
          <p:nvPr/>
        </p:nvGraphicFramePr>
        <p:xfrm>
          <a:off x="665163" y="1147763"/>
          <a:ext cx="8577262" cy="5953125"/>
        </p:xfrm>
        <a:graphic>
          <a:graphicData uri="http://schemas.openxmlformats.org/presentationml/2006/ole">
            <p:oleObj spid="_x0000_s8194" name="Planilha" r:id="rId4" imgW="8591621" imgH="5962701" progId="Excel.Sheet.8">
              <p:embed/>
            </p:oleObj>
          </a:graphicData>
        </a:graphic>
      </p:graphicFrame>
      <p:sp>
        <p:nvSpPr>
          <p:cNvPr id="8196" name="Oval 3"/>
          <p:cNvSpPr>
            <a:spLocks noChangeArrowheads="1"/>
          </p:cNvSpPr>
          <p:nvPr/>
        </p:nvSpPr>
        <p:spPr bwMode="auto">
          <a:xfrm>
            <a:off x="2252663" y="4870450"/>
            <a:ext cx="468312" cy="503238"/>
          </a:xfrm>
          <a:prstGeom prst="ellipse">
            <a:avLst/>
          </a:prstGeom>
          <a:noFill/>
          <a:ln w="76200">
            <a:solidFill>
              <a:srgbClr val="FFFF00"/>
            </a:solidFill>
            <a:round/>
            <a:headEnd/>
            <a:tailEnd/>
          </a:ln>
        </p:spPr>
        <p:txBody>
          <a:bodyPr wrap="none" anchor="ctr"/>
          <a:lstStyle/>
          <a:p>
            <a:pPr eaLnBrk="0" hangingPunct="0"/>
            <a:endParaRPr lang="pt-BR" sz="500" u="sng">
              <a:solidFill>
                <a:srgbClr val="000000"/>
              </a:solidFill>
              <a:cs typeface="Arial" charset="0"/>
            </a:endParaRPr>
          </a:p>
        </p:txBody>
      </p:sp>
      <p:sp>
        <p:nvSpPr>
          <p:cNvPr id="500740" name="Line 4"/>
          <p:cNvSpPr>
            <a:spLocks noChangeShapeType="1"/>
          </p:cNvSpPr>
          <p:nvPr/>
        </p:nvSpPr>
        <p:spPr bwMode="auto">
          <a:xfrm>
            <a:off x="5030788" y="3357563"/>
            <a:ext cx="0" cy="2303462"/>
          </a:xfrm>
          <a:prstGeom prst="line">
            <a:avLst/>
          </a:prstGeom>
          <a:noFill/>
          <a:ln w="76200">
            <a:solidFill>
              <a:srgbClr val="FF0000"/>
            </a:solidFill>
            <a:prstDash val="sysDot"/>
            <a:round/>
            <a:headEnd/>
            <a:tailEnd type="triangle" w="med" len="med"/>
          </a:ln>
        </p:spPr>
        <p:txBody>
          <a:bodyPr/>
          <a:lstStyle/>
          <a:p>
            <a:endParaRPr lang="pt-BR"/>
          </a:p>
        </p:txBody>
      </p:sp>
      <p:sp>
        <p:nvSpPr>
          <p:cNvPr id="500741" name="Text Box 5"/>
          <p:cNvSpPr txBox="1">
            <a:spLocks noChangeArrowheads="1"/>
          </p:cNvSpPr>
          <p:nvPr/>
        </p:nvSpPr>
        <p:spPr bwMode="auto">
          <a:xfrm>
            <a:off x="2838450" y="2708275"/>
            <a:ext cx="5018088" cy="461963"/>
          </a:xfrm>
          <a:prstGeom prst="rect">
            <a:avLst/>
          </a:prstGeom>
          <a:solidFill>
            <a:srgbClr val="0000FF"/>
          </a:solidFill>
          <a:ln w="9525">
            <a:noFill/>
            <a:miter lim="800000"/>
            <a:headEnd/>
            <a:tailEnd/>
          </a:ln>
        </p:spPr>
        <p:txBody>
          <a:bodyPr wrap="none">
            <a:spAutoFit/>
          </a:bodyPr>
          <a:lstStyle/>
          <a:p>
            <a:pPr eaLnBrk="0" hangingPunct="0"/>
            <a:r>
              <a:rPr lang="pt-BR" b="1">
                <a:solidFill>
                  <a:srgbClr val="FFFF00"/>
                </a:solidFill>
                <a:cs typeface="Arial" charset="0"/>
              </a:rPr>
              <a:t>1ª Pulverização, se necessária (3/ago)</a:t>
            </a:r>
          </a:p>
        </p:txBody>
      </p:sp>
      <p:sp>
        <p:nvSpPr>
          <p:cNvPr id="8199" name="Rectangle 6"/>
          <p:cNvSpPr>
            <a:spLocks noChangeArrowheads="1"/>
          </p:cNvSpPr>
          <p:nvPr/>
        </p:nvSpPr>
        <p:spPr bwMode="auto">
          <a:xfrm>
            <a:off x="0" y="-26988"/>
            <a:ext cx="9906000" cy="1800226"/>
          </a:xfrm>
          <a:prstGeom prst="rect">
            <a:avLst/>
          </a:prstGeom>
          <a:solidFill>
            <a:srgbClr val="0000FF"/>
          </a:solidFill>
          <a:ln w="9525">
            <a:noFill/>
            <a:miter lim="800000"/>
            <a:headEnd/>
            <a:tailEnd/>
          </a:ln>
        </p:spPr>
        <p:txBody>
          <a:bodyPr>
            <a:spAutoFit/>
          </a:bodyPr>
          <a:lstStyle/>
          <a:p>
            <a:pPr eaLnBrk="0" hangingPunct="0"/>
            <a:r>
              <a:rPr lang="pt-BR" sz="2800" b="1">
                <a:solidFill>
                  <a:srgbClr val="FFFF00"/>
                </a:solidFill>
                <a:cs typeface="Arial" charset="0"/>
              </a:rPr>
              <a:t>	</a:t>
            </a:r>
          </a:p>
          <a:p>
            <a:pPr eaLnBrk="0" hangingPunct="0"/>
            <a:r>
              <a:rPr lang="pt-BR" sz="2800" b="1">
                <a:solidFill>
                  <a:srgbClr val="FFFF00"/>
                </a:solidFill>
                <a:cs typeface="Arial" charset="0"/>
              </a:rPr>
              <a:t>	Plantio:  09/07/07;  	Armadilha: 20/07 </a:t>
            </a:r>
          </a:p>
          <a:p>
            <a:pPr eaLnBrk="0" hangingPunct="0"/>
            <a:r>
              <a:rPr lang="pt-BR" sz="2800" b="1">
                <a:solidFill>
                  <a:srgbClr val="FFFF00"/>
                </a:solidFill>
                <a:cs typeface="Arial" charset="0"/>
              </a:rPr>
              <a:t>	3 machos/arm.: 24/07	Pulverização: 1ª  03/08   </a:t>
            </a:r>
          </a:p>
          <a:p>
            <a:pPr eaLnBrk="0" hangingPunct="0"/>
            <a:r>
              <a:rPr lang="pt-BR" sz="2800" b="1">
                <a:solidFill>
                  <a:srgbClr val="FFFF00"/>
                </a:solidFill>
                <a:cs typeface="Arial" charset="0"/>
              </a:rPr>
              <a:t>	Avaliação: A partir de 07/08</a:t>
            </a:r>
          </a:p>
        </p:txBody>
      </p:sp>
      <p:sp>
        <p:nvSpPr>
          <p:cNvPr id="8200" name="Oval 7"/>
          <p:cNvSpPr>
            <a:spLocks noChangeArrowheads="1"/>
          </p:cNvSpPr>
          <p:nvPr/>
        </p:nvSpPr>
        <p:spPr bwMode="auto">
          <a:xfrm>
            <a:off x="8229600" y="4868863"/>
            <a:ext cx="466725" cy="503237"/>
          </a:xfrm>
          <a:prstGeom prst="ellipse">
            <a:avLst/>
          </a:prstGeom>
          <a:noFill/>
          <a:ln w="76200">
            <a:solidFill>
              <a:srgbClr val="FFFF00"/>
            </a:solidFill>
            <a:round/>
            <a:headEnd/>
            <a:tailEnd/>
          </a:ln>
        </p:spPr>
        <p:txBody>
          <a:bodyPr wrap="none" anchor="ctr"/>
          <a:lstStyle/>
          <a:p>
            <a:pPr eaLnBrk="0" hangingPunct="0"/>
            <a:endParaRPr lang="pt-BR" sz="500" u="sng">
              <a:solidFill>
                <a:srgbClr val="000000"/>
              </a:solidFill>
              <a:cs typeface="Arial" charset="0"/>
            </a:endParaRP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00741"/>
                                        </p:tgtEl>
                                        <p:attrNameLst>
                                          <p:attrName>style.visibility</p:attrName>
                                        </p:attrNameLst>
                                      </p:cBhvr>
                                      <p:to>
                                        <p:strVal val="visible"/>
                                      </p:to>
                                    </p:set>
                                    <p:anim calcmode="lin" valueType="num">
                                      <p:cBhvr additive="base">
                                        <p:cTn id="7" dur="500" fill="hold"/>
                                        <p:tgtEl>
                                          <p:spTgt spid="500741"/>
                                        </p:tgtEl>
                                        <p:attrNameLst>
                                          <p:attrName>ppt_x</p:attrName>
                                        </p:attrNameLst>
                                      </p:cBhvr>
                                      <p:tavLst>
                                        <p:tav tm="0">
                                          <p:val>
                                            <p:strVal val="#ppt_x"/>
                                          </p:val>
                                        </p:tav>
                                        <p:tav tm="100000">
                                          <p:val>
                                            <p:strVal val="#ppt_x"/>
                                          </p:val>
                                        </p:tav>
                                      </p:tavLst>
                                    </p:anim>
                                    <p:anim calcmode="lin" valueType="num">
                                      <p:cBhvr additive="base">
                                        <p:cTn id="8" dur="500" fill="hold"/>
                                        <p:tgtEl>
                                          <p:spTgt spid="50074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500740"/>
                                        </p:tgtEl>
                                        <p:attrNameLst>
                                          <p:attrName>style.visibility</p:attrName>
                                        </p:attrNameLst>
                                      </p:cBhvr>
                                      <p:to>
                                        <p:strVal val="visible"/>
                                      </p:to>
                                    </p:set>
                                    <p:anim calcmode="lin" valueType="num">
                                      <p:cBhvr additive="base">
                                        <p:cTn id="13" dur="500" fill="hold"/>
                                        <p:tgtEl>
                                          <p:spTgt spid="500740"/>
                                        </p:tgtEl>
                                        <p:attrNameLst>
                                          <p:attrName>ppt_x</p:attrName>
                                        </p:attrNameLst>
                                      </p:cBhvr>
                                      <p:tavLst>
                                        <p:tav tm="0">
                                          <p:val>
                                            <p:strVal val="#ppt_x"/>
                                          </p:val>
                                        </p:tav>
                                        <p:tav tm="100000">
                                          <p:val>
                                            <p:strVal val="#ppt_x"/>
                                          </p:val>
                                        </p:tav>
                                      </p:tavLst>
                                    </p:anim>
                                    <p:anim calcmode="lin" valueType="num">
                                      <p:cBhvr additive="base">
                                        <p:cTn id="14" dur="500" fill="hold"/>
                                        <p:tgtEl>
                                          <p:spTgt spid="50074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0740" grpId="0" animBg="1"/>
      <p:bldP spid="500741" grpId="0" animBg="1"/>
    </p:bld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15103" name="Group 351"/>
          <p:cNvGraphicFramePr>
            <a:graphicFrameLocks noGrp="1"/>
          </p:cNvGraphicFramePr>
          <p:nvPr/>
        </p:nvGraphicFramePr>
        <p:xfrm>
          <a:off x="0" y="1143000"/>
          <a:ext cx="9906000" cy="5284788"/>
        </p:xfrm>
        <a:graphic>
          <a:graphicData uri="http://schemas.openxmlformats.org/drawingml/2006/table">
            <a:tbl>
              <a:tblPr/>
              <a:tblGrid>
                <a:gridCol w="1855301"/>
                <a:gridCol w="986614"/>
                <a:gridCol w="229265"/>
                <a:gridCol w="922709"/>
                <a:gridCol w="998896"/>
                <a:gridCol w="921016"/>
                <a:gridCol w="1075084"/>
                <a:gridCol w="921016"/>
                <a:gridCol w="921016"/>
                <a:gridCol w="1075083"/>
              </a:tblGrid>
              <a:tr h="437219">
                <a:tc rowSpan="2">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pt-BR" sz="2000" b="1" i="0" u="none" strike="noStrike" cap="none" normalizeH="0" baseline="0" dirty="0" smtClean="0">
                          <a:ln>
                            <a:noFill/>
                          </a:ln>
                          <a:solidFill>
                            <a:srgbClr val="FFFF00"/>
                          </a:solidFill>
                          <a:effectLst/>
                          <a:latin typeface="Times New Roman" pitchFamily="18" charset="0"/>
                          <a:cs typeface="Times New Roman" pitchFamily="18" charset="0"/>
                        </a:rPr>
                        <a:t>Ingrediente ativo</a:t>
                      </a:r>
                      <a:endParaRPr kumimoji="0" lang="pt-BR" sz="4000" b="1" i="0" u="none" strike="noStrike" cap="none" normalizeH="0" baseline="0" dirty="0" smtClean="0">
                        <a:ln>
                          <a:noFill/>
                        </a:ln>
                        <a:solidFill>
                          <a:srgbClr val="FFFF00"/>
                        </a:solidFill>
                        <a:effectLst/>
                        <a:latin typeface="Times New Roman" pitchFamily="18" charset="0"/>
                      </a:endParaRPr>
                    </a:p>
                  </a:txBody>
                  <a:tcPr anchor="b" horzOverflow="overflow">
                    <a:lnL cap="flat">
                      <a:noFill/>
                    </a:lnL>
                    <a:lnR>
                      <a:noFill/>
                    </a:lnR>
                    <a:lnT w="12700" cap="flat" cmpd="sng" algn="ctr">
                      <a:solidFill>
                        <a:srgbClr val="000000"/>
                      </a:solidFill>
                      <a:prstDash val="solid"/>
                      <a:round/>
                      <a:headEnd type="none" w="med" len="med"/>
                      <a:tailEnd type="none" w="med" len="med"/>
                    </a:lnT>
                    <a:lnB>
                      <a:noFill/>
                    </a:lnB>
                    <a:lnTlToBr>
                      <a:noFill/>
                    </a:lnTlToBr>
                    <a:lnBlToTr>
                      <a:noFill/>
                    </a:lnBlToTr>
                    <a:solidFill>
                      <a:srgbClr val="0000FF"/>
                    </a:solidFill>
                  </a:tcPr>
                </a:tc>
                <a:tc rowSpan="2">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pt-BR" sz="2000" b="1" i="0" u="none" strike="noStrike" cap="none" normalizeH="0" baseline="0" smtClean="0">
                          <a:ln>
                            <a:noFill/>
                          </a:ln>
                          <a:solidFill>
                            <a:srgbClr val="FFFF00"/>
                          </a:solidFill>
                          <a:effectLst/>
                          <a:latin typeface="Times New Roman" pitchFamily="18" charset="0"/>
                          <a:cs typeface="Times New Roman" pitchFamily="18" charset="0"/>
                        </a:rPr>
                        <a:t>Dose ml/ha</a:t>
                      </a:r>
                      <a:endParaRPr kumimoji="0" lang="pt-BR" sz="4000" b="1" i="0" u="none" strike="noStrike" cap="none" normalizeH="0" baseline="0" smtClean="0">
                        <a:ln>
                          <a:noFill/>
                        </a:ln>
                        <a:solidFill>
                          <a:srgbClr val="FFFF00"/>
                        </a:solidFill>
                        <a:effectLst/>
                        <a:latin typeface="Times New Roman" pitchFamily="18" charset="0"/>
                      </a:endParaRPr>
                    </a:p>
                  </a:txBody>
                  <a:tcPr anchor="b"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solidFill>
                      <a:srgbClr val="0000FF"/>
                    </a:solidFill>
                  </a:tcPr>
                </a:tc>
                <a:tc gridSpan="8">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pt-BR" sz="2000" b="1" i="0" u="none" strike="noStrike" cap="none" normalizeH="0" baseline="0" dirty="0" smtClean="0">
                          <a:ln>
                            <a:noFill/>
                          </a:ln>
                          <a:solidFill>
                            <a:srgbClr val="FFFF00"/>
                          </a:solidFill>
                          <a:effectLst/>
                          <a:latin typeface="Times New Roman" pitchFamily="18" charset="0"/>
                          <a:cs typeface="Times New Roman" pitchFamily="18" charset="0"/>
                        </a:rPr>
                        <a:t>Plantas Infestadas (%)</a:t>
                      </a:r>
                      <a:r>
                        <a:rPr kumimoji="0" lang="pt-BR" sz="2000" b="1" i="0" u="none" strike="noStrike" cap="none" normalizeH="0" baseline="30000" dirty="0" smtClean="0">
                          <a:ln>
                            <a:noFill/>
                          </a:ln>
                          <a:solidFill>
                            <a:srgbClr val="FFFF00"/>
                          </a:solidFill>
                          <a:effectLst/>
                          <a:latin typeface="Times New Roman" pitchFamily="18" charset="0"/>
                          <a:cs typeface="Times New Roman" pitchFamily="18" charset="0"/>
                        </a:rPr>
                        <a:t>1</a:t>
                      </a:r>
                      <a:endParaRPr kumimoji="0" lang="pt-BR" sz="4000" b="1" i="0" u="none" strike="noStrike" cap="none" normalizeH="0" baseline="0" dirty="0" smtClean="0">
                        <a:ln>
                          <a:noFill/>
                        </a:ln>
                        <a:solidFill>
                          <a:srgbClr val="FFFF00"/>
                        </a:solidFill>
                        <a:effectLst/>
                        <a:latin typeface="Times New Roman" pitchFamily="18" charset="0"/>
                      </a:endParaRPr>
                    </a:p>
                  </a:txBody>
                  <a:tcPr anchor="b" horzOverflow="overflow">
                    <a:lnL>
                      <a:noFill/>
                    </a:lnL>
                    <a:lnR cap="flat">
                      <a:noFill/>
                    </a:lnR>
                    <a:lnT w="12700" cap="flat" cmpd="sng" algn="ctr">
                      <a:solidFill>
                        <a:srgbClr val="000000"/>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0000FF"/>
                    </a:solidFill>
                  </a:tcPr>
                </a:tc>
                <a:tc hMerge="1">
                  <a:txBody>
                    <a:bodyPr/>
                    <a:lstStyle/>
                    <a:p>
                      <a:endParaRPr lang="pt-BR"/>
                    </a:p>
                  </a:txBody>
                  <a:tcPr/>
                </a:tc>
                <a:tc hMerge="1">
                  <a:txBody>
                    <a:bodyPr/>
                    <a:lstStyle/>
                    <a:p>
                      <a:endParaRPr lang="pt-BR"/>
                    </a:p>
                  </a:txBody>
                  <a:tcPr/>
                </a:tc>
                <a:tc hMerge="1">
                  <a:txBody>
                    <a:bodyPr/>
                    <a:lstStyle/>
                    <a:p>
                      <a:endParaRPr lang="pt-BR"/>
                    </a:p>
                  </a:txBody>
                  <a:tcPr/>
                </a:tc>
                <a:tc hMerge="1">
                  <a:txBody>
                    <a:bodyPr/>
                    <a:lstStyle/>
                    <a:p>
                      <a:endParaRPr lang="pt-BR"/>
                    </a:p>
                  </a:txBody>
                  <a:tcPr/>
                </a:tc>
                <a:tc hMerge="1">
                  <a:txBody>
                    <a:bodyPr/>
                    <a:lstStyle/>
                    <a:p>
                      <a:endParaRPr lang="pt-BR"/>
                    </a:p>
                  </a:txBody>
                  <a:tcPr/>
                </a:tc>
                <a:tc hMerge="1">
                  <a:txBody>
                    <a:bodyPr/>
                    <a:lstStyle/>
                    <a:p>
                      <a:endParaRPr lang="pt-BR"/>
                    </a:p>
                  </a:txBody>
                  <a:tcPr/>
                </a:tc>
                <a:tc hMerge="1">
                  <a:txBody>
                    <a:bodyPr/>
                    <a:lstStyle/>
                    <a:p>
                      <a:endParaRPr lang="pt-BR"/>
                    </a:p>
                  </a:txBody>
                  <a:tcPr/>
                </a:tc>
              </a:tr>
              <a:tr h="500151">
                <a:tc vMerge="1">
                  <a:txBody>
                    <a:bodyPr/>
                    <a:lstStyle/>
                    <a:p>
                      <a:endParaRPr lang="pt-BR"/>
                    </a:p>
                  </a:txBody>
                  <a:tcPr/>
                </a:tc>
                <a:tc vMerge="1">
                  <a:txBody>
                    <a:bodyPr/>
                    <a:lstStyle/>
                    <a:p>
                      <a:endParaRPr lang="pt-BR"/>
                    </a:p>
                  </a:txBody>
                  <a:tcPr/>
                </a:tc>
                <a:tc gridSpan="8">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pt-BR" sz="2000" b="1" i="0" u="none" strike="noStrike" cap="none" normalizeH="0" baseline="0" dirty="0" smtClean="0">
                          <a:ln>
                            <a:noFill/>
                          </a:ln>
                          <a:solidFill>
                            <a:srgbClr val="FFFF00"/>
                          </a:solidFill>
                          <a:effectLst/>
                          <a:latin typeface="Times New Roman" pitchFamily="18" charset="0"/>
                          <a:cs typeface="Times New Roman" pitchFamily="18" charset="0"/>
                        </a:rPr>
                        <a:t>Época de avaliação</a:t>
                      </a:r>
                      <a:endParaRPr kumimoji="0" lang="pt-BR" sz="4000" b="1" i="0" u="none" strike="noStrike" cap="none" normalizeH="0" baseline="0" dirty="0" smtClean="0">
                        <a:ln>
                          <a:noFill/>
                        </a:ln>
                        <a:solidFill>
                          <a:srgbClr val="FFFF00"/>
                        </a:solidFill>
                        <a:effectLst/>
                        <a:latin typeface="Times New Roman" pitchFamily="18" charset="0"/>
                      </a:endParaRPr>
                    </a:p>
                  </a:txBody>
                  <a:tcPr horzOverflow="overflow">
                    <a:lnL>
                      <a:noFill/>
                    </a:lnL>
                    <a:lnR cap="flat">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0000FF"/>
                    </a:solidFill>
                  </a:tcPr>
                </a:tc>
                <a:tc hMerge="1">
                  <a:txBody>
                    <a:bodyPr/>
                    <a:lstStyle/>
                    <a:p>
                      <a:endParaRPr lang="pt-BR"/>
                    </a:p>
                  </a:txBody>
                  <a:tcPr/>
                </a:tc>
                <a:tc hMerge="1">
                  <a:txBody>
                    <a:bodyPr/>
                    <a:lstStyle/>
                    <a:p>
                      <a:endParaRPr lang="pt-BR"/>
                    </a:p>
                  </a:txBody>
                  <a:tcPr/>
                </a:tc>
                <a:tc hMerge="1">
                  <a:txBody>
                    <a:bodyPr/>
                    <a:lstStyle/>
                    <a:p>
                      <a:endParaRPr lang="pt-BR"/>
                    </a:p>
                  </a:txBody>
                  <a:tcPr/>
                </a:tc>
                <a:tc hMerge="1">
                  <a:txBody>
                    <a:bodyPr/>
                    <a:lstStyle/>
                    <a:p>
                      <a:endParaRPr lang="pt-BR"/>
                    </a:p>
                  </a:txBody>
                  <a:tcPr/>
                </a:tc>
                <a:tc hMerge="1">
                  <a:txBody>
                    <a:bodyPr/>
                    <a:lstStyle/>
                    <a:p>
                      <a:endParaRPr lang="pt-BR"/>
                    </a:p>
                  </a:txBody>
                  <a:tcPr/>
                </a:tc>
                <a:tc hMerge="1">
                  <a:txBody>
                    <a:bodyPr/>
                    <a:lstStyle/>
                    <a:p>
                      <a:endParaRPr lang="pt-BR"/>
                    </a:p>
                  </a:txBody>
                  <a:tcPr/>
                </a:tc>
                <a:tc hMerge="1">
                  <a:txBody>
                    <a:bodyPr/>
                    <a:lstStyle/>
                    <a:p>
                      <a:endParaRPr lang="pt-BR"/>
                    </a:p>
                  </a:txBody>
                  <a:tcPr/>
                </a:tc>
              </a:tr>
              <a:tr h="90807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pt-BR" sz="3600" b="1" i="0" u="none" strike="noStrike" cap="none" normalizeH="0" baseline="0" smtClean="0">
                        <a:ln>
                          <a:noFill/>
                        </a:ln>
                        <a:solidFill>
                          <a:schemeClr val="tx1"/>
                        </a:solidFill>
                        <a:effectLst/>
                        <a:latin typeface="Times New Roman" pitchFamily="18" charset="0"/>
                      </a:endParaRPr>
                    </a:p>
                  </a:txBody>
                  <a:tcPr horzOverflow="overflow">
                    <a:lnL cap="flat">
                      <a:noFill/>
                    </a:lnL>
                    <a:lnR>
                      <a:noFill/>
                    </a:lnR>
                    <a:lnT>
                      <a:noFill/>
                    </a:lnT>
                    <a:lnB w="12700" cap="flat" cmpd="sng" algn="ctr">
                      <a:solidFill>
                        <a:srgbClr val="000000"/>
                      </a:solidFill>
                      <a:prstDash val="solid"/>
                      <a:round/>
                      <a:headEnd type="none" w="med" len="med"/>
                      <a:tailEnd type="none" w="med" len="med"/>
                    </a:lnB>
                    <a:lnTlToBr>
                      <a:noFill/>
                    </a:lnTlToBr>
                    <a:lnBlToTr>
                      <a:noFill/>
                    </a:lnBlToTr>
                    <a:solidFill>
                      <a:srgbClr val="0000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pt-BR" sz="3600" b="1" i="0" u="none" strike="noStrike" cap="none" normalizeH="0" baseline="0" smtClean="0">
                        <a:ln>
                          <a:noFill/>
                        </a:ln>
                        <a:solidFill>
                          <a:schemeClr val="tx1"/>
                        </a:solidFill>
                        <a:effectLst/>
                        <a:latin typeface="Times New Roman" pitchFamily="18" charset="0"/>
                      </a:endParaRPr>
                    </a:p>
                  </a:txBody>
                  <a:tcPr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solidFill>
                      <a:srgbClr val="0000FF"/>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pt-BR" sz="3200" b="1" i="0" u="none" strike="noStrike" cap="none" normalizeH="0" baseline="0" dirty="0" smtClean="0">
                        <a:ln>
                          <a:noFill/>
                        </a:ln>
                        <a:solidFill>
                          <a:schemeClr val="tx1"/>
                        </a:solidFill>
                        <a:effectLst/>
                        <a:latin typeface="Times New Roman" pitchFamily="18" charset="0"/>
                      </a:endParaRPr>
                    </a:p>
                  </a:txBody>
                  <a:tcPr horzOverflow="overflow">
                    <a:lnL>
                      <a:noFill/>
                    </a:lnL>
                    <a:lnR>
                      <a:noFill/>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FF"/>
                    </a:solid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pt-BR" sz="1600" b="1" i="0" u="none" strike="noStrike" cap="none" normalizeH="0" baseline="0" dirty="0" smtClean="0">
                          <a:ln>
                            <a:noFill/>
                          </a:ln>
                          <a:solidFill>
                            <a:srgbClr val="FFFF00"/>
                          </a:solidFill>
                          <a:effectLst/>
                          <a:latin typeface="Arial" charset="0"/>
                          <a:cs typeface="Arial" charset="0"/>
                        </a:rPr>
                        <a:t>4 DAP 07/08</a:t>
                      </a:r>
                    </a:p>
                  </a:txBody>
                  <a:tcPr horzOverflow="overflow">
                    <a:lnL>
                      <a:noFill/>
                    </a:lnL>
                    <a:lnR>
                      <a:noFill/>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FF"/>
                    </a:solid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pt-BR" sz="1600" b="1" i="0" u="none" strike="noStrike" cap="none" normalizeH="0" baseline="0" dirty="0" smtClean="0">
                          <a:ln>
                            <a:noFill/>
                          </a:ln>
                          <a:solidFill>
                            <a:srgbClr val="FFFF00"/>
                          </a:solidFill>
                          <a:effectLst/>
                          <a:latin typeface="Arial" charset="0"/>
                          <a:cs typeface="Arial" charset="0"/>
                        </a:rPr>
                        <a:t>6 DAP 09/08</a:t>
                      </a:r>
                    </a:p>
                  </a:txBody>
                  <a:tcPr horzOverflow="overflow">
                    <a:lnL>
                      <a:noFill/>
                    </a:lnL>
                    <a:lnR>
                      <a:noFill/>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FF"/>
                    </a:solid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pt-BR" sz="1600" b="1" i="0" u="none" strike="noStrike" cap="none" normalizeH="0" baseline="0" dirty="0" smtClean="0">
                          <a:ln>
                            <a:noFill/>
                          </a:ln>
                          <a:solidFill>
                            <a:srgbClr val="FFFF00"/>
                          </a:solidFill>
                          <a:effectLst/>
                          <a:latin typeface="Times New Roman" pitchFamily="18" charset="0"/>
                        </a:rPr>
                        <a:t>11 DAP 14/08</a:t>
                      </a:r>
                    </a:p>
                  </a:txBody>
                  <a:tcPr horzOverflow="overflow">
                    <a:lnL>
                      <a:noFill/>
                    </a:lnL>
                    <a:lnR>
                      <a:noFill/>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FF"/>
                    </a:solid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pt-BR" sz="1600" b="1" i="0" u="none" strike="noStrike" cap="none" normalizeH="0" baseline="0" dirty="0" smtClean="0">
                          <a:ln>
                            <a:noFill/>
                          </a:ln>
                          <a:solidFill>
                            <a:srgbClr val="FFFF00"/>
                          </a:solidFill>
                          <a:effectLst/>
                          <a:latin typeface="Times New Roman" pitchFamily="18" charset="0"/>
                        </a:rPr>
                        <a:t>13 DAP 16/08</a:t>
                      </a:r>
                    </a:p>
                  </a:txBody>
                  <a:tcPr horzOverflow="overflow">
                    <a:lnL>
                      <a:noFill/>
                    </a:lnL>
                    <a:lnR>
                      <a:noFill/>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FF"/>
                    </a:solid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pt-BR" sz="1600" b="1" i="0" u="none" strike="noStrike" cap="none" normalizeH="0" baseline="0" dirty="0" smtClean="0">
                          <a:ln>
                            <a:noFill/>
                          </a:ln>
                          <a:solidFill>
                            <a:srgbClr val="FFFF00"/>
                          </a:solidFill>
                          <a:effectLst/>
                          <a:latin typeface="Times New Roman" pitchFamily="18" charset="0"/>
                        </a:rPr>
                        <a:t>18 DAP 21/08</a:t>
                      </a:r>
                    </a:p>
                  </a:txBody>
                  <a:tcPr horzOverflow="overflow">
                    <a:lnL>
                      <a:noFill/>
                    </a:lnL>
                    <a:lnR>
                      <a:noFill/>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FF"/>
                    </a:solid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pt-BR" sz="1600" b="1" i="0" u="none" strike="noStrike" cap="none" normalizeH="0" baseline="0" dirty="0" smtClean="0">
                          <a:ln>
                            <a:noFill/>
                          </a:ln>
                          <a:solidFill>
                            <a:srgbClr val="FFFF00"/>
                          </a:solidFill>
                          <a:effectLst/>
                          <a:latin typeface="Times New Roman" pitchFamily="18" charset="0"/>
                        </a:rPr>
                        <a:t>20 DAP 23/08</a:t>
                      </a:r>
                    </a:p>
                  </a:txBody>
                  <a:tcPr horzOverflow="overflow">
                    <a:lnL>
                      <a:noFill/>
                    </a:lnL>
                    <a:lnR>
                      <a:noFill/>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FF"/>
                    </a:solid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pt-BR" sz="1600" b="1" i="0" u="none" strike="noStrike" cap="none" normalizeH="0" baseline="0" dirty="0" smtClean="0">
                          <a:ln>
                            <a:noFill/>
                          </a:ln>
                          <a:solidFill>
                            <a:srgbClr val="FFFF00"/>
                          </a:solidFill>
                          <a:effectLst/>
                          <a:latin typeface="Arial" charset="0"/>
                          <a:cs typeface="Arial" charset="0"/>
                        </a:rPr>
                        <a:t>25 DAP 28/08</a:t>
                      </a:r>
                    </a:p>
                  </a:txBody>
                  <a:tcPr horzOverflow="overflow">
                    <a:lnL>
                      <a:noFill/>
                    </a:lnL>
                    <a:lnR cap="flat">
                      <a:noFill/>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FF"/>
                    </a:solidFill>
                  </a:tcPr>
                </a:tc>
              </a:tr>
              <a:tr h="7487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pt-BR" sz="2000" b="1" i="0" u="none" strike="noStrike" cap="none" normalizeH="0" baseline="0" dirty="0" smtClean="0">
                          <a:ln>
                            <a:noFill/>
                          </a:ln>
                          <a:solidFill>
                            <a:schemeClr val="bg1"/>
                          </a:solidFill>
                          <a:effectLst/>
                          <a:latin typeface="Times New Roman" pitchFamily="18" charset="0"/>
                        </a:rPr>
                        <a:t>Testemunha</a:t>
                      </a:r>
                    </a:p>
                  </a:txBody>
                  <a:tcPr horzOverflow="overflow">
                    <a:lnL cap="flat">
                      <a:noFill/>
                    </a:lnL>
                    <a:lnR>
                      <a:noFill/>
                    </a:lnR>
                    <a:lnT w="12700" cap="flat" cmpd="sng" algn="ctr">
                      <a:solidFill>
                        <a:srgbClr val="000000"/>
                      </a:solidFill>
                      <a:prstDash val="solid"/>
                      <a:round/>
                      <a:headEnd type="none" w="med" len="med"/>
                      <a:tailEnd type="none" w="med" len="med"/>
                    </a:lnT>
                    <a:lnB>
                      <a:noFill/>
                    </a:lnB>
                    <a:lnTlToBr>
                      <a:noFill/>
                    </a:lnTlToBr>
                    <a:lnBlToTr>
                      <a:noFill/>
                    </a:lnBlToTr>
                    <a:solidFill>
                      <a:srgbClr val="9900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pt-BR" sz="3600" b="1" i="0" u="none" strike="noStrike" cap="none" normalizeH="0" baseline="0" smtClean="0">
                        <a:ln>
                          <a:noFill/>
                        </a:ln>
                        <a:solidFill>
                          <a:srgbClr val="FFFF00"/>
                        </a:solidFill>
                        <a:effectLst/>
                        <a:latin typeface="Times New Roman" pitchFamily="18" charset="0"/>
                      </a:endParaRPr>
                    </a:p>
                  </a:txBody>
                  <a:tcPr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solidFill>
                      <a:srgbClr val="990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pt-BR" sz="3200" b="1" i="0" u="none" strike="noStrike" cap="none" normalizeH="0" baseline="0" smtClean="0">
                        <a:ln>
                          <a:noFill/>
                        </a:ln>
                        <a:solidFill>
                          <a:srgbClr val="FFFF00"/>
                        </a:solidFill>
                        <a:effectLst/>
                        <a:latin typeface="Times New Roman" pitchFamily="18" charset="0"/>
                      </a:endParaRPr>
                    </a:p>
                  </a:txBody>
                  <a:tcPr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solidFill>
                      <a:srgbClr val="990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pt-BR" sz="2400" b="1" i="0" u="none" strike="noStrike" cap="none" normalizeH="0" baseline="0" smtClean="0">
                          <a:ln>
                            <a:noFill/>
                          </a:ln>
                          <a:solidFill>
                            <a:srgbClr val="FFFF00"/>
                          </a:solidFill>
                          <a:effectLst/>
                          <a:latin typeface="Times New Roman" pitchFamily="18" charset="0"/>
                          <a:cs typeface="Times New Roman" pitchFamily="18" charset="0"/>
                        </a:rPr>
                        <a:t>44</a:t>
                      </a:r>
                      <a:endParaRPr kumimoji="0" lang="pt-BR" sz="2400" b="1" i="0" u="none" strike="noStrike" cap="none" normalizeH="0" baseline="0" smtClean="0">
                        <a:ln>
                          <a:noFill/>
                        </a:ln>
                        <a:solidFill>
                          <a:srgbClr val="FFFF00"/>
                        </a:solidFill>
                        <a:effectLst/>
                        <a:latin typeface="Times New Roman" pitchFamily="18" charset="0"/>
                      </a:endParaRPr>
                    </a:p>
                  </a:txBody>
                  <a:tcPr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solidFill>
                      <a:srgbClr val="990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pt-BR" sz="2400" b="1" i="0" u="none" strike="noStrike" cap="none" normalizeH="0" baseline="0" smtClean="0">
                          <a:ln>
                            <a:noFill/>
                          </a:ln>
                          <a:solidFill>
                            <a:srgbClr val="FFFF00"/>
                          </a:solidFill>
                          <a:effectLst/>
                          <a:latin typeface="Times New Roman" pitchFamily="18" charset="0"/>
                          <a:cs typeface="Times New Roman" pitchFamily="18" charset="0"/>
                        </a:rPr>
                        <a:t>30</a:t>
                      </a:r>
                      <a:endParaRPr kumimoji="0" lang="pt-BR" sz="2400" b="1" i="0" u="none" strike="noStrike" cap="none" normalizeH="0" baseline="0" smtClean="0">
                        <a:ln>
                          <a:noFill/>
                        </a:ln>
                        <a:solidFill>
                          <a:srgbClr val="FFFF00"/>
                        </a:solidFill>
                        <a:effectLst/>
                        <a:latin typeface="Times New Roman" pitchFamily="18" charset="0"/>
                      </a:endParaRPr>
                    </a:p>
                  </a:txBody>
                  <a:tcPr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solidFill>
                      <a:srgbClr val="990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pt-BR" sz="2400" b="1" i="0" u="none" strike="noStrike" cap="none" normalizeH="0" baseline="0" smtClean="0">
                          <a:ln>
                            <a:noFill/>
                          </a:ln>
                          <a:solidFill>
                            <a:srgbClr val="FFFF00"/>
                          </a:solidFill>
                          <a:effectLst/>
                          <a:latin typeface="Times New Roman" pitchFamily="18" charset="0"/>
                          <a:cs typeface="Times New Roman" pitchFamily="18" charset="0"/>
                        </a:rPr>
                        <a:t>25</a:t>
                      </a:r>
                      <a:endParaRPr kumimoji="0" lang="pt-BR" sz="2400" b="1" i="0" u="none" strike="noStrike" cap="none" normalizeH="0" baseline="0" smtClean="0">
                        <a:ln>
                          <a:noFill/>
                        </a:ln>
                        <a:solidFill>
                          <a:srgbClr val="FFFF00"/>
                        </a:solidFill>
                        <a:effectLst/>
                        <a:latin typeface="Times New Roman" pitchFamily="18" charset="0"/>
                      </a:endParaRPr>
                    </a:p>
                  </a:txBody>
                  <a:tcPr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solidFill>
                      <a:srgbClr val="990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pt-BR" sz="2400" b="1" i="0" u="none" strike="noStrike" cap="none" normalizeH="0" baseline="0" smtClean="0">
                          <a:ln>
                            <a:noFill/>
                          </a:ln>
                          <a:solidFill>
                            <a:srgbClr val="FFFF00"/>
                          </a:solidFill>
                          <a:effectLst/>
                          <a:latin typeface="Times New Roman" pitchFamily="18" charset="0"/>
                          <a:cs typeface="Times New Roman" pitchFamily="18" charset="0"/>
                        </a:rPr>
                        <a:t>16</a:t>
                      </a:r>
                      <a:endParaRPr kumimoji="0" lang="pt-BR" sz="2400" b="1" i="0" u="none" strike="noStrike" cap="none" normalizeH="0" baseline="0" smtClean="0">
                        <a:ln>
                          <a:noFill/>
                        </a:ln>
                        <a:solidFill>
                          <a:srgbClr val="FFFF00"/>
                        </a:solidFill>
                        <a:effectLst/>
                        <a:latin typeface="Times New Roman" pitchFamily="18" charset="0"/>
                      </a:endParaRPr>
                    </a:p>
                  </a:txBody>
                  <a:tcPr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solidFill>
                      <a:srgbClr val="990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pt-BR" sz="2400" b="1" i="0" u="none" strike="noStrike" cap="none" normalizeH="0" baseline="0" smtClean="0">
                          <a:ln>
                            <a:noFill/>
                          </a:ln>
                          <a:solidFill>
                            <a:srgbClr val="FFFF00"/>
                          </a:solidFill>
                          <a:effectLst/>
                          <a:latin typeface="Times New Roman" pitchFamily="18" charset="0"/>
                          <a:cs typeface="Times New Roman" pitchFamily="18" charset="0"/>
                        </a:rPr>
                        <a:t>24</a:t>
                      </a:r>
                      <a:endParaRPr kumimoji="0" lang="pt-BR" sz="2400" b="1" i="0" u="none" strike="noStrike" cap="none" normalizeH="0" baseline="0" smtClean="0">
                        <a:ln>
                          <a:noFill/>
                        </a:ln>
                        <a:solidFill>
                          <a:srgbClr val="FFFF00"/>
                        </a:solidFill>
                        <a:effectLst/>
                        <a:latin typeface="Times New Roman" pitchFamily="18" charset="0"/>
                      </a:endParaRPr>
                    </a:p>
                  </a:txBody>
                  <a:tcPr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solidFill>
                      <a:srgbClr val="990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pt-BR" sz="2400" b="1" i="0" u="none" strike="noStrike" cap="none" normalizeH="0" baseline="0" smtClean="0">
                          <a:ln>
                            <a:noFill/>
                          </a:ln>
                          <a:solidFill>
                            <a:srgbClr val="FFFF00"/>
                          </a:solidFill>
                          <a:effectLst/>
                          <a:latin typeface="Times New Roman" pitchFamily="18" charset="0"/>
                          <a:cs typeface="Times New Roman" pitchFamily="18" charset="0"/>
                        </a:rPr>
                        <a:t>34</a:t>
                      </a:r>
                      <a:endParaRPr kumimoji="0" lang="pt-BR" sz="2400" b="1" i="0" u="none" strike="noStrike" cap="none" normalizeH="0" baseline="0" smtClean="0">
                        <a:ln>
                          <a:noFill/>
                        </a:ln>
                        <a:solidFill>
                          <a:srgbClr val="FFFF00"/>
                        </a:solidFill>
                        <a:effectLst/>
                        <a:latin typeface="Times New Roman" pitchFamily="18" charset="0"/>
                      </a:endParaRPr>
                    </a:p>
                  </a:txBody>
                  <a:tcPr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solidFill>
                      <a:srgbClr val="990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pt-BR" sz="2400" b="1" i="0" u="none" strike="noStrike" cap="none" normalizeH="0" baseline="0" smtClean="0">
                          <a:ln>
                            <a:noFill/>
                          </a:ln>
                          <a:solidFill>
                            <a:srgbClr val="FFFF00"/>
                          </a:solidFill>
                          <a:effectLst/>
                          <a:latin typeface="Times New Roman" pitchFamily="18" charset="0"/>
                          <a:cs typeface="Times New Roman" pitchFamily="18" charset="0"/>
                        </a:rPr>
                        <a:t>24</a:t>
                      </a:r>
                      <a:endParaRPr kumimoji="0" lang="pt-BR" sz="2400" b="1" i="0" u="none" strike="noStrike" cap="none" normalizeH="0" baseline="0" smtClean="0">
                        <a:ln>
                          <a:noFill/>
                        </a:ln>
                        <a:solidFill>
                          <a:srgbClr val="FFFF00"/>
                        </a:solidFill>
                        <a:effectLst/>
                        <a:latin typeface="Times New Roman" pitchFamily="18" charset="0"/>
                      </a:endParaRPr>
                    </a:p>
                  </a:txBody>
                  <a:tcPr horzOverflow="overflow">
                    <a:lnL>
                      <a:noFill/>
                    </a:lnL>
                    <a:lnR cap="flat">
                      <a:noFill/>
                    </a:lnR>
                    <a:lnT w="12700" cap="flat" cmpd="sng" algn="ctr">
                      <a:solidFill>
                        <a:srgbClr val="000000"/>
                      </a:solidFill>
                      <a:prstDash val="solid"/>
                      <a:round/>
                      <a:headEnd type="none" w="med" len="med"/>
                      <a:tailEnd type="none" w="med" len="med"/>
                    </a:lnT>
                    <a:lnB>
                      <a:noFill/>
                    </a:lnB>
                    <a:lnTlToBr>
                      <a:noFill/>
                    </a:lnTlToBr>
                    <a:lnBlToTr>
                      <a:noFill/>
                    </a:lnBlToTr>
                    <a:solidFill>
                      <a:srgbClr val="990000"/>
                    </a:solidFill>
                  </a:tcPr>
                </a:tc>
              </a:tr>
              <a:tr h="639012">
                <a:tc>
                  <a:txBody>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pt-BR" sz="2000" b="1" i="0" u="none" strike="noStrike" cap="none" normalizeH="0" baseline="0" smtClean="0">
                          <a:ln>
                            <a:noFill/>
                          </a:ln>
                          <a:solidFill>
                            <a:schemeClr val="bg1"/>
                          </a:solidFill>
                          <a:effectLst/>
                          <a:latin typeface="Times New Roman" pitchFamily="18" charset="0"/>
                          <a:cs typeface="Times New Roman" pitchFamily="18" charset="0"/>
                        </a:rPr>
                        <a:t>Metomil</a:t>
                      </a:r>
                      <a:endParaRPr kumimoji="0" lang="pt-BR" sz="4000" b="1" i="0" u="none" strike="noStrike" cap="none" normalizeH="0" baseline="0" smtClean="0">
                        <a:ln>
                          <a:noFill/>
                        </a:ln>
                        <a:solidFill>
                          <a:schemeClr val="bg1"/>
                        </a:solidFill>
                        <a:effectLst/>
                        <a:latin typeface="Times New Roman" pitchFamily="18" charset="0"/>
                      </a:endParaRPr>
                    </a:p>
                  </a:txBody>
                  <a:tcPr horzOverflow="overflow">
                    <a:lnL cap="flat">
                      <a:noFill/>
                    </a:lnL>
                    <a:lnR>
                      <a:noFill/>
                    </a:lnR>
                    <a:lnT>
                      <a:noFill/>
                    </a:lnT>
                    <a:lnB>
                      <a:noFill/>
                    </a:lnB>
                    <a:lnTlToBr>
                      <a:noFill/>
                    </a:lnTlToBr>
                    <a:lnBlToTr>
                      <a:noFill/>
                    </a:lnBlToTr>
                    <a:solidFill>
                      <a:srgbClr val="990000"/>
                    </a:solidFill>
                  </a:tcPr>
                </a:tc>
                <a:tc>
                  <a:txBody>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pt-BR" sz="2000" b="1" i="0" u="none" strike="noStrike" cap="none" normalizeH="0" baseline="0" smtClean="0">
                          <a:ln>
                            <a:noFill/>
                          </a:ln>
                          <a:solidFill>
                            <a:srgbClr val="FFFF00"/>
                          </a:solidFill>
                          <a:effectLst/>
                          <a:latin typeface="Times New Roman" pitchFamily="18" charset="0"/>
                          <a:cs typeface="Times New Roman" pitchFamily="18" charset="0"/>
                        </a:rPr>
                        <a:t>600</a:t>
                      </a:r>
                      <a:endParaRPr kumimoji="0" lang="pt-BR" sz="2000" b="1" i="0" u="none" strike="noStrike" cap="none" normalizeH="0" baseline="0" smtClean="0">
                        <a:ln>
                          <a:noFill/>
                        </a:ln>
                        <a:solidFill>
                          <a:srgbClr val="FFFF00"/>
                        </a:solidFill>
                        <a:effectLst/>
                        <a:latin typeface="Times New Roman" pitchFamily="18" charset="0"/>
                      </a:endParaRPr>
                    </a:p>
                  </a:txBody>
                  <a:tcPr horzOverflow="overflow">
                    <a:lnL>
                      <a:noFill/>
                    </a:lnL>
                    <a:lnR>
                      <a:noFill/>
                    </a:lnR>
                    <a:lnT>
                      <a:noFill/>
                    </a:lnT>
                    <a:lnB>
                      <a:noFill/>
                    </a:lnB>
                    <a:lnTlToBr>
                      <a:noFill/>
                    </a:lnTlToBr>
                    <a:lnBlToTr>
                      <a:noFill/>
                    </a:lnBlToTr>
                    <a:solidFill>
                      <a:srgbClr val="990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pt-BR" sz="3200" b="1" i="0" u="none" strike="noStrike" cap="none" normalizeH="0" baseline="0" smtClean="0">
                        <a:ln>
                          <a:noFill/>
                        </a:ln>
                        <a:solidFill>
                          <a:srgbClr val="FFFF00"/>
                        </a:solidFill>
                        <a:effectLst/>
                        <a:latin typeface="Times New Roman" pitchFamily="18" charset="0"/>
                      </a:endParaRPr>
                    </a:p>
                  </a:txBody>
                  <a:tcPr horzOverflow="overflow">
                    <a:lnL>
                      <a:noFill/>
                    </a:lnL>
                    <a:lnR>
                      <a:noFill/>
                    </a:lnR>
                    <a:lnT>
                      <a:noFill/>
                    </a:lnT>
                    <a:lnB>
                      <a:noFill/>
                    </a:lnB>
                    <a:lnTlToBr>
                      <a:noFill/>
                    </a:lnTlToBr>
                    <a:lnBlToTr>
                      <a:noFill/>
                    </a:lnBlToTr>
                    <a:solidFill>
                      <a:srgbClr val="990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pt-BR" sz="2400" b="1" i="0" u="none" strike="noStrike" cap="none" normalizeH="0" baseline="0" smtClean="0">
                          <a:ln>
                            <a:noFill/>
                          </a:ln>
                          <a:solidFill>
                            <a:schemeClr val="bg1"/>
                          </a:solidFill>
                          <a:effectLst/>
                          <a:latin typeface="Times New Roman" pitchFamily="18" charset="0"/>
                          <a:cs typeface="Times New Roman" pitchFamily="18" charset="0"/>
                        </a:rPr>
                        <a:t>  3</a:t>
                      </a:r>
                      <a:endParaRPr kumimoji="0" lang="pt-BR" sz="2400" b="1" i="0" u="none" strike="noStrike" cap="none" normalizeH="0" baseline="0" smtClean="0">
                        <a:ln>
                          <a:noFill/>
                        </a:ln>
                        <a:solidFill>
                          <a:schemeClr val="bg1"/>
                        </a:solidFill>
                        <a:effectLst/>
                        <a:latin typeface="Times New Roman" pitchFamily="18" charset="0"/>
                      </a:endParaRPr>
                    </a:p>
                  </a:txBody>
                  <a:tcPr horzOverflow="overflow">
                    <a:lnL>
                      <a:noFill/>
                    </a:lnL>
                    <a:lnR>
                      <a:noFill/>
                    </a:lnR>
                    <a:lnT>
                      <a:noFill/>
                    </a:lnT>
                    <a:lnB>
                      <a:noFill/>
                    </a:lnB>
                    <a:lnTlToBr>
                      <a:noFill/>
                    </a:lnTlToBr>
                    <a:lnBlToTr>
                      <a:noFill/>
                    </a:lnBlToTr>
                    <a:solidFill>
                      <a:srgbClr val="990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pt-BR" sz="2400" b="1" i="0" u="none" strike="noStrike" cap="none" normalizeH="0" baseline="0" smtClean="0">
                          <a:ln>
                            <a:noFill/>
                          </a:ln>
                          <a:solidFill>
                            <a:schemeClr val="bg1"/>
                          </a:solidFill>
                          <a:effectLst/>
                          <a:latin typeface="Times New Roman" pitchFamily="18" charset="0"/>
                          <a:cs typeface="Times New Roman" pitchFamily="18" charset="0"/>
                        </a:rPr>
                        <a:t>6</a:t>
                      </a:r>
                      <a:endParaRPr kumimoji="0" lang="pt-BR" sz="2400" b="1" i="0" u="none" strike="noStrike" cap="none" normalizeH="0" baseline="0" smtClean="0">
                        <a:ln>
                          <a:noFill/>
                        </a:ln>
                        <a:solidFill>
                          <a:schemeClr val="bg1"/>
                        </a:solidFill>
                        <a:effectLst/>
                        <a:latin typeface="Times New Roman" pitchFamily="18" charset="0"/>
                      </a:endParaRPr>
                    </a:p>
                  </a:txBody>
                  <a:tcPr horzOverflow="overflow">
                    <a:lnL>
                      <a:noFill/>
                    </a:lnL>
                    <a:lnR>
                      <a:noFill/>
                    </a:lnR>
                    <a:lnT>
                      <a:noFill/>
                    </a:lnT>
                    <a:lnB>
                      <a:noFill/>
                    </a:lnB>
                    <a:lnTlToBr>
                      <a:noFill/>
                    </a:lnTlToBr>
                    <a:lnBlToTr>
                      <a:noFill/>
                    </a:lnBlToTr>
                    <a:solidFill>
                      <a:srgbClr val="990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pt-BR" sz="2400" b="1" i="0" u="none" strike="noStrike" cap="none" normalizeH="0" baseline="0" smtClean="0">
                          <a:ln>
                            <a:noFill/>
                          </a:ln>
                          <a:solidFill>
                            <a:schemeClr val="bg1"/>
                          </a:solidFill>
                          <a:effectLst/>
                          <a:latin typeface="Times New Roman" pitchFamily="18" charset="0"/>
                          <a:cs typeface="Times New Roman" pitchFamily="18" charset="0"/>
                        </a:rPr>
                        <a:t>10</a:t>
                      </a:r>
                      <a:endParaRPr kumimoji="0" lang="pt-BR" sz="2400" b="1" i="0" u="none" strike="noStrike" cap="none" normalizeH="0" baseline="0" smtClean="0">
                        <a:ln>
                          <a:noFill/>
                        </a:ln>
                        <a:solidFill>
                          <a:schemeClr val="bg1"/>
                        </a:solidFill>
                        <a:effectLst/>
                        <a:latin typeface="Times New Roman" pitchFamily="18" charset="0"/>
                      </a:endParaRPr>
                    </a:p>
                  </a:txBody>
                  <a:tcPr horzOverflow="overflow">
                    <a:lnL>
                      <a:noFill/>
                    </a:lnL>
                    <a:lnR>
                      <a:noFill/>
                    </a:lnR>
                    <a:lnT>
                      <a:noFill/>
                    </a:lnT>
                    <a:lnB>
                      <a:noFill/>
                    </a:lnB>
                    <a:lnTlToBr>
                      <a:noFill/>
                    </a:lnTlToBr>
                    <a:lnBlToTr>
                      <a:noFill/>
                    </a:lnBlToTr>
                    <a:solidFill>
                      <a:srgbClr val="990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pt-BR" sz="2400" b="1" i="0" u="none" strike="noStrike" cap="none" normalizeH="0" baseline="0" smtClean="0">
                          <a:ln>
                            <a:noFill/>
                          </a:ln>
                          <a:solidFill>
                            <a:schemeClr val="bg1"/>
                          </a:solidFill>
                          <a:effectLst/>
                          <a:latin typeface="Times New Roman" pitchFamily="18" charset="0"/>
                          <a:cs typeface="Times New Roman" pitchFamily="18" charset="0"/>
                        </a:rPr>
                        <a:t>8</a:t>
                      </a:r>
                      <a:endParaRPr kumimoji="0" lang="pt-BR" sz="2400" b="1" i="0" u="none" strike="noStrike" cap="none" normalizeH="0" baseline="0" smtClean="0">
                        <a:ln>
                          <a:noFill/>
                        </a:ln>
                        <a:solidFill>
                          <a:schemeClr val="bg1"/>
                        </a:solidFill>
                        <a:effectLst/>
                        <a:latin typeface="Times New Roman" pitchFamily="18" charset="0"/>
                      </a:endParaRPr>
                    </a:p>
                  </a:txBody>
                  <a:tcPr horzOverflow="overflow">
                    <a:lnL>
                      <a:noFill/>
                    </a:lnL>
                    <a:lnR>
                      <a:noFill/>
                    </a:lnR>
                    <a:lnT>
                      <a:noFill/>
                    </a:lnT>
                    <a:lnB>
                      <a:noFill/>
                    </a:lnB>
                    <a:lnTlToBr>
                      <a:noFill/>
                    </a:lnTlToBr>
                    <a:lnBlToTr>
                      <a:noFill/>
                    </a:lnBlToTr>
                    <a:solidFill>
                      <a:srgbClr val="990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pt-BR" sz="2400" b="1" i="0" u="none" strike="noStrike" cap="none" normalizeH="0" baseline="0" smtClean="0">
                          <a:ln>
                            <a:noFill/>
                          </a:ln>
                          <a:solidFill>
                            <a:srgbClr val="FFFF00"/>
                          </a:solidFill>
                          <a:effectLst/>
                          <a:latin typeface="Times New Roman" pitchFamily="18" charset="0"/>
                          <a:cs typeface="Times New Roman" pitchFamily="18" charset="0"/>
                        </a:rPr>
                        <a:t>15</a:t>
                      </a:r>
                      <a:endParaRPr kumimoji="0" lang="pt-BR" sz="2400" b="1" i="0" u="none" strike="noStrike" cap="none" normalizeH="0" baseline="0" smtClean="0">
                        <a:ln>
                          <a:noFill/>
                        </a:ln>
                        <a:solidFill>
                          <a:srgbClr val="FFFF00"/>
                        </a:solidFill>
                        <a:effectLst/>
                        <a:latin typeface="Times New Roman" pitchFamily="18" charset="0"/>
                      </a:endParaRPr>
                    </a:p>
                  </a:txBody>
                  <a:tcPr horzOverflow="overflow">
                    <a:lnL>
                      <a:noFill/>
                    </a:lnL>
                    <a:lnR>
                      <a:noFill/>
                    </a:lnR>
                    <a:lnT>
                      <a:noFill/>
                    </a:lnT>
                    <a:lnB>
                      <a:noFill/>
                    </a:lnB>
                    <a:lnTlToBr>
                      <a:noFill/>
                    </a:lnTlToBr>
                    <a:lnBlToTr>
                      <a:noFill/>
                    </a:lnBlToTr>
                    <a:solidFill>
                      <a:srgbClr val="990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pt-BR" sz="2400" b="1" i="0" u="none" strike="noStrike" cap="none" normalizeH="0" baseline="0" smtClean="0">
                          <a:ln>
                            <a:noFill/>
                          </a:ln>
                          <a:solidFill>
                            <a:srgbClr val="FFFF00"/>
                          </a:solidFill>
                          <a:effectLst/>
                          <a:latin typeface="Times New Roman" pitchFamily="18" charset="0"/>
                          <a:cs typeface="Times New Roman" pitchFamily="18" charset="0"/>
                        </a:rPr>
                        <a:t>26</a:t>
                      </a:r>
                      <a:endParaRPr kumimoji="0" lang="pt-BR" sz="2400" b="1" i="0" u="none" strike="noStrike" cap="none" normalizeH="0" baseline="0" smtClean="0">
                        <a:ln>
                          <a:noFill/>
                        </a:ln>
                        <a:solidFill>
                          <a:srgbClr val="FFFF00"/>
                        </a:solidFill>
                        <a:effectLst/>
                        <a:latin typeface="Times New Roman" pitchFamily="18" charset="0"/>
                      </a:endParaRPr>
                    </a:p>
                  </a:txBody>
                  <a:tcPr horzOverflow="overflow">
                    <a:lnL>
                      <a:noFill/>
                    </a:lnL>
                    <a:lnR>
                      <a:noFill/>
                    </a:lnR>
                    <a:lnT>
                      <a:noFill/>
                    </a:lnT>
                    <a:lnB>
                      <a:noFill/>
                    </a:lnB>
                    <a:lnTlToBr>
                      <a:noFill/>
                    </a:lnTlToBr>
                    <a:lnBlToTr>
                      <a:noFill/>
                    </a:lnBlToTr>
                    <a:solidFill>
                      <a:srgbClr val="990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pt-BR" sz="2400" b="1" i="0" u="none" strike="noStrike" cap="none" normalizeH="0" baseline="0" smtClean="0">
                          <a:ln>
                            <a:noFill/>
                          </a:ln>
                          <a:solidFill>
                            <a:srgbClr val="FFFF00"/>
                          </a:solidFill>
                          <a:effectLst/>
                          <a:latin typeface="Times New Roman" pitchFamily="18" charset="0"/>
                          <a:cs typeface="Times New Roman" pitchFamily="18" charset="0"/>
                        </a:rPr>
                        <a:t>18</a:t>
                      </a:r>
                      <a:endParaRPr kumimoji="0" lang="pt-BR" sz="2400" b="1" i="0" u="none" strike="noStrike" cap="none" normalizeH="0" baseline="0" smtClean="0">
                        <a:ln>
                          <a:noFill/>
                        </a:ln>
                        <a:solidFill>
                          <a:srgbClr val="FFFF00"/>
                        </a:solidFill>
                        <a:effectLst/>
                        <a:latin typeface="Times New Roman" pitchFamily="18" charset="0"/>
                      </a:endParaRPr>
                    </a:p>
                  </a:txBody>
                  <a:tcPr horzOverflow="overflow">
                    <a:lnL>
                      <a:noFill/>
                    </a:lnL>
                    <a:lnR cap="flat">
                      <a:noFill/>
                    </a:lnR>
                    <a:lnT>
                      <a:noFill/>
                    </a:lnT>
                    <a:lnB>
                      <a:noFill/>
                    </a:lnB>
                    <a:lnTlToBr>
                      <a:noFill/>
                    </a:lnTlToBr>
                    <a:lnBlToTr>
                      <a:noFill/>
                    </a:lnBlToTr>
                    <a:solidFill>
                      <a:srgbClr val="990000"/>
                    </a:solidFill>
                  </a:tcPr>
                </a:tc>
              </a:tr>
              <a:tr h="773541">
                <a:tc>
                  <a:txBody>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pt-BR" sz="2000" b="1" i="0" u="none" strike="noStrike" cap="none" normalizeH="0" baseline="0" smtClean="0">
                          <a:ln>
                            <a:noFill/>
                          </a:ln>
                          <a:solidFill>
                            <a:schemeClr val="bg1"/>
                          </a:solidFill>
                          <a:effectLst/>
                          <a:latin typeface="Times New Roman" pitchFamily="18" charset="0"/>
                          <a:cs typeface="Times New Roman" pitchFamily="18" charset="0"/>
                        </a:rPr>
                        <a:t>Zetacyper-methrin</a:t>
                      </a:r>
                      <a:endParaRPr kumimoji="0" lang="pt-BR" sz="4000" b="1" i="0" u="none" strike="noStrike" cap="none" normalizeH="0" baseline="0" smtClean="0">
                        <a:ln>
                          <a:noFill/>
                        </a:ln>
                        <a:solidFill>
                          <a:schemeClr val="bg1"/>
                        </a:solidFill>
                        <a:effectLst/>
                        <a:latin typeface="Times New Roman" pitchFamily="18" charset="0"/>
                      </a:endParaRPr>
                    </a:p>
                  </a:txBody>
                  <a:tcPr horzOverflow="overflow">
                    <a:lnL cap="flat">
                      <a:noFill/>
                    </a:lnL>
                    <a:lnR>
                      <a:noFill/>
                    </a:lnR>
                    <a:lnT>
                      <a:noFill/>
                    </a:lnT>
                    <a:lnB>
                      <a:noFill/>
                    </a:lnB>
                    <a:lnTlToBr>
                      <a:noFill/>
                    </a:lnTlToBr>
                    <a:lnBlToTr>
                      <a:noFill/>
                    </a:lnBlToTr>
                    <a:solidFill>
                      <a:srgbClr val="990000"/>
                    </a:solidFill>
                  </a:tcPr>
                </a:tc>
                <a:tc>
                  <a:txBody>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pt-BR" sz="2000" b="1" i="0" u="none" strike="noStrike" cap="none" normalizeH="0" baseline="0" smtClean="0">
                          <a:ln>
                            <a:noFill/>
                          </a:ln>
                          <a:solidFill>
                            <a:srgbClr val="FFFF00"/>
                          </a:solidFill>
                          <a:effectLst/>
                          <a:latin typeface="Times New Roman" pitchFamily="18" charset="0"/>
                          <a:cs typeface="Times New Roman" pitchFamily="18" charset="0"/>
                        </a:rPr>
                        <a:t>  90</a:t>
                      </a:r>
                      <a:endParaRPr kumimoji="0" lang="pt-BR" sz="2000" b="1" i="0" u="none" strike="noStrike" cap="none" normalizeH="0" baseline="0" smtClean="0">
                        <a:ln>
                          <a:noFill/>
                        </a:ln>
                        <a:solidFill>
                          <a:srgbClr val="FFFF00"/>
                        </a:solidFill>
                        <a:effectLst/>
                        <a:latin typeface="Times New Roman" pitchFamily="18" charset="0"/>
                      </a:endParaRPr>
                    </a:p>
                  </a:txBody>
                  <a:tcPr horzOverflow="overflow">
                    <a:lnL>
                      <a:noFill/>
                    </a:lnL>
                    <a:lnR>
                      <a:noFill/>
                    </a:lnR>
                    <a:lnT>
                      <a:noFill/>
                    </a:lnT>
                    <a:lnB>
                      <a:noFill/>
                    </a:lnB>
                    <a:lnTlToBr>
                      <a:noFill/>
                    </a:lnTlToBr>
                    <a:lnBlToTr>
                      <a:noFill/>
                    </a:lnBlToTr>
                    <a:solidFill>
                      <a:srgbClr val="990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pt-BR" sz="3200" b="1" i="0" u="none" strike="noStrike" cap="none" normalizeH="0" baseline="0" smtClean="0">
                        <a:ln>
                          <a:noFill/>
                        </a:ln>
                        <a:solidFill>
                          <a:srgbClr val="FFFF00"/>
                        </a:solidFill>
                        <a:effectLst/>
                        <a:latin typeface="Times New Roman" pitchFamily="18" charset="0"/>
                      </a:endParaRPr>
                    </a:p>
                  </a:txBody>
                  <a:tcPr horzOverflow="overflow">
                    <a:lnL>
                      <a:noFill/>
                    </a:lnL>
                    <a:lnR>
                      <a:noFill/>
                    </a:lnR>
                    <a:lnT>
                      <a:noFill/>
                    </a:lnT>
                    <a:lnB>
                      <a:noFill/>
                    </a:lnB>
                    <a:lnTlToBr>
                      <a:noFill/>
                    </a:lnTlToBr>
                    <a:lnBlToTr>
                      <a:noFill/>
                    </a:lnBlToTr>
                    <a:solidFill>
                      <a:srgbClr val="990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pt-BR" sz="2400" b="1" i="0" u="none" strike="noStrike" cap="none" normalizeH="0" baseline="0" smtClean="0">
                          <a:ln>
                            <a:noFill/>
                          </a:ln>
                          <a:solidFill>
                            <a:schemeClr val="bg1"/>
                          </a:solidFill>
                          <a:effectLst/>
                          <a:latin typeface="Times New Roman" pitchFamily="18" charset="0"/>
                          <a:cs typeface="Times New Roman" pitchFamily="18" charset="0"/>
                        </a:rPr>
                        <a:t>  4</a:t>
                      </a:r>
                      <a:endParaRPr kumimoji="0" lang="pt-BR" sz="2400" b="1" i="0" u="none" strike="noStrike" cap="none" normalizeH="0" baseline="0" smtClean="0">
                        <a:ln>
                          <a:noFill/>
                        </a:ln>
                        <a:solidFill>
                          <a:schemeClr val="bg1"/>
                        </a:solidFill>
                        <a:effectLst/>
                        <a:latin typeface="Times New Roman" pitchFamily="18" charset="0"/>
                      </a:endParaRPr>
                    </a:p>
                  </a:txBody>
                  <a:tcPr horzOverflow="overflow">
                    <a:lnL>
                      <a:noFill/>
                    </a:lnL>
                    <a:lnR>
                      <a:noFill/>
                    </a:lnR>
                    <a:lnT>
                      <a:noFill/>
                    </a:lnT>
                    <a:lnB>
                      <a:noFill/>
                    </a:lnB>
                    <a:lnTlToBr>
                      <a:noFill/>
                    </a:lnTlToBr>
                    <a:lnBlToTr>
                      <a:noFill/>
                    </a:lnBlToTr>
                    <a:solidFill>
                      <a:srgbClr val="990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pt-BR" sz="2400" b="1" i="0" u="none" strike="noStrike" cap="none" normalizeH="0" baseline="0" smtClean="0">
                          <a:ln>
                            <a:noFill/>
                          </a:ln>
                          <a:solidFill>
                            <a:schemeClr val="bg1"/>
                          </a:solidFill>
                          <a:effectLst/>
                          <a:latin typeface="Times New Roman" pitchFamily="18" charset="0"/>
                          <a:cs typeface="Times New Roman" pitchFamily="18" charset="0"/>
                        </a:rPr>
                        <a:t> 9 </a:t>
                      </a:r>
                      <a:endParaRPr kumimoji="0" lang="pt-BR" sz="2400" b="1" i="0" u="none" strike="noStrike" cap="none" normalizeH="0" baseline="0" smtClean="0">
                        <a:ln>
                          <a:noFill/>
                        </a:ln>
                        <a:solidFill>
                          <a:schemeClr val="bg1"/>
                        </a:solidFill>
                        <a:effectLst/>
                        <a:latin typeface="Times New Roman" pitchFamily="18" charset="0"/>
                      </a:endParaRPr>
                    </a:p>
                  </a:txBody>
                  <a:tcPr horzOverflow="overflow">
                    <a:lnL>
                      <a:noFill/>
                    </a:lnL>
                    <a:lnR>
                      <a:noFill/>
                    </a:lnR>
                    <a:lnT>
                      <a:noFill/>
                    </a:lnT>
                    <a:lnB>
                      <a:noFill/>
                    </a:lnB>
                    <a:lnTlToBr>
                      <a:noFill/>
                    </a:lnTlToBr>
                    <a:lnBlToTr>
                      <a:noFill/>
                    </a:lnBlToTr>
                    <a:solidFill>
                      <a:srgbClr val="990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pt-BR" sz="2400" b="1" i="0" u="none" strike="noStrike" cap="none" normalizeH="0" baseline="0" smtClean="0">
                          <a:ln>
                            <a:noFill/>
                          </a:ln>
                          <a:solidFill>
                            <a:schemeClr val="bg1"/>
                          </a:solidFill>
                          <a:effectLst/>
                          <a:latin typeface="Times New Roman" pitchFamily="18" charset="0"/>
                          <a:cs typeface="Times New Roman" pitchFamily="18" charset="0"/>
                        </a:rPr>
                        <a:t>8</a:t>
                      </a:r>
                      <a:endParaRPr kumimoji="0" lang="pt-BR" sz="2400" b="1" i="0" u="none" strike="noStrike" cap="none" normalizeH="0" baseline="0" smtClean="0">
                        <a:ln>
                          <a:noFill/>
                        </a:ln>
                        <a:solidFill>
                          <a:schemeClr val="bg1"/>
                        </a:solidFill>
                        <a:effectLst/>
                        <a:latin typeface="Times New Roman" pitchFamily="18" charset="0"/>
                      </a:endParaRPr>
                    </a:p>
                  </a:txBody>
                  <a:tcPr horzOverflow="overflow">
                    <a:lnL>
                      <a:noFill/>
                    </a:lnL>
                    <a:lnR>
                      <a:noFill/>
                    </a:lnR>
                    <a:lnT>
                      <a:noFill/>
                    </a:lnT>
                    <a:lnB>
                      <a:noFill/>
                    </a:lnB>
                    <a:lnTlToBr>
                      <a:noFill/>
                    </a:lnTlToBr>
                    <a:lnBlToTr>
                      <a:noFill/>
                    </a:lnBlToTr>
                    <a:solidFill>
                      <a:srgbClr val="990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pt-BR" sz="2400" b="1" i="0" u="none" strike="noStrike" cap="none" normalizeH="0" baseline="0" smtClean="0">
                          <a:ln>
                            <a:noFill/>
                          </a:ln>
                          <a:solidFill>
                            <a:srgbClr val="FFFF00"/>
                          </a:solidFill>
                          <a:effectLst/>
                          <a:latin typeface="Times New Roman" pitchFamily="18" charset="0"/>
                          <a:cs typeface="Times New Roman" pitchFamily="18" charset="0"/>
                        </a:rPr>
                        <a:t>26</a:t>
                      </a:r>
                      <a:endParaRPr kumimoji="0" lang="pt-BR" sz="2400" b="1" i="0" u="none" strike="noStrike" cap="none" normalizeH="0" baseline="0" smtClean="0">
                        <a:ln>
                          <a:noFill/>
                        </a:ln>
                        <a:solidFill>
                          <a:srgbClr val="FFFF00"/>
                        </a:solidFill>
                        <a:effectLst/>
                        <a:latin typeface="Times New Roman" pitchFamily="18" charset="0"/>
                      </a:endParaRPr>
                    </a:p>
                  </a:txBody>
                  <a:tcPr horzOverflow="overflow">
                    <a:lnL>
                      <a:noFill/>
                    </a:lnL>
                    <a:lnR>
                      <a:noFill/>
                    </a:lnR>
                    <a:lnT>
                      <a:noFill/>
                    </a:lnT>
                    <a:lnB>
                      <a:noFill/>
                    </a:lnB>
                    <a:lnTlToBr>
                      <a:noFill/>
                    </a:lnTlToBr>
                    <a:lnBlToTr>
                      <a:noFill/>
                    </a:lnBlToTr>
                    <a:solidFill>
                      <a:srgbClr val="990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pt-BR" sz="2400" b="1" i="0" u="none" strike="noStrike" cap="none" normalizeH="0" baseline="0" smtClean="0">
                          <a:ln>
                            <a:noFill/>
                          </a:ln>
                          <a:solidFill>
                            <a:srgbClr val="FFFF00"/>
                          </a:solidFill>
                          <a:effectLst/>
                          <a:latin typeface="Times New Roman" pitchFamily="18" charset="0"/>
                          <a:cs typeface="Times New Roman" pitchFamily="18" charset="0"/>
                        </a:rPr>
                        <a:t>18</a:t>
                      </a:r>
                      <a:endParaRPr kumimoji="0" lang="pt-BR" sz="2400" b="1" i="0" u="none" strike="noStrike" cap="none" normalizeH="0" baseline="0" smtClean="0">
                        <a:ln>
                          <a:noFill/>
                        </a:ln>
                        <a:solidFill>
                          <a:srgbClr val="FFFF00"/>
                        </a:solidFill>
                        <a:effectLst/>
                        <a:latin typeface="Times New Roman" pitchFamily="18" charset="0"/>
                      </a:endParaRPr>
                    </a:p>
                  </a:txBody>
                  <a:tcPr horzOverflow="overflow">
                    <a:lnL>
                      <a:noFill/>
                    </a:lnL>
                    <a:lnR>
                      <a:noFill/>
                    </a:lnR>
                    <a:lnT>
                      <a:noFill/>
                    </a:lnT>
                    <a:lnB>
                      <a:noFill/>
                    </a:lnB>
                    <a:lnTlToBr>
                      <a:noFill/>
                    </a:lnTlToBr>
                    <a:lnBlToTr>
                      <a:noFill/>
                    </a:lnBlToTr>
                    <a:solidFill>
                      <a:srgbClr val="990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pt-BR" sz="2400" b="1" i="0" u="none" strike="noStrike" cap="none" normalizeH="0" baseline="0" smtClean="0">
                          <a:ln>
                            <a:noFill/>
                          </a:ln>
                          <a:solidFill>
                            <a:srgbClr val="FFFF00"/>
                          </a:solidFill>
                          <a:effectLst/>
                          <a:latin typeface="Times New Roman" pitchFamily="18" charset="0"/>
                          <a:cs typeface="Times New Roman" pitchFamily="18" charset="0"/>
                        </a:rPr>
                        <a:t>25</a:t>
                      </a:r>
                      <a:endParaRPr kumimoji="0" lang="pt-BR" sz="2400" b="1" i="0" u="none" strike="noStrike" cap="none" normalizeH="0" baseline="0" smtClean="0">
                        <a:ln>
                          <a:noFill/>
                        </a:ln>
                        <a:solidFill>
                          <a:srgbClr val="FFFF00"/>
                        </a:solidFill>
                        <a:effectLst/>
                        <a:latin typeface="Times New Roman" pitchFamily="18" charset="0"/>
                      </a:endParaRPr>
                    </a:p>
                  </a:txBody>
                  <a:tcPr horzOverflow="overflow">
                    <a:lnL>
                      <a:noFill/>
                    </a:lnL>
                    <a:lnR>
                      <a:noFill/>
                    </a:lnR>
                    <a:lnT>
                      <a:noFill/>
                    </a:lnT>
                    <a:lnB>
                      <a:noFill/>
                    </a:lnB>
                    <a:lnTlToBr>
                      <a:noFill/>
                    </a:lnTlToBr>
                    <a:lnBlToTr>
                      <a:noFill/>
                    </a:lnBlToTr>
                    <a:solidFill>
                      <a:srgbClr val="990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pt-BR" sz="2400" b="1" i="0" u="none" strike="noStrike" cap="none" normalizeH="0" baseline="0" smtClean="0">
                          <a:ln>
                            <a:noFill/>
                          </a:ln>
                          <a:solidFill>
                            <a:srgbClr val="FFFF00"/>
                          </a:solidFill>
                          <a:effectLst/>
                          <a:latin typeface="Times New Roman" pitchFamily="18" charset="0"/>
                          <a:cs typeface="Times New Roman" pitchFamily="18" charset="0"/>
                        </a:rPr>
                        <a:t>16</a:t>
                      </a:r>
                      <a:endParaRPr kumimoji="0" lang="pt-BR" sz="2400" b="1" i="0" u="none" strike="noStrike" cap="none" normalizeH="0" baseline="0" smtClean="0">
                        <a:ln>
                          <a:noFill/>
                        </a:ln>
                        <a:solidFill>
                          <a:srgbClr val="FFFF00"/>
                        </a:solidFill>
                        <a:effectLst/>
                        <a:latin typeface="Times New Roman" pitchFamily="18" charset="0"/>
                      </a:endParaRPr>
                    </a:p>
                  </a:txBody>
                  <a:tcPr horzOverflow="overflow">
                    <a:lnL>
                      <a:noFill/>
                    </a:lnL>
                    <a:lnR cap="flat">
                      <a:noFill/>
                    </a:lnR>
                    <a:lnT>
                      <a:noFill/>
                    </a:lnT>
                    <a:lnB>
                      <a:noFill/>
                    </a:lnB>
                    <a:lnTlToBr>
                      <a:noFill/>
                    </a:lnTlToBr>
                    <a:lnBlToTr>
                      <a:noFill/>
                    </a:lnBlToTr>
                    <a:solidFill>
                      <a:srgbClr val="990000"/>
                    </a:solidFill>
                  </a:tcPr>
                </a:tc>
              </a:tr>
              <a:tr h="639012">
                <a:tc>
                  <a:txBody>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pt-BR" sz="2000" b="1" i="0" u="none" strike="noStrike" cap="none" normalizeH="0" baseline="0" smtClean="0">
                          <a:ln>
                            <a:noFill/>
                          </a:ln>
                          <a:solidFill>
                            <a:schemeClr val="bg1"/>
                          </a:solidFill>
                          <a:effectLst/>
                          <a:latin typeface="Times New Roman" pitchFamily="18" charset="0"/>
                          <a:cs typeface="Times New Roman" pitchFamily="18" charset="0"/>
                        </a:rPr>
                        <a:t>Lufenuron</a:t>
                      </a:r>
                      <a:endParaRPr kumimoji="0" lang="pt-BR" sz="4000" b="1" i="0" u="none" strike="noStrike" cap="none" normalizeH="0" baseline="0" smtClean="0">
                        <a:ln>
                          <a:noFill/>
                        </a:ln>
                        <a:solidFill>
                          <a:schemeClr val="bg1"/>
                        </a:solidFill>
                        <a:effectLst/>
                        <a:latin typeface="Times New Roman" pitchFamily="18" charset="0"/>
                      </a:endParaRPr>
                    </a:p>
                  </a:txBody>
                  <a:tcPr horzOverflow="overflow">
                    <a:lnL cap="flat">
                      <a:noFill/>
                    </a:lnL>
                    <a:lnR>
                      <a:noFill/>
                    </a:lnR>
                    <a:lnT>
                      <a:noFill/>
                    </a:lnT>
                    <a:lnB>
                      <a:noFill/>
                    </a:lnB>
                    <a:lnTlToBr>
                      <a:noFill/>
                    </a:lnTlToBr>
                    <a:lnBlToTr>
                      <a:noFill/>
                    </a:lnBlToTr>
                    <a:solidFill>
                      <a:srgbClr val="990000"/>
                    </a:solidFill>
                  </a:tcPr>
                </a:tc>
                <a:tc>
                  <a:txBody>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pt-BR" sz="2000" b="1" i="0" u="none" strike="noStrike" cap="none" normalizeH="0" baseline="0" smtClean="0">
                          <a:ln>
                            <a:noFill/>
                          </a:ln>
                          <a:solidFill>
                            <a:srgbClr val="FFFF00"/>
                          </a:solidFill>
                          <a:effectLst/>
                          <a:latin typeface="Times New Roman" pitchFamily="18" charset="0"/>
                          <a:cs typeface="Times New Roman" pitchFamily="18" charset="0"/>
                        </a:rPr>
                        <a:t>300</a:t>
                      </a:r>
                      <a:endParaRPr kumimoji="0" lang="pt-BR" sz="2000" b="1" i="0" u="none" strike="noStrike" cap="none" normalizeH="0" baseline="0" smtClean="0">
                        <a:ln>
                          <a:noFill/>
                        </a:ln>
                        <a:solidFill>
                          <a:srgbClr val="FFFF00"/>
                        </a:solidFill>
                        <a:effectLst/>
                        <a:latin typeface="Times New Roman" pitchFamily="18" charset="0"/>
                      </a:endParaRPr>
                    </a:p>
                  </a:txBody>
                  <a:tcPr horzOverflow="overflow">
                    <a:lnL>
                      <a:noFill/>
                    </a:lnL>
                    <a:lnR>
                      <a:noFill/>
                    </a:lnR>
                    <a:lnT>
                      <a:noFill/>
                    </a:lnT>
                    <a:lnB>
                      <a:noFill/>
                    </a:lnB>
                    <a:lnTlToBr>
                      <a:noFill/>
                    </a:lnTlToBr>
                    <a:lnBlToTr>
                      <a:noFill/>
                    </a:lnBlToTr>
                    <a:solidFill>
                      <a:srgbClr val="990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pt-BR" sz="3200" b="1" i="0" u="none" strike="noStrike" cap="none" normalizeH="0" baseline="0" smtClean="0">
                        <a:ln>
                          <a:noFill/>
                        </a:ln>
                        <a:solidFill>
                          <a:srgbClr val="FFFF00"/>
                        </a:solidFill>
                        <a:effectLst/>
                        <a:latin typeface="Times New Roman" pitchFamily="18" charset="0"/>
                      </a:endParaRPr>
                    </a:p>
                  </a:txBody>
                  <a:tcPr horzOverflow="overflow">
                    <a:lnL>
                      <a:noFill/>
                    </a:lnL>
                    <a:lnR>
                      <a:noFill/>
                    </a:lnR>
                    <a:lnT>
                      <a:noFill/>
                    </a:lnT>
                    <a:lnB>
                      <a:noFill/>
                    </a:lnB>
                    <a:lnTlToBr>
                      <a:noFill/>
                    </a:lnTlToBr>
                    <a:lnBlToTr>
                      <a:noFill/>
                    </a:lnBlToTr>
                    <a:solidFill>
                      <a:srgbClr val="990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pt-BR" sz="2400" b="1" i="0" u="none" strike="noStrike" cap="none" normalizeH="0" baseline="0" smtClean="0">
                          <a:ln>
                            <a:noFill/>
                          </a:ln>
                          <a:solidFill>
                            <a:srgbClr val="FFFF00"/>
                          </a:solidFill>
                          <a:effectLst/>
                          <a:latin typeface="Times New Roman" pitchFamily="18" charset="0"/>
                          <a:cs typeface="Times New Roman" pitchFamily="18" charset="0"/>
                        </a:rPr>
                        <a:t>23</a:t>
                      </a:r>
                      <a:endParaRPr kumimoji="0" lang="pt-BR" sz="2400" b="1" i="0" u="none" strike="noStrike" cap="none" normalizeH="0" baseline="0" smtClean="0">
                        <a:ln>
                          <a:noFill/>
                        </a:ln>
                        <a:solidFill>
                          <a:srgbClr val="FFFF00"/>
                        </a:solidFill>
                        <a:effectLst/>
                        <a:latin typeface="Times New Roman" pitchFamily="18" charset="0"/>
                      </a:endParaRPr>
                    </a:p>
                  </a:txBody>
                  <a:tcPr horzOverflow="overflow">
                    <a:lnL>
                      <a:noFill/>
                    </a:lnL>
                    <a:lnR>
                      <a:noFill/>
                    </a:lnR>
                    <a:lnT>
                      <a:noFill/>
                    </a:lnT>
                    <a:lnB>
                      <a:noFill/>
                    </a:lnB>
                    <a:lnTlToBr>
                      <a:noFill/>
                    </a:lnTlToBr>
                    <a:lnBlToTr>
                      <a:noFill/>
                    </a:lnBlToTr>
                    <a:solidFill>
                      <a:srgbClr val="990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pt-BR" sz="2400" b="1" i="0" u="none" strike="noStrike" cap="none" normalizeH="0" baseline="0" smtClean="0">
                          <a:ln>
                            <a:noFill/>
                          </a:ln>
                          <a:solidFill>
                            <a:schemeClr val="bg1"/>
                          </a:solidFill>
                          <a:effectLst/>
                          <a:latin typeface="Times New Roman" pitchFamily="18" charset="0"/>
                          <a:cs typeface="Times New Roman" pitchFamily="18" charset="0"/>
                        </a:rPr>
                        <a:t>11</a:t>
                      </a:r>
                      <a:endParaRPr kumimoji="0" lang="pt-BR" sz="2400" b="1" i="0" u="none" strike="noStrike" cap="none" normalizeH="0" baseline="0" smtClean="0">
                        <a:ln>
                          <a:noFill/>
                        </a:ln>
                        <a:solidFill>
                          <a:schemeClr val="bg1"/>
                        </a:solidFill>
                        <a:effectLst/>
                        <a:latin typeface="Times New Roman" pitchFamily="18" charset="0"/>
                      </a:endParaRPr>
                    </a:p>
                  </a:txBody>
                  <a:tcPr horzOverflow="overflow">
                    <a:lnL>
                      <a:noFill/>
                    </a:lnL>
                    <a:lnR>
                      <a:noFill/>
                    </a:lnR>
                    <a:lnT>
                      <a:noFill/>
                    </a:lnT>
                    <a:lnB>
                      <a:noFill/>
                    </a:lnB>
                    <a:lnTlToBr>
                      <a:noFill/>
                    </a:lnTlToBr>
                    <a:lnBlToTr>
                      <a:noFill/>
                    </a:lnBlToTr>
                    <a:solidFill>
                      <a:srgbClr val="990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pt-BR" sz="2400" b="1" i="0" u="none" strike="noStrike" cap="none" normalizeH="0" baseline="0" smtClean="0">
                          <a:ln>
                            <a:noFill/>
                          </a:ln>
                          <a:solidFill>
                            <a:schemeClr val="bg1"/>
                          </a:solidFill>
                          <a:effectLst/>
                          <a:latin typeface="Times New Roman" pitchFamily="18" charset="0"/>
                          <a:cs typeface="Times New Roman" pitchFamily="18" charset="0"/>
                        </a:rPr>
                        <a:t>9</a:t>
                      </a:r>
                      <a:endParaRPr kumimoji="0" lang="pt-BR" sz="2400" b="1" i="0" u="none" strike="noStrike" cap="none" normalizeH="0" baseline="0" smtClean="0">
                        <a:ln>
                          <a:noFill/>
                        </a:ln>
                        <a:solidFill>
                          <a:schemeClr val="bg1"/>
                        </a:solidFill>
                        <a:effectLst/>
                        <a:latin typeface="Times New Roman" pitchFamily="18" charset="0"/>
                      </a:endParaRPr>
                    </a:p>
                  </a:txBody>
                  <a:tcPr horzOverflow="overflow">
                    <a:lnL>
                      <a:noFill/>
                    </a:lnL>
                    <a:lnR>
                      <a:noFill/>
                    </a:lnR>
                    <a:lnT>
                      <a:noFill/>
                    </a:lnT>
                    <a:lnB>
                      <a:noFill/>
                    </a:lnB>
                    <a:lnTlToBr>
                      <a:noFill/>
                    </a:lnTlToBr>
                    <a:lnBlToTr>
                      <a:noFill/>
                    </a:lnBlToTr>
                    <a:solidFill>
                      <a:srgbClr val="990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pt-BR" sz="2400" b="1" i="0" u="none" strike="noStrike" cap="none" normalizeH="0" baseline="0" smtClean="0">
                          <a:ln>
                            <a:noFill/>
                          </a:ln>
                          <a:solidFill>
                            <a:schemeClr val="bg1"/>
                          </a:solidFill>
                          <a:effectLst/>
                          <a:latin typeface="Times New Roman" pitchFamily="18" charset="0"/>
                          <a:cs typeface="Times New Roman" pitchFamily="18" charset="0"/>
                        </a:rPr>
                        <a:t>8</a:t>
                      </a:r>
                      <a:endParaRPr kumimoji="0" lang="pt-BR" sz="2400" b="1" i="0" u="none" strike="noStrike" cap="none" normalizeH="0" baseline="0" smtClean="0">
                        <a:ln>
                          <a:noFill/>
                        </a:ln>
                        <a:solidFill>
                          <a:schemeClr val="bg1"/>
                        </a:solidFill>
                        <a:effectLst/>
                        <a:latin typeface="Times New Roman" pitchFamily="18" charset="0"/>
                      </a:endParaRPr>
                    </a:p>
                  </a:txBody>
                  <a:tcPr horzOverflow="overflow">
                    <a:lnL>
                      <a:noFill/>
                    </a:lnL>
                    <a:lnR>
                      <a:noFill/>
                    </a:lnR>
                    <a:lnT>
                      <a:noFill/>
                    </a:lnT>
                    <a:lnB>
                      <a:noFill/>
                    </a:lnB>
                    <a:lnTlToBr>
                      <a:noFill/>
                    </a:lnTlToBr>
                    <a:lnBlToTr>
                      <a:noFill/>
                    </a:lnBlToTr>
                    <a:solidFill>
                      <a:srgbClr val="990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pt-BR" sz="2400" b="1" i="0" u="none" strike="noStrike" cap="none" normalizeH="0" baseline="0" smtClean="0">
                          <a:ln>
                            <a:noFill/>
                          </a:ln>
                          <a:solidFill>
                            <a:srgbClr val="FFFF00"/>
                          </a:solidFill>
                          <a:effectLst/>
                          <a:latin typeface="Times New Roman" pitchFamily="18" charset="0"/>
                          <a:cs typeface="Times New Roman" pitchFamily="18" charset="0"/>
                        </a:rPr>
                        <a:t>16</a:t>
                      </a:r>
                      <a:endParaRPr kumimoji="0" lang="pt-BR" sz="2400" b="1" i="0" u="none" strike="noStrike" cap="none" normalizeH="0" baseline="0" smtClean="0">
                        <a:ln>
                          <a:noFill/>
                        </a:ln>
                        <a:solidFill>
                          <a:srgbClr val="FFFF00"/>
                        </a:solidFill>
                        <a:effectLst/>
                        <a:latin typeface="Times New Roman" pitchFamily="18" charset="0"/>
                      </a:endParaRPr>
                    </a:p>
                  </a:txBody>
                  <a:tcPr horzOverflow="overflow">
                    <a:lnL>
                      <a:noFill/>
                    </a:lnL>
                    <a:lnR>
                      <a:noFill/>
                    </a:lnR>
                    <a:lnT>
                      <a:noFill/>
                    </a:lnT>
                    <a:lnB>
                      <a:noFill/>
                    </a:lnB>
                    <a:lnTlToBr>
                      <a:noFill/>
                    </a:lnTlToBr>
                    <a:lnBlToTr>
                      <a:noFill/>
                    </a:lnBlToTr>
                    <a:solidFill>
                      <a:srgbClr val="990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pt-BR" sz="2400" b="1" i="0" u="none" strike="noStrike" cap="none" normalizeH="0" baseline="0" smtClean="0">
                          <a:ln>
                            <a:noFill/>
                          </a:ln>
                          <a:solidFill>
                            <a:srgbClr val="FFFF00"/>
                          </a:solidFill>
                          <a:effectLst/>
                          <a:latin typeface="Times New Roman" pitchFamily="18" charset="0"/>
                          <a:cs typeface="Times New Roman" pitchFamily="18" charset="0"/>
                        </a:rPr>
                        <a:t>24</a:t>
                      </a:r>
                      <a:endParaRPr kumimoji="0" lang="pt-BR" sz="2400" b="1" i="0" u="none" strike="noStrike" cap="none" normalizeH="0" baseline="0" smtClean="0">
                        <a:ln>
                          <a:noFill/>
                        </a:ln>
                        <a:solidFill>
                          <a:srgbClr val="FFFF00"/>
                        </a:solidFill>
                        <a:effectLst/>
                        <a:latin typeface="Times New Roman" pitchFamily="18" charset="0"/>
                      </a:endParaRPr>
                    </a:p>
                  </a:txBody>
                  <a:tcPr horzOverflow="overflow">
                    <a:lnL>
                      <a:noFill/>
                    </a:lnL>
                    <a:lnR>
                      <a:noFill/>
                    </a:lnR>
                    <a:lnT>
                      <a:noFill/>
                    </a:lnT>
                    <a:lnB>
                      <a:noFill/>
                    </a:lnB>
                    <a:lnTlToBr>
                      <a:noFill/>
                    </a:lnTlToBr>
                    <a:lnBlToTr>
                      <a:noFill/>
                    </a:lnBlToTr>
                    <a:solidFill>
                      <a:srgbClr val="990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pt-BR" sz="2400" b="1" i="0" u="none" strike="noStrike" cap="none" normalizeH="0" baseline="0" smtClean="0">
                          <a:ln>
                            <a:noFill/>
                          </a:ln>
                          <a:solidFill>
                            <a:srgbClr val="FFFF00"/>
                          </a:solidFill>
                          <a:effectLst/>
                          <a:latin typeface="Times New Roman" pitchFamily="18" charset="0"/>
                          <a:cs typeface="Times New Roman" pitchFamily="18" charset="0"/>
                        </a:rPr>
                        <a:t>18</a:t>
                      </a:r>
                      <a:endParaRPr kumimoji="0" lang="pt-BR" sz="2400" b="1" i="0" u="none" strike="noStrike" cap="none" normalizeH="0" baseline="0" smtClean="0">
                        <a:ln>
                          <a:noFill/>
                        </a:ln>
                        <a:solidFill>
                          <a:srgbClr val="FFFF00"/>
                        </a:solidFill>
                        <a:effectLst/>
                        <a:latin typeface="Times New Roman" pitchFamily="18" charset="0"/>
                      </a:endParaRPr>
                    </a:p>
                  </a:txBody>
                  <a:tcPr horzOverflow="overflow">
                    <a:lnL>
                      <a:noFill/>
                    </a:lnL>
                    <a:lnR cap="flat">
                      <a:noFill/>
                    </a:lnR>
                    <a:lnT>
                      <a:noFill/>
                    </a:lnT>
                    <a:lnB>
                      <a:noFill/>
                    </a:lnB>
                    <a:lnTlToBr>
                      <a:noFill/>
                    </a:lnTlToBr>
                    <a:lnBlToTr>
                      <a:noFill/>
                    </a:lnBlToTr>
                    <a:solidFill>
                      <a:srgbClr val="990000"/>
                    </a:solidFill>
                  </a:tcPr>
                </a:tc>
              </a:tr>
              <a:tr h="639012">
                <a:tc>
                  <a:txBody>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pt-BR" sz="2000" b="1" i="0" u="none" strike="noStrike" cap="none" normalizeH="0" baseline="0" smtClean="0">
                          <a:ln>
                            <a:noFill/>
                          </a:ln>
                          <a:solidFill>
                            <a:schemeClr val="bg1"/>
                          </a:solidFill>
                          <a:effectLst/>
                          <a:latin typeface="Times New Roman" pitchFamily="18" charset="0"/>
                          <a:cs typeface="Times New Roman" pitchFamily="18" charset="0"/>
                        </a:rPr>
                        <a:t>Espinosade</a:t>
                      </a:r>
                      <a:endParaRPr kumimoji="0" lang="pt-BR" sz="4000" b="1" i="0" u="none" strike="noStrike" cap="none" normalizeH="0" baseline="0" smtClean="0">
                        <a:ln>
                          <a:noFill/>
                        </a:ln>
                        <a:solidFill>
                          <a:schemeClr val="bg1"/>
                        </a:solidFill>
                        <a:effectLst/>
                        <a:latin typeface="Times New Roman" pitchFamily="18" charset="0"/>
                      </a:endParaRPr>
                    </a:p>
                  </a:txBody>
                  <a:tcPr horzOverflow="overflow">
                    <a:lnL cap="flat">
                      <a:noFill/>
                    </a:lnL>
                    <a:lnR>
                      <a:noFill/>
                    </a:lnR>
                    <a:lnT>
                      <a:noFill/>
                    </a:lnT>
                    <a:lnB w="12700" cap="flat" cmpd="sng" algn="ctr">
                      <a:solidFill>
                        <a:srgbClr val="000000"/>
                      </a:solidFill>
                      <a:prstDash val="solid"/>
                      <a:round/>
                      <a:headEnd type="none" w="med" len="med"/>
                      <a:tailEnd type="none" w="med" len="med"/>
                    </a:lnB>
                    <a:lnTlToBr>
                      <a:noFill/>
                    </a:lnTlToBr>
                    <a:lnBlToTr>
                      <a:noFill/>
                    </a:lnBlToTr>
                    <a:solidFill>
                      <a:srgbClr val="990000"/>
                    </a:solidFill>
                  </a:tcPr>
                </a:tc>
                <a:tc>
                  <a:txBody>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pt-BR" sz="2000" b="1" i="0" u="none" strike="noStrike" cap="none" normalizeH="0" baseline="0" smtClean="0">
                          <a:ln>
                            <a:noFill/>
                          </a:ln>
                          <a:solidFill>
                            <a:srgbClr val="FFFF00"/>
                          </a:solidFill>
                          <a:effectLst/>
                          <a:latin typeface="Times New Roman" pitchFamily="18" charset="0"/>
                          <a:cs typeface="Times New Roman" pitchFamily="18" charset="0"/>
                        </a:rPr>
                        <a:t>  50</a:t>
                      </a:r>
                      <a:endParaRPr kumimoji="0" lang="pt-BR" sz="2000" b="1" i="0" u="none" strike="noStrike" cap="none" normalizeH="0" baseline="0" smtClean="0">
                        <a:ln>
                          <a:noFill/>
                        </a:ln>
                        <a:solidFill>
                          <a:srgbClr val="FFFF00"/>
                        </a:solidFill>
                        <a:effectLst/>
                        <a:latin typeface="Times New Roman" pitchFamily="18" charset="0"/>
                      </a:endParaRPr>
                    </a:p>
                  </a:txBody>
                  <a:tcPr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solidFill>
                      <a:srgbClr val="990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pt-BR" sz="3200" b="1" i="0" u="none" strike="noStrike" cap="none" normalizeH="0" baseline="0" smtClean="0">
                        <a:ln>
                          <a:noFill/>
                        </a:ln>
                        <a:solidFill>
                          <a:srgbClr val="FFFF00"/>
                        </a:solidFill>
                        <a:effectLst/>
                        <a:latin typeface="Times New Roman" pitchFamily="18" charset="0"/>
                      </a:endParaRPr>
                    </a:p>
                  </a:txBody>
                  <a:tcPr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solidFill>
                      <a:srgbClr val="990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pt-BR" sz="2400" b="1" i="0" u="none" strike="noStrike" cap="none" normalizeH="0" baseline="0" smtClean="0">
                          <a:ln>
                            <a:noFill/>
                          </a:ln>
                          <a:solidFill>
                            <a:schemeClr val="bg1"/>
                          </a:solidFill>
                          <a:effectLst/>
                          <a:latin typeface="Times New Roman" pitchFamily="18" charset="0"/>
                          <a:cs typeface="Times New Roman" pitchFamily="18" charset="0"/>
                        </a:rPr>
                        <a:t>  1</a:t>
                      </a:r>
                      <a:endParaRPr kumimoji="0" lang="pt-BR" sz="2400" b="1" i="0" u="none" strike="noStrike" cap="none" normalizeH="0" baseline="0" smtClean="0">
                        <a:ln>
                          <a:noFill/>
                        </a:ln>
                        <a:solidFill>
                          <a:schemeClr val="bg1"/>
                        </a:solidFill>
                        <a:effectLst/>
                        <a:latin typeface="Times New Roman" pitchFamily="18" charset="0"/>
                      </a:endParaRPr>
                    </a:p>
                  </a:txBody>
                  <a:tcPr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solidFill>
                      <a:srgbClr val="990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pt-BR" sz="2400" b="1" i="0" u="none" strike="noStrike" cap="none" normalizeH="0" baseline="0" smtClean="0">
                          <a:ln>
                            <a:noFill/>
                          </a:ln>
                          <a:solidFill>
                            <a:schemeClr val="bg1"/>
                          </a:solidFill>
                          <a:effectLst/>
                          <a:latin typeface="Times New Roman" pitchFamily="18" charset="0"/>
                          <a:cs typeface="Times New Roman" pitchFamily="18" charset="0"/>
                        </a:rPr>
                        <a:t>1</a:t>
                      </a:r>
                      <a:endParaRPr kumimoji="0" lang="pt-BR" sz="2400" b="1" i="0" u="none" strike="noStrike" cap="none" normalizeH="0" baseline="0" smtClean="0">
                        <a:ln>
                          <a:noFill/>
                        </a:ln>
                        <a:solidFill>
                          <a:schemeClr val="bg1"/>
                        </a:solidFill>
                        <a:effectLst/>
                        <a:latin typeface="Times New Roman" pitchFamily="18" charset="0"/>
                      </a:endParaRPr>
                    </a:p>
                  </a:txBody>
                  <a:tcPr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solidFill>
                      <a:srgbClr val="990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pt-BR" sz="2400" b="1" i="0" u="none" strike="noStrike" cap="none" normalizeH="0" baseline="0" smtClean="0">
                          <a:ln>
                            <a:noFill/>
                          </a:ln>
                          <a:solidFill>
                            <a:schemeClr val="bg1"/>
                          </a:solidFill>
                          <a:effectLst/>
                          <a:latin typeface="Times New Roman" pitchFamily="18" charset="0"/>
                          <a:cs typeface="Times New Roman" pitchFamily="18" charset="0"/>
                        </a:rPr>
                        <a:t>5</a:t>
                      </a:r>
                      <a:endParaRPr kumimoji="0" lang="pt-BR" sz="2400" b="1" i="0" u="none" strike="noStrike" cap="none" normalizeH="0" baseline="0" smtClean="0">
                        <a:ln>
                          <a:noFill/>
                        </a:ln>
                        <a:solidFill>
                          <a:schemeClr val="bg1"/>
                        </a:solidFill>
                        <a:effectLst/>
                        <a:latin typeface="Times New Roman" pitchFamily="18" charset="0"/>
                      </a:endParaRPr>
                    </a:p>
                  </a:txBody>
                  <a:tcPr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solidFill>
                      <a:srgbClr val="990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pt-BR" sz="2400" b="1" i="0" u="none" strike="noStrike" cap="none" normalizeH="0" baseline="0" smtClean="0">
                          <a:ln>
                            <a:noFill/>
                          </a:ln>
                          <a:solidFill>
                            <a:schemeClr val="bg1"/>
                          </a:solidFill>
                          <a:effectLst/>
                          <a:latin typeface="Times New Roman" pitchFamily="18" charset="0"/>
                          <a:cs typeface="Times New Roman" pitchFamily="18" charset="0"/>
                        </a:rPr>
                        <a:t>6</a:t>
                      </a:r>
                      <a:endParaRPr kumimoji="0" lang="pt-BR" sz="2400" b="1" i="0" u="none" strike="noStrike" cap="none" normalizeH="0" baseline="0" smtClean="0">
                        <a:ln>
                          <a:noFill/>
                        </a:ln>
                        <a:solidFill>
                          <a:schemeClr val="bg1"/>
                        </a:solidFill>
                        <a:effectLst/>
                        <a:latin typeface="Times New Roman" pitchFamily="18" charset="0"/>
                      </a:endParaRPr>
                    </a:p>
                  </a:txBody>
                  <a:tcPr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solidFill>
                      <a:srgbClr val="990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pt-BR" sz="2400" b="1" i="0" u="none" strike="noStrike" cap="none" normalizeH="0" baseline="0" smtClean="0">
                          <a:ln>
                            <a:noFill/>
                          </a:ln>
                          <a:solidFill>
                            <a:srgbClr val="FFFF00"/>
                          </a:solidFill>
                          <a:effectLst/>
                          <a:latin typeface="Times New Roman" pitchFamily="18" charset="0"/>
                          <a:cs typeface="Times New Roman" pitchFamily="18" charset="0"/>
                        </a:rPr>
                        <a:t>21</a:t>
                      </a:r>
                      <a:endParaRPr kumimoji="0" lang="pt-BR" sz="2400" b="1" i="0" u="none" strike="noStrike" cap="none" normalizeH="0" baseline="0" smtClean="0">
                        <a:ln>
                          <a:noFill/>
                        </a:ln>
                        <a:solidFill>
                          <a:srgbClr val="FFFF00"/>
                        </a:solidFill>
                        <a:effectLst/>
                        <a:latin typeface="Times New Roman" pitchFamily="18" charset="0"/>
                      </a:endParaRPr>
                    </a:p>
                  </a:txBody>
                  <a:tcPr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solidFill>
                      <a:srgbClr val="990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pt-BR" sz="2400" b="1" i="0" u="none" strike="noStrike" cap="none" normalizeH="0" baseline="0" smtClean="0">
                          <a:ln>
                            <a:noFill/>
                          </a:ln>
                          <a:solidFill>
                            <a:srgbClr val="FFFF00"/>
                          </a:solidFill>
                          <a:effectLst/>
                          <a:latin typeface="Times New Roman" pitchFamily="18" charset="0"/>
                          <a:cs typeface="Times New Roman" pitchFamily="18" charset="0"/>
                        </a:rPr>
                        <a:t>29</a:t>
                      </a:r>
                      <a:endParaRPr kumimoji="0" lang="pt-BR" sz="2400" b="1" i="0" u="none" strike="noStrike" cap="none" normalizeH="0" baseline="0" smtClean="0">
                        <a:ln>
                          <a:noFill/>
                        </a:ln>
                        <a:solidFill>
                          <a:srgbClr val="FFFF00"/>
                        </a:solidFill>
                        <a:effectLst/>
                        <a:latin typeface="Times New Roman" pitchFamily="18" charset="0"/>
                      </a:endParaRPr>
                    </a:p>
                  </a:txBody>
                  <a:tcPr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solidFill>
                      <a:srgbClr val="990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pt-BR" sz="2400" b="1" i="0" u="none" strike="noStrike" cap="none" normalizeH="0" baseline="0" dirty="0" smtClean="0">
                          <a:ln>
                            <a:noFill/>
                          </a:ln>
                          <a:solidFill>
                            <a:srgbClr val="FFFF00"/>
                          </a:solidFill>
                          <a:effectLst/>
                          <a:latin typeface="Times New Roman" pitchFamily="18" charset="0"/>
                          <a:cs typeface="Times New Roman" pitchFamily="18" charset="0"/>
                        </a:rPr>
                        <a:t>19</a:t>
                      </a:r>
                      <a:endParaRPr kumimoji="0" lang="pt-BR" sz="2400" b="1" i="0" u="none" strike="noStrike" cap="none" normalizeH="0" baseline="0" dirty="0" smtClean="0">
                        <a:ln>
                          <a:noFill/>
                        </a:ln>
                        <a:solidFill>
                          <a:srgbClr val="FFFF00"/>
                        </a:solidFill>
                        <a:effectLst/>
                        <a:latin typeface="Times New Roman" pitchFamily="18" charset="0"/>
                      </a:endParaRPr>
                    </a:p>
                  </a:txBody>
                  <a:tcPr horzOverflow="overflow">
                    <a:lnL>
                      <a:noFill/>
                    </a:lnL>
                    <a:lnR cap="flat">
                      <a:noFill/>
                    </a:lnR>
                    <a:lnT>
                      <a:noFill/>
                    </a:lnT>
                    <a:lnB w="12700" cap="flat" cmpd="sng" algn="ctr">
                      <a:solidFill>
                        <a:srgbClr val="000000"/>
                      </a:solidFill>
                      <a:prstDash val="solid"/>
                      <a:round/>
                      <a:headEnd type="none" w="med" len="med"/>
                      <a:tailEnd type="none" w="med" len="med"/>
                    </a:lnB>
                    <a:lnTlToBr>
                      <a:noFill/>
                    </a:lnTlToBr>
                    <a:lnBlToTr>
                      <a:noFill/>
                    </a:lnBlToTr>
                    <a:solidFill>
                      <a:srgbClr val="990000"/>
                    </a:solidFill>
                  </a:tcPr>
                </a:tc>
              </a:tr>
            </a:tbl>
          </a:graphicData>
        </a:graphic>
      </p:graphicFrame>
      <p:sp>
        <p:nvSpPr>
          <p:cNvPr id="607302" name="Text Box 334"/>
          <p:cNvSpPr txBox="1">
            <a:spLocks noChangeArrowheads="1"/>
          </p:cNvSpPr>
          <p:nvPr/>
        </p:nvSpPr>
        <p:spPr bwMode="auto">
          <a:xfrm>
            <a:off x="0" y="6396038"/>
            <a:ext cx="9906000" cy="461962"/>
          </a:xfrm>
          <a:prstGeom prst="rect">
            <a:avLst/>
          </a:prstGeom>
          <a:solidFill>
            <a:srgbClr val="0000FF"/>
          </a:solidFill>
          <a:ln w="9525">
            <a:noFill/>
            <a:miter lim="800000"/>
            <a:headEnd/>
            <a:tailEnd/>
          </a:ln>
        </p:spPr>
        <p:txBody>
          <a:bodyPr>
            <a:spAutoFit/>
          </a:bodyPr>
          <a:lstStyle/>
          <a:p>
            <a:pPr algn="l" defTabSz="192088" eaLnBrk="0" hangingPunct="0"/>
            <a:r>
              <a:rPr lang="pt-BR" b="1">
                <a:solidFill>
                  <a:srgbClr val="FFFFFF"/>
                </a:solidFill>
                <a:cs typeface="Arial" charset="0"/>
              </a:rPr>
              <a:t>1ª pulverização:  03/08</a:t>
            </a:r>
          </a:p>
        </p:txBody>
      </p:sp>
    </p:spTree>
  </p:cSld>
  <p:clrMapOvr>
    <a:masterClrMapping/>
  </p:clrMapOvr>
  <p:transition>
    <p:wipe dir="r"/>
  </p:transition>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8258" name="Line 135"/>
          <p:cNvSpPr>
            <a:spLocks noChangeShapeType="1"/>
          </p:cNvSpPr>
          <p:nvPr/>
        </p:nvSpPr>
        <p:spPr bwMode="auto">
          <a:xfrm>
            <a:off x="3978275" y="2227263"/>
            <a:ext cx="0" cy="0"/>
          </a:xfrm>
          <a:prstGeom prst="line">
            <a:avLst/>
          </a:prstGeom>
          <a:noFill/>
          <a:ln w="9525" cap="rnd">
            <a:solidFill>
              <a:srgbClr val="000000"/>
            </a:solidFill>
            <a:round/>
            <a:headEnd/>
            <a:tailEnd/>
          </a:ln>
        </p:spPr>
        <p:txBody>
          <a:bodyPr/>
          <a:lstStyle/>
          <a:p>
            <a:endParaRPr lang="pt-BR"/>
          </a:p>
        </p:txBody>
      </p:sp>
      <p:graphicFrame>
        <p:nvGraphicFramePr>
          <p:cNvPr id="717219" name="Group 419"/>
          <p:cNvGraphicFramePr>
            <a:graphicFrameLocks noGrp="1"/>
          </p:cNvGraphicFramePr>
          <p:nvPr/>
        </p:nvGraphicFramePr>
        <p:xfrm>
          <a:off x="0" y="1482725"/>
          <a:ext cx="9996488" cy="5018088"/>
        </p:xfrm>
        <a:graphic>
          <a:graphicData uri="http://schemas.openxmlformats.org/drawingml/2006/table">
            <a:tbl>
              <a:tblPr firstCol="1"/>
              <a:tblGrid>
                <a:gridCol w="2477212"/>
                <a:gridCol w="966029"/>
                <a:gridCol w="292946"/>
                <a:gridCol w="1105218"/>
                <a:gridCol w="1108532"/>
                <a:gridCol w="1108533"/>
                <a:gridCol w="1106874"/>
                <a:gridCol w="1830983"/>
              </a:tblGrid>
              <a:tr h="483919">
                <a:tc rowSpan="3">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pt-BR" sz="2000" b="1" i="0" u="none" strike="noStrike" cap="none" normalizeH="0" baseline="0" dirty="0" smtClean="0">
                        <a:ln>
                          <a:noFill/>
                        </a:ln>
                        <a:solidFill>
                          <a:srgbClr val="FFFF00"/>
                        </a:solidFill>
                        <a:effectLst/>
                        <a:latin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pt-BR" sz="2000" b="1" i="0" u="none" strike="noStrike" cap="none" normalizeH="0" baseline="0" dirty="0" smtClean="0">
                          <a:ln>
                            <a:noFill/>
                          </a:ln>
                          <a:solidFill>
                            <a:srgbClr val="FFFF00"/>
                          </a:solidFill>
                          <a:effectLst/>
                          <a:latin typeface="Times New Roman" pitchFamily="18" charset="0"/>
                          <a:cs typeface="Times New Roman" pitchFamily="18" charset="0"/>
                        </a:rPr>
                        <a:t>Ingrediente Ativo </a:t>
                      </a:r>
                      <a:endParaRPr kumimoji="0" lang="pt-BR" sz="2000" b="1" i="0" u="none" strike="noStrike" cap="none" normalizeH="0" baseline="0" dirty="0" smtClean="0">
                        <a:ln>
                          <a:noFill/>
                        </a:ln>
                        <a:solidFill>
                          <a:srgbClr val="FFFF00"/>
                        </a:solidFill>
                        <a:effectLst/>
                        <a:latin typeface="Times New Roman" pitchFamily="18" charset="0"/>
                      </a:endParaRPr>
                    </a:p>
                  </a:txBody>
                  <a:tcPr horzOverflow="overflow">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0000FF"/>
                    </a:solidFill>
                  </a:tcPr>
                </a:tc>
                <a:tc rowSpan="3">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pt-BR" sz="2000" b="1" i="0" u="none" strike="noStrike" cap="none" normalizeH="0" baseline="0" smtClean="0">
                        <a:ln>
                          <a:noFill/>
                        </a:ln>
                        <a:solidFill>
                          <a:srgbClr val="FFFF00"/>
                        </a:solidFill>
                        <a:effectLst/>
                        <a:latin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pt-BR" sz="2000" b="1" i="0" u="none" strike="noStrike" cap="none" normalizeH="0" baseline="0" smtClean="0">
                          <a:ln>
                            <a:noFill/>
                          </a:ln>
                          <a:solidFill>
                            <a:srgbClr val="FFFF00"/>
                          </a:solidFill>
                          <a:effectLst/>
                          <a:latin typeface="Times New Roman" pitchFamily="18" charset="0"/>
                          <a:cs typeface="Times New Roman" pitchFamily="18" charset="0"/>
                        </a:rPr>
                        <a:t>Dose ml/ha</a:t>
                      </a:r>
                      <a:endParaRPr kumimoji="0" lang="pt-BR" sz="2000" b="1" i="0" u="none" strike="noStrike" cap="none" normalizeH="0" baseline="0" smtClean="0">
                        <a:ln>
                          <a:noFill/>
                        </a:ln>
                        <a:solidFill>
                          <a:srgbClr val="FFFF00"/>
                        </a:solidFill>
                        <a:effectLst/>
                        <a:latin typeface="Times New Roman" pitchFamily="18" charset="0"/>
                      </a:endParaRPr>
                    </a:p>
                  </a:txBody>
                  <a:tcPr horzOverflow="overflow">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0000FF"/>
                    </a:solidFill>
                  </a:tcPr>
                </a:tc>
                <a:tc gridSpan="6">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pt-BR" sz="2000" b="1" i="0" u="none" strike="noStrike" cap="none" normalizeH="0" baseline="0" dirty="0" smtClean="0">
                          <a:ln>
                            <a:noFill/>
                          </a:ln>
                          <a:solidFill>
                            <a:srgbClr val="FFFF00"/>
                          </a:solidFill>
                          <a:effectLst/>
                          <a:latin typeface="Times New Roman" pitchFamily="18" charset="0"/>
                          <a:cs typeface="Times New Roman" pitchFamily="18" charset="0"/>
                        </a:rPr>
                        <a:t>Plantas Infestadas (%)</a:t>
                      </a:r>
                      <a:endParaRPr kumimoji="0" lang="pt-BR" sz="2000" b="1" i="0" u="none" strike="noStrike" cap="none" normalizeH="0" baseline="0" dirty="0" smtClean="0">
                        <a:ln>
                          <a:noFill/>
                        </a:ln>
                        <a:solidFill>
                          <a:srgbClr val="FFFF00"/>
                        </a:solidFill>
                        <a:effectLst/>
                        <a:latin typeface="Times New Roman" pitchFamily="18" charset="0"/>
                      </a:endParaRPr>
                    </a:p>
                  </a:txBody>
                  <a:tcPr horzOverflow="overflow">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0000FF"/>
                    </a:solidFill>
                  </a:tcPr>
                </a:tc>
                <a:tc hMerge="1">
                  <a:txBody>
                    <a:bodyPr/>
                    <a:lstStyle/>
                    <a:p>
                      <a:endParaRPr lang="pt-BR"/>
                    </a:p>
                  </a:txBody>
                  <a:tcPr/>
                </a:tc>
                <a:tc hMerge="1">
                  <a:txBody>
                    <a:bodyPr/>
                    <a:lstStyle/>
                    <a:p>
                      <a:endParaRPr lang="pt-BR"/>
                    </a:p>
                  </a:txBody>
                  <a:tcPr/>
                </a:tc>
                <a:tc hMerge="1">
                  <a:txBody>
                    <a:bodyPr/>
                    <a:lstStyle/>
                    <a:p>
                      <a:endParaRPr lang="pt-BR"/>
                    </a:p>
                  </a:txBody>
                  <a:tcPr/>
                </a:tc>
                <a:tc hMerge="1">
                  <a:txBody>
                    <a:bodyPr/>
                    <a:lstStyle/>
                    <a:p>
                      <a:endParaRPr lang="pt-BR"/>
                    </a:p>
                  </a:txBody>
                  <a:tcPr/>
                </a:tc>
                <a:tc hMerge="1">
                  <a:txBody>
                    <a:bodyPr/>
                    <a:lstStyle/>
                    <a:p>
                      <a:endParaRPr lang="pt-BR"/>
                    </a:p>
                  </a:txBody>
                  <a:tcPr/>
                </a:tc>
              </a:tr>
              <a:tr h="454952">
                <a:tc vMerge="1">
                  <a:txBody>
                    <a:bodyPr/>
                    <a:lstStyle/>
                    <a:p>
                      <a:endParaRPr lang="pt-BR"/>
                    </a:p>
                  </a:txBody>
                  <a:tcPr/>
                </a:tc>
                <a:tc vMerge="1">
                  <a:txBody>
                    <a:bodyPr/>
                    <a:lstStyle/>
                    <a:p>
                      <a:endParaRPr lang="pt-BR"/>
                    </a:p>
                  </a:txBody>
                  <a:tcPr/>
                </a:tc>
                <a:tc gridSpan="6">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pt-BR" sz="2000" b="1" i="0" u="none" strike="noStrike" cap="none" normalizeH="0" baseline="0" smtClean="0">
                          <a:ln>
                            <a:noFill/>
                          </a:ln>
                          <a:solidFill>
                            <a:srgbClr val="FFFF00"/>
                          </a:solidFill>
                          <a:effectLst/>
                          <a:latin typeface="Times New Roman" pitchFamily="18" charset="0"/>
                          <a:cs typeface="Times New Roman" pitchFamily="18" charset="0"/>
                        </a:rPr>
                        <a:t>Época de avaliação</a:t>
                      </a:r>
                      <a:endParaRPr kumimoji="0" lang="pt-BR" sz="2000" b="1" i="0" u="none" strike="noStrike" cap="none" normalizeH="0" baseline="0" smtClean="0">
                        <a:ln>
                          <a:noFill/>
                        </a:ln>
                        <a:solidFill>
                          <a:srgbClr val="FFFF00"/>
                        </a:solidFill>
                        <a:effectLst/>
                        <a:latin typeface="Times New Roman" pitchFamily="18" charset="0"/>
                      </a:endParaRPr>
                    </a:p>
                  </a:txBody>
                  <a:tcPr horzOverflow="overflow">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0000FF"/>
                    </a:solidFill>
                  </a:tcPr>
                </a:tc>
                <a:tc hMerge="1">
                  <a:txBody>
                    <a:bodyPr/>
                    <a:lstStyle/>
                    <a:p>
                      <a:endParaRPr lang="pt-BR"/>
                    </a:p>
                  </a:txBody>
                  <a:tcPr/>
                </a:tc>
                <a:tc hMerge="1">
                  <a:txBody>
                    <a:bodyPr/>
                    <a:lstStyle/>
                    <a:p>
                      <a:endParaRPr lang="pt-BR"/>
                    </a:p>
                  </a:txBody>
                  <a:tcPr/>
                </a:tc>
                <a:tc hMerge="1">
                  <a:txBody>
                    <a:bodyPr/>
                    <a:lstStyle/>
                    <a:p>
                      <a:endParaRPr lang="pt-BR"/>
                    </a:p>
                  </a:txBody>
                  <a:tcPr/>
                </a:tc>
                <a:tc hMerge="1">
                  <a:txBody>
                    <a:bodyPr/>
                    <a:lstStyle/>
                    <a:p>
                      <a:endParaRPr lang="pt-BR"/>
                    </a:p>
                  </a:txBody>
                  <a:tcPr/>
                </a:tc>
                <a:tc hMerge="1">
                  <a:txBody>
                    <a:bodyPr/>
                    <a:lstStyle/>
                    <a:p>
                      <a:endParaRPr lang="pt-BR"/>
                    </a:p>
                  </a:txBody>
                  <a:tcPr/>
                </a:tc>
              </a:tr>
              <a:tr h="748030">
                <a:tc vMerge="1">
                  <a:txBody>
                    <a:bodyPr/>
                    <a:lstStyle/>
                    <a:p>
                      <a:endParaRPr lang="pt-BR"/>
                    </a:p>
                  </a:txBody>
                  <a:tcPr/>
                </a:tc>
                <a:tc vMerge="1">
                  <a:txBody>
                    <a:bodyPr/>
                    <a:lstStyle/>
                    <a:p>
                      <a:endParaRPr lang="pt-BR"/>
                    </a:p>
                  </a:txBody>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pt-BR" sz="2000" b="1" i="0" u="none" strike="noStrike" cap="none" normalizeH="0" baseline="0" smtClean="0">
                        <a:ln>
                          <a:noFill/>
                        </a:ln>
                        <a:solidFill>
                          <a:srgbClr val="FFFF00"/>
                        </a:solidFill>
                        <a:effectLst/>
                        <a:latin typeface="Times New Roman" pitchFamily="18" charset="0"/>
                      </a:endParaRPr>
                    </a:p>
                  </a:txBody>
                  <a:tcPr horzOverflow="overflow">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0000FF"/>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pt-BR" sz="1800" b="1" i="0" u="none" strike="noStrike" cap="none" normalizeH="0" baseline="0" smtClean="0">
                          <a:ln>
                            <a:noFill/>
                          </a:ln>
                          <a:solidFill>
                            <a:srgbClr val="FFFF00"/>
                          </a:solidFill>
                          <a:effectLst/>
                          <a:latin typeface="Times New Roman" pitchFamily="18" charset="0"/>
                          <a:cs typeface="Times New Roman" pitchFamily="18" charset="0"/>
                        </a:rPr>
                        <a:t>30/08</a:t>
                      </a:r>
                    </a:p>
                    <a:p>
                      <a:pPr marL="0" marR="0" lvl="0" indent="0" algn="ctr" defTabSz="914400" rtl="0" eaLnBrk="0" fontAlgn="base" latinLnBrk="0" hangingPunct="0">
                        <a:lnSpc>
                          <a:spcPct val="100000"/>
                        </a:lnSpc>
                        <a:spcBef>
                          <a:spcPct val="0"/>
                        </a:spcBef>
                        <a:spcAft>
                          <a:spcPct val="0"/>
                        </a:spcAft>
                        <a:buClrTx/>
                        <a:buSzTx/>
                        <a:buFontTx/>
                        <a:buNone/>
                        <a:tabLst/>
                      </a:pPr>
                      <a:r>
                        <a:rPr kumimoji="0" lang="pt-BR" sz="1800" b="1" i="0" u="none" strike="noStrike" cap="none" normalizeH="0" baseline="0" smtClean="0">
                          <a:ln>
                            <a:noFill/>
                          </a:ln>
                          <a:solidFill>
                            <a:srgbClr val="FFFF00"/>
                          </a:solidFill>
                          <a:effectLst/>
                          <a:latin typeface="Times New Roman" pitchFamily="18" charset="0"/>
                          <a:cs typeface="Times New Roman" pitchFamily="18" charset="0"/>
                        </a:rPr>
                        <a:t>2DAP</a:t>
                      </a:r>
                      <a:endParaRPr kumimoji="0" lang="pt-BR" sz="1800" b="1" i="0" u="none" strike="noStrike" cap="none" normalizeH="0" baseline="0" smtClean="0">
                        <a:ln>
                          <a:noFill/>
                        </a:ln>
                        <a:solidFill>
                          <a:srgbClr val="FFFF00"/>
                        </a:solidFill>
                        <a:effectLst/>
                        <a:latin typeface="Times New Roman" pitchFamily="18" charset="0"/>
                      </a:endParaRPr>
                    </a:p>
                  </a:txBody>
                  <a:tcPr horzOverflow="overflow">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0000FF"/>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pt-BR" sz="1800" b="1" i="0" u="none" strike="noStrike" cap="none" normalizeH="0" baseline="0" smtClean="0">
                          <a:ln>
                            <a:noFill/>
                          </a:ln>
                          <a:solidFill>
                            <a:srgbClr val="FFFF00"/>
                          </a:solidFill>
                          <a:effectLst/>
                          <a:latin typeface="Times New Roman" pitchFamily="18" charset="0"/>
                          <a:cs typeface="Times New Roman" pitchFamily="18" charset="0"/>
                        </a:rPr>
                        <a:t>03/09</a:t>
                      </a:r>
                    </a:p>
                    <a:p>
                      <a:pPr marL="0" marR="0" lvl="0" indent="0" algn="ctr" defTabSz="914400" rtl="0" eaLnBrk="0" fontAlgn="base" latinLnBrk="0" hangingPunct="0">
                        <a:lnSpc>
                          <a:spcPct val="100000"/>
                        </a:lnSpc>
                        <a:spcBef>
                          <a:spcPct val="0"/>
                        </a:spcBef>
                        <a:spcAft>
                          <a:spcPct val="0"/>
                        </a:spcAft>
                        <a:buClrTx/>
                        <a:buSzTx/>
                        <a:buFontTx/>
                        <a:buNone/>
                        <a:tabLst/>
                      </a:pPr>
                      <a:r>
                        <a:rPr kumimoji="0" lang="pt-BR" sz="1800" b="1" i="0" u="none" strike="noStrike" cap="none" normalizeH="0" baseline="0" smtClean="0">
                          <a:ln>
                            <a:noFill/>
                          </a:ln>
                          <a:solidFill>
                            <a:srgbClr val="FFFF00"/>
                          </a:solidFill>
                          <a:effectLst/>
                          <a:latin typeface="Times New Roman" pitchFamily="18" charset="0"/>
                          <a:cs typeface="Times New Roman" pitchFamily="18" charset="0"/>
                        </a:rPr>
                        <a:t>4DAP</a:t>
                      </a:r>
                      <a:endParaRPr kumimoji="0" lang="pt-BR" sz="1800" b="1" i="0" u="none" strike="noStrike" cap="none" normalizeH="0" baseline="0" smtClean="0">
                        <a:ln>
                          <a:noFill/>
                        </a:ln>
                        <a:solidFill>
                          <a:srgbClr val="FFFF00"/>
                        </a:solidFill>
                        <a:effectLst/>
                        <a:latin typeface="Times New Roman" pitchFamily="18" charset="0"/>
                      </a:endParaRPr>
                    </a:p>
                  </a:txBody>
                  <a:tcPr horzOverflow="overflow">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0000FF"/>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pt-BR" sz="1800" b="1" i="0" u="none" strike="noStrike" cap="none" normalizeH="0" baseline="0" smtClean="0">
                          <a:ln>
                            <a:noFill/>
                          </a:ln>
                          <a:solidFill>
                            <a:srgbClr val="FFFF00"/>
                          </a:solidFill>
                          <a:effectLst/>
                          <a:latin typeface="Times New Roman" pitchFamily="18" charset="0"/>
                          <a:cs typeface="Times New Roman" pitchFamily="18" charset="0"/>
                        </a:rPr>
                        <a:t>05/09</a:t>
                      </a:r>
                    </a:p>
                    <a:p>
                      <a:pPr marL="0" marR="0" lvl="0" indent="0" algn="ctr" defTabSz="914400" rtl="0" eaLnBrk="0" fontAlgn="base" latinLnBrk="0" hangingPunct="0">
                        <a:lnSpc>
                          <a:spcPct val="100000"/>
                        </a:lnSpc>
                        <a:spcBef>
                          <a:spcPct val="0"/>
                        </a:spcBef>
                        <a:spcAft>
                          <a:spcPct val="0"/>
                        </a:spcAft>
                        <a:buClrTx/>
                        <a:buSzTx/>
                        <a:buFontTx/>
                        <a:buNone/>
                        <a:tabLst/>
                      </a:pPr>
                      <a:r>
                        <a:rPr kumimoji="0" lang="pt-BR" sz="1800" b="1" i="0" u="none" strike="noStrike" cap="none" normalizeH="0" baseline="0" smtClean="0">
                          <a:ln>
                            <a:noFill/>
                          </a:ln>
                          <a:solidFill>
                            <a:srgbClr val="FFFF00"/>
                          </a:solidFill>
                          <a:effectLst/>
                          <a:latin typeface="Times New Roman" pitchFamily="18" charset="0"/>
                          <a:cs typeface="Times New Roman" pitchFamily="18" charset="0"/>
                        </a:rPr>
                        <a:t>6DAP</a:t>
                      </a:r>
                      <a:endParaRPr kumimoji="0" lang="pt-BR" sz="1800" b="1" i="0" u="none" strike="noStrike" cap="none" normalizeH="0" baseline="0" smtClean="0">
                        <a:ln>
                          <a:noFill/>
                        </a:ln>
                        <a:solidFill>
                          <a:srgbClr val="FFFF00"/>
                        </a:solidFill>
                        <a:effectLst/>
                        <a:latin typeface="Times New Roman" pitchFamily="18" charset="0"/>
                      </a:endParaRPr>
                    </a:p>
                  </a:txBody>
                  <a:tcPr horzOverflow="overflow">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0000FF"/>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pt-BR" sz="1800" b="1" i="0" u="none" strike="noStrike" cap="none" normalizeH="0" baseline="0" smtClean="0">
                          <a:ln>
                            <a:noFill/>
                          </a:ln>
                          <a:solidFill>
                            <a:srgbClr val="FFFF00"/>
                          </a:solidFill>
                          <a:effectLst/>
                          <a:latin typeface="Times New Roman" pitchFamily="18" charset="0"/>
                          <a:cs typeface="Times New Roman" pitchFamily="18" charset="0"/>
                        </a:rPr>
                        <a:t>10/09</a:t>
                      </a:r>
                    </a:p>
                    <a:p>
                      <a:pPr marL="0" marR="0" lvl="0" indent="0" algn="ctr" defTabSz="914400" rtl="0" eaLnBrk="0" fontAlgn="base" latinLnBrk="0" hangingPunct="0">
                        <a:lnSpc>
                          <a:spcPct val="100000"/>
                        </a:lnSpc>
                        <a:spcBef>
                          <a:spcPct val="0"/>
                        </a:spcBef>
                        <a:spcAft>
                          <a:spcPct val="0"/>
                        </a:spcAft>
                        <a:buClrTx/>
                        <a:buSzTx/>
                        <a:buFontTx/>
                        <a:buNone/>
                        <a:tabLst/>
                      </a:pPr>
                      <a:r>
                        <a:rPr kumimoji="0" lang="pt-BR" sz="1800" b="1" i="0" u="none" strike="noStrike" cap="none" normalizeH="0" baseline="0" smtClean="0">
                          <a:ln>
                            <a:noFill/>
                          </a:ln>
                          <a:solidFill>
                            <a:srgbClr val="FFFF00"/>
                          </a:solidFill>
                          <a:effectLst/>
                          <a:latin typeface="Times New Roman" pitchFamily="18" charset="0"/>
                          <a:cs typeface="Times New Roman" pitchFamily="18" charset="0"/>
                        </a:rPr>
                        <a:t>11DAP</a:t>
                      </a:r>
                      <a:endParaRPr kumimoji="0" lang="pt-BR" sz="1800" b="1" i="0" u="none" strike="noStrike" cap="none" normalizeH="0" baseline="0" smtClean="0">
                        <a:ln>
                          <a:noFill/>
                        </a:ln>
                        <a:solidFill>
                          <a:srgbClr val="FFFF00"/>
                        </a:solidFill>
                        <a:effectLst/>
                        <a:latin typeface="Times New Roman" pitchFamily="18" charset="0"/>
                      </a:endParaRPr>
                    </a:p>
                  </a:txBody>
                  <a:tcPr horzOverflow="overflow">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0000FF"/>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pt-BR" sz="1800" b="1" i="0" u="none" strike="noStrike" cap="none" normalizeH="0" baseline="0" smtClean="0">
                          <a:ln>
                            <a:noFill/>
                          </a:ln>
                          <a:solidFill>
                            <a:srgbClr val="FFFF00"/>
                          </a:solidFill>
                          <a:effectLst/>
                          <a:latin typeface="Times New Roman" pitchFamily="18" charset="0"/>
                          <a:cs typeface="Times New Roman" pitchFamily="18" charset="0"/>
                        </a:rPr>
                        <a:t>12/09</a:t>
                      </a:r>
                    </a:p>
                    <a:p>
                      <a:pPr marL="0" marR="0" lvl="0" indent="0" algn="ctr" defTabSz="914400" rtl="0" eaLnBrk="0" fontAlgn="base" latinLnBrk="0" hangingPunct="0">
                        <a:lnSpc>
                          <a:spcPct val="100000"/>
                        </a:lnSpc>
                        <a:spcBef>
                          <a:spcPct val="0"/>
                        </a:spcBef>
                        <a:spcAft>
                          <a:spcPct val="0"/>
                        </a:spcAft>
                        <a:buClrTx/>
                        <a:buSzTx/>
                        <a:buFontTx/>
                        <a:buNone/>
                        <a:tabLst/>
                      </a:pPr>
                      <a:r>
                        <a:rPr kumimoji="0" lang="pt-BR" sz="1800" b="1" i="0" u="none" strike="noStrike" cap="none" normalizeH="0" baseline="0" smtClean="0">
                          <a:ln>
                            <a:noFill/>
                          </a:ln>
                          <a:solidFill>
                            <a:srgbClr val="FFFF00"/>
                          </a:solidFill>
                          <a:effectLst/>
                          <a:latin typeface="Times New Roman" pitchFamily="18" charset="0"/>
                          <a:cs typeface="Times New Roman" pitchFamily="18" charset="0"/>
                        </a:rPr>
                        <a:t>13DAP</a:t>
                      </a:r>
                      <a:endParaRPr kumimoji="0" lang="pt-BR" sz="1800" b="1" i="0" u="none" strike="noStrike" cap="none" normalizeH="0" baseline="0" smtClean="0">
                        <a:ln>
                          <a:noFill/>
                        </a:ln>
                        <a:solidFill>
                          <a:srgbClr val="FFFF00"/>
                        </a:solidFill>
                        <a:effectLst/>
                        <a:latin typeface="Times New Roman" pitchFamily="18" charset="0"/>
                      </a:endParaRPr>
                    </a:p>
                  </a:txBody>
                  <a:tcPr horzOverflow="overflow">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0000FF"/>
                    </a:solidFill>
                  </a:tcPr>
                </a:tc>
              </a:tr>
              <a:tr h="66624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pt-BR" sz="2000" b="1" i="0" u="none" strike="noStrike" cap="none" normalizeH="0" baseline="0" smtClean="0">
                          <a:ln>
                            <a:noFill/>
                          </a:ln>
                          <a:solidFill>
                            <a:srgbClr val="FFFF00"/>
                          </a:solidFill>
                          <a:effectLst/>
                          <a:latin typeface="Times New Roman" pitchFamily="18" charset="0"/>
                        </a:rPr>
                        <a:t>Testemunha</a:t>
                      </a:r>
                    </a:p>
                  </a:txBody>
                  <a:tcPr horzOverflow="overflow">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noFill/>
                      <a:prstDash val="solid"/>
                      <a:round/>
                      <a:headEnd type="none" w="med" len="med"/>
                      <a:tailEnd type="none" w="med" len="med"/>
                    </a:lnB>
                    <a:lnTlToBr>
                      <a:noFill/>
                    </a:lnTlToBr>
                    <a:lnBlToTr>
                      <a:noFill/>
                    </a:lnBlToTr>
                    <a:solidFill>
                      <a:srgbClr val="9900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pt-BR" sz="2000" b="1" i="0" u="none" strike="noStrike" cap="none" normalizeH="0" baseline="0" smtClean="0">
                        <a:ln>
                          <a:noFill/>
                        </a:ln>
                        <a:solidFill>
                          <a:srgbClr val="FFFF00"/>
                        </a:solidFill>
                        <a:effectLst/>
                        <a:latin typeface="Times New Roman" pitchFamily="18" charset="0"/>
                      </a:endParaRPr>
                    </a:p>
                  </a:txBody>
                  <a:tcPr horzOverflow="overflow">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noFill/>
                      <a:prstDash val="solid"/>
                      <a:round/>
                      <a:headEnd type="none" w="med" len="med"/>
                      <a:tailEnd type="none" w="med" len="med"/>
                    </a:lnB>
                    <a:lnTlToBr>
                      <a:noFill/>
                    </a:lnTlToBr>
                    <a:lnBlToTr>
                      <a:noFill/>
                    </a:lnBlToTr>
                    <a:solidFill>
                      <a:srgbClr val="990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pt-BR" sz="3200" b="1" i="0" u="none" strike="noStrike" cap="none" normalizeH="0" baseline="0" smtClean="0">
                        <a:ln>
                          <a:noFill/>
                        </a:ln>
                        <a:solidFill>
                          <a:srgbClr val="FFFF00"/>
                        </a:solidFill>
                        <a:effectLst/>
                        <a:latin typeface="Times New Roman" pitchFamily="18" charset="0"/>
                      </a:endParaRPr>
                    </a:p>
                  </a:txBody>
                  <a:tcPr horzOverflow="overflow">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noFill/>
                      <a:prstDash val="solid"/>
                      <a:round/>
                      <a:headEnd type="none" w="med" len="med"/>
                      <a:tailEnd type="none" w="med" len="med"/>
                    </a:lnB>
                    <a:lnTlToBr>
                      <a:noFill/>
                    </a:lnTlToBr>
                    <a:lnBlToTr>
                      <a:noFill/>
                    </a:lnBlToTr>
                    <a:solidFill>
                      <a:srgbClr val="990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pt-BR" sz="2400" b="1" i="0" u="none" strike="noStrike" cap="none" normalizeH="0" baseline="0" smtClean="0">
                          <a:ln>
                            <a:noFill/>
                          </a:ln>
                          <a:solidFill>
                            <a:srgbClr val="FFFF00"/>
                          </a:solidFill>
                          <a:effectLst/>
                          <a:latin typeface="Times New Roman" pitchFamily="18" charset="0"/>
                          <a:cs typeface="Times New Roman" pitchFamily="18" charset="0"/>
                        </a:rPr>
                        <a:t>21</a:t>
                      </a:r>
                      <a:endParaRPr kumimoji="0" lang="pt-BR" sz="2400" b="1" i="0" u="none" strike="noStrike" cap="none" normalizeH="0" baseline="0" smtClean="0">
                        <a:ln>
                          <a:noFill/>
                        </a:ln>
                        <a:solidFill>
                          <a:srgbClr val="FFFF00"/>
                        </a:solidFill>
                        <a:effectLst/>
                        <a:latin typeface="Times New Roman" pitchFamily="18" charset="0"/>
                      </a:endParaRPr>
                    </a:p>
                  </a:txBody>
                  <a:tcPr horzOverflow="overflow">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noFill/>
                      <a:prstDash val="solid"/>
                      <a:round/>
                      <a:headEnd type="none" w="med" len="med"/>
                      <a:tailEnd type="none" w="med" len="med"/>
                    </a:lnB>
                    <a:lnTlToBr>
                      <a:noFill/>
                    </a:lnTlToBr>
                    <a:lnBlToTr>
                      <a:noFill/>
                    </a:lnBlToTr>
                    <a:solidFill>
                      <a:srgbClr val="990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pt-BR" sz="2400" b="1" i="0" u="none" strike="noStrike" cap="none" normalizeH="0" baseline="0" smtClean="0">
                          <a:ln>
                            <a:noFill/>
                          </a:ln>
                          <a:solidFill>
                            <a:srgbClr val="FFFF00"/>
                          </a:solidFill>
                          <a:effectLst/>
                          <a:latin typeface="Times New Roman" pitchFamily="18" charset="0"/>
                          <a:cs typeface="Times New Roman" pitchFamily="18" charset="0"/>
                        </a:rPr>
                        <a:t>29</a:t>
                      </a:r>
                      <a:endParaRPr kumimoji="0" lang="pt-BR" sz="2400" b="1" i="0" u="none" strike="noStrike" cap="none" normalizeH="0" baseline="0" smtClean="0">
                        <a:ln>
                          <a:noFill/>
                        </a:ln>
                        <a:solidFill>
                          <a:srgbClr val="FFFF00"/>
                        </a:solidFill>
                        <a:effectLst/>
                        <a:latin typeface="Times New Roman" pitchFamily="18" charset="0"/>
                      </a:endParaRPr>
                    </a:p>
                  </a:txBody>
                  <a:tcPr horzOverflow="overflow">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noFill/>
                      <a:prstDash val="solid"/>
                      <a:round/>
                      <a:headEnd type="none" w="med" len="med"/>
                      <a:tailEnd type="none" w="med" len="med"/>
                    </a:lnB>
                    <a:lnTlToBr>
                      <a:noFill/>
                    </a:lnTlToBr>
                    <a:lnBlToTr>
                      <a:noFill/>
                    </a:lnBlToTr>
                    <a:solidFill>
                      <a:srgbClr val="990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pt-BR" sz="2400" b="1" i="0" u="none" strike="noStrike" cap="none" normalizeH="0" baseline="0" smtClean="0">
                          <a:ln>
                            <a:noFill/>
                          </a:ln>
                          <a:solidFill>
                            <a:srgbClr val="FFFF00"/>
                          </a:solidFill>
                          <a:effectLst/>
                          <a:latin typeface="Times New Roman" pitchFamily="18" charset="0"/>
                          <a:cs typeface="Times New Roman" pitchFamily="18" charset="0"/>
                        </a:rPr>
                        <a:t>30</a:t>
                      </a:r>
                      <a:endParaRPr kumimoji="0" lang="pt-BR" sz="2400" b="1" i="0" u="none" strike="noStrike" cap="none" normalizeH="0" baseline="0" smtClean="0">
                        <a:ln>
                          <a:noFill/>
                        </a:ln>
                        <a:solidFill>
                          <a:srgbClr val="FFFF00"/>
                        </a:solidFill>
                        <a:effectLst/>
                        <a:latin typeface="Times New Roman" pitchFamily="18" charset="0"/>
                      </a:endParaRPr>
                    </a:p>
                  </a:txBody>
                  <a:tcPr horzOverflow="overflow">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noFill/>
                      <a:prstDash val="solid"/>
                      <a:round/>
                      <a:headEnd type="none" w="med" len="med"/>
                      <a:tailEnd type="none" w="med" len="med"/>
                    </a:lnB>
                    <a:lnTlToBr>
                      <a:noFill/>
                    </a:lnTlToBr>
                    <a:lnBlToTr>
                      <a:noFill/>
                    </a:lnBlToTr>
                    <a:solidFill>
                      <a:srgbClr val="990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pt-BR" sz="2400" b="1" i="0" u="none" strike="noStrike" cap="none" normalizeH="0" baseline="0" smtClean="0">
                          <a:ln>
                            <a:noFill/>
                          </a:ln>
                          <a:solidFill>
                            <a:srgbClr val="FFFF00"/>
                          </a:solidFill>
                          <a:effectLst/>
                          <a:latin typeface="Times New Roman" pitchFamily="18" charset="0"/>
                          <a:cs typeface="Times New Roman" pitchFamily="18" charset="0"/>
                        </a:rPr>
                        <a:t>15</a:t>
                      </a:r>
                      <a:endParaRPr kumimoji="0" lang="pt-BR" sz="2400" b="1" i="0" u="none" strike="noStrike" cap="none" normalizeH="0" baseline="0" smtClean="0">
                        <a:ln>
                          <a:noFill/>
                        </a:ln>
                        <a:solidFill>
                          <a:srgbClr val="FFFF00"/>
                        </a:solidFill>
                        <a:effectLst/>
                        <a:latin typeface="Times New Roman" pitchFamily="18" charset="0"/>
                      </a:endParaRPr>
                    </a:p>
                  </a:txBody>
                  <a:tcPr horzOverflow="overflow">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noFill/>
                      <a:prstDash val="solid"/>
                      <a:round/>
                      <a:headEnd type="none" w="med" len="med"/>
                      <a:tailEnd type="none" w="med" len="med"/>
                    </a:lnB>
                    <a:lnTlToBr>
                      <a:noFill/>
                    </a:lnTlToBr>
                    <a:lnBlToTr>
                      <a:noFill/>
                    </a:lnBlToTr>
                    <a:solidFill>
                      <a:srgbClr val="990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pt-BR" sz="2400" b="1" i="0" u="none" strike="noStrike" cap="none" normalizeH="0" baseline="0" smtClean="0">
                          <a:ln>
                            <a:noFill/>
                          </a:ln>
                          <a:solidFill>
                            <a:srgbClr val="FFFF00"/>
                          </a:solidFill>
                          <a:effectLst/>
                          <a:latin typeface="Times New Roman" pitchFamily="18" charset="0"/>
                          <a:cs typeface="Times New Roman" pitchFamily="18" charset="0"/>
                        </a:rPr>
                        <a:t>28</a:t>
                      </a:r>
                      <a:endParaRPr kumimoji="0" lang="pt-BR" sz="2400" b="1" i="0" u="none" strike="noStrike" cap="none" normalizeH="0" baseline="0" smtClean="0">
                        <a:ln>
                          <a:noFill/>
                        </a:ln>
                        <a:solidFill>
                          <a:srgbClr val="FFFF00"/>
                        </a:solidFill>
                        <a:effectLst/>
                        <a:latin typeface="Times New Roman" pitchFamily="18" charset="0"/>
                      </a:endParaRPr>
                    </a:p>
                  </a:txBody>
                  <a:tcPr horzOverflow="overflow">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noFill/>
                      <a:prstDash val="solid"/>
                      <a:round/>
                      <a:headEnd type="none" w="med" len="med"/>
                      <a:tailEnd type="none" w="med" len="med"/>
                    </a:lnB>
                    <a:lnTlToBr>
                      <a:noFill/>
                    </a:lnTlToBr>
                    <a:lnBlToTr>
                      <a:noFill/>
                    </a:lnBlToTr>
                    <a:solidFill>
                      <a:srgbClr val="990000"/>
                    </a:solidFill>
                  </a:tcPr>
                </a:tc>
              </a:tr>
              <a:tr h="666241">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sz="2000" b="1" i="0" u="none" strike="noStrike" cap="none" normalizeH="0" baseline="0" smtClean="0">
                          <a:ln>
                            <a:noFill/>
                          </a:ln>
                          <a:solidFill>
                            <a:srgbClr val="FFFF00"/>
                          </a:solidFill>
                          <a:effectLst/>
                          <a:latin typeface="Times New Roman" pitchFamily="18" charset="0"/>
                          <a:cs typeface="Times New Roman" pitchFamily="18" charset="0"/>
                        </a:rPr>
                        <a:t>Metomil</a:t>
                      </a:r>
                      <a:endParaRPr kumimoji="0" lang="pt-BR" sz="2000" b="1" i="0" u="none" strike="noStrike" cap="none" normalizeH="0" baseline="0" smtClean="0">
                        <a:ln>
                          <a:noFill/>
                        </a:ln>
                        <a:solidFill>
                          <a:srgbClr val="FFFF00"/>
                        </a:solidFill>
                        <a:effectLst/>
                        <a:latin typeface="Times New Roman" pitchFamily="18" charset="0"/>
                      </a:endParaRPr>
                    </a:p>
                  </a:txBody>
                  <a:tcPr horzOverflow="overflow">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a:noFill/>
                    </a:lnTlToBr>
                    <a:lnBlToTr>
                      <a:noFill/>
                    </a:lnBlToTr>
                    <a:solidFill>
                      <a:srgbClr val="990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pt-BR" sz="2000" b="1" i="0" u="none" strike="noStrike" cap="none" normalizeH="0" baseline="0" smtClean="0">
                          <a:ln>
                            <a:noFill/>
                          </a:ln>
                          <a:solidFill>
                            <a:srgbClr val="FFFF00"/>
                          </a:solidFill>
                          <a:effectLst/>
                          <a:latin typeface="Times New Roman" pitchFamily="18" charset="0"/>
                          <a:cs typeface="Times New Roman" pitchFamily="18" charset="0"/>
                        </a:rPr>
                        <a:t>600</a:t>
                      </a:r>
                      <a:endParaRPr kumimoji="0" lang="pt-BR" sz="2000" b="1" i="0" u="none" strike="noStrike" cap="none" normalizeH="0" baseline="0" smtClean="0">
                        <a:ln>
                          <a:noFill/>
                        </a:ln>
                        <a:solidFill>
                          <a:srgbClr val="FFFF00"/>
                        </a:solidFill>
                        <a:effectLst/>
                        <a:latin typeface="Times New Roman" pitchFamily="18" charset="0"/>
                      </a:endParaRPr>
                    </a:p>
                  </a:txBody>
                  <a:tcPr horzOverflow="overflow">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a:noFill/>
                    </a:lnTlToBr>
                    <a:lnBlToTr>
                      <a:noFill/>
                    </a:lnBlToTr>
                    <a:solidFill>
                      <a:srgbClr val="990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pt-BR" sz="3200" b="1" i="0" u="none" strike="noStrike" cap="none" normalizeH="0" baseline="0" smtClean="0">
                        <a:ln>
                          <a:noFill/>
                        </a:ln>
                        <a:solidFill>
                          <a:srgbClr val="FFFF00"/>
                        </a:solidFill>
                        <a:effectLst/>
                        <a:latin typeface="Times New Roman" pitchFamily="18" charset="0"/>
                      </a:endParaRPr>
                    </a:p>
                  </a:txBody>
                  <a:tcPr horzOverflow="overflow">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a:noFill/>
                    </a:lnTlToBr>
                    <a:lnBlToTr>
                      <a:noFill/>
                    </a:lnBlToTr>
                    <a:solidFill>
                      <a:srgbClr val="990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pt-BR" sz="2400" b="1" i="0" u="none" strike="noStrike" cap="none" normalizeH="0" baseline="0" smtClean="0">
                          <a:ln>
                            <a:noFill/>
                          </a:ln>
                          <a:solidFill>
                            <a:srgbClr val="FFFF00"/>
                          </a:solidFill>
                          <a:effectLst/>
                          <a:latin typeface="Times New Roman" pitchFamily="18" charset="0"/>
                          <a:cs typeface="Times New Roman" pitchFamily="18" charset="0"/>
                        </a:rPr>
                        <a:t>19</a:t>
                      </a:r>
                      <a:endParaRPr kumimoji="0" lang="pt-BR" sz="2400" b="1" i="0" u="none" strike="noStrike" cap="none" normalizeH="0" baseline="0" smtClean="0">
                        <a:ln>
                          <a:noFill/>
                        </a:ln>
                        <a:solidFill>
                          <a:srgbClr val="FFFF00"/>
                        </a:solidFill>
                        <a:effectLst/>
                        <a:latin typeface="Times New Roman" pitchFamily="18" charset="0"/>
                      </a:endParaRPr>
                    </a:p>
                  </a:txBody>
                  <a:tcPr horzOverflow="overflow">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a:noFill/>
                    </a:lnTlToBr>
                    <a:lnBlToTr>
                      <a:noFill/>
                    </a:lnBlToTr>
                    <a:solidFill>
                      <a:srgbClr val="990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pt-BR" sz="2400" b="1" i="0" u="none" strike="noStrike" cap="none" normalizeH="0" baseline="0" smtClean="0">
                          <a:ln>
                            <a:noFill/>
                          </a:ln>
                          <a:solidFill>
                            <a:schemeClr val="bg1"/>
                          </a:solidFill>
                          <a:effectLst/>
                          <a:latin typeface="Times New Roman" pitchFamily="18" charset="0"/>
                          <a:cs typeface="Times New Roman" pitchFamily="18" charset="0"/>
                        </a:rPr>
                        <a:t>6</a:t>
                      </a:r>
                      <a:endParaRPr kumimoji="0" lang="pt-BR" sz="2400" b="1" i="0" u="none" strike="noStrike" cap="none" normalizeH="0" baseline="0" smtClean="0">
                        <a:ln>
                          <a:noFill/>
                        </a:ln>
                        <a:solidFill>
                          <a:schemeClr val="bg1"/>
                        </a:solidFill>
                        <a:effectLst/>
                        <a:latin typeface="Times New Roman" pitchFamily="18" charset="0"/>
                      </a:endParaRPr>
                    </a:p>
                  </a:txBody>
                  <a:tcPr horzOverflow="overflow">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a:noFill/>
                    </a:lnTlToBr>
                    <a:lnBlToTr>
                      <a:noFill/>
                    </a:lnBlToTr>
                    <a:solidFill>
                      <a:srgbClr val="990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pt-BR" sz="2400" b="1" i="0" u="none" strike="noStrike" cap="none" normalizeH="0" baseline="0" smtClean="0">
                          <a:ln>
                            <a:noFill/>
                          </a:ln>
                          <a:solidFill>
                            <a:schemeClr val="bg1"/>
                          </a:solidFill>
                          <a:effectLst/>
                          <a:latin typeface="Times New Roman" pitchFamily="18" charset="0"/>
                          <a:cs typeface="Times New Roman" pitchFamily="18" charset="0"/>
                        </a:rPr>
                        <a:t>3</a:t>
                      </a:r>
                      <a:endParaRPr kumimoji="0" lang="pt-BR" sz="2400" b="1" i="0" u="none" strike="noStrike" cap="none" normalizeH="0" baseline="0" smtClean="0">
                        <a:ln>
                          <a:noFill/>
                        </a:ln>
                        <a:solidFill>
                          <a:schemeClr val="bg1"/>
                        </a:solidFill>
                        <a:effectLst/>
                        <a:latin typeface="Times New Roman" pitchFamily="18" charset="0"/>
                      </a:endParaRPr>
                    </a:p>
                  </a:txBody>
                  <a:tcPr horzOverflow="overflow">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a:noFill/>
                    </a:lnTlToBr>
                    <a:lnBlToTr>
                      <a:noFill/>
                    </a:lnBlToTr>
                    <a:solidFill>
                      <a:srgbClr val="990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pt-BR" sz="2400" b="1" i="0" u="none" strike="noStrike" cap="none" normalizeH="0" baseline="0" smtClean="0">
                          <a:ln>
                            <a:noFill/>
                          </a:ln>
                          <a:solidFill>
                            <a:schemeClr val="bg1"/>
                          </a:solidFill>
                          <a:effectLst/>
                          <a:latin typeface="Times New Roman" pitchFamily="18" charset="0"/>
                          <a:cs typeface="Times New Roman" pitchFamily="18" charset="0"/>
                        </a:rPr>
                        <a:t>8</a:t>
                      </a:r>
                      <a:endParaRPr kumimoji="0" lang="pt-BR" sz="2400" b="1" i="0" u="none" strike="noStrike" cap="none" normalizeH="0" baseline="0" smtClean="0">
                        <a:ln>
                          <a:noFill/>
                        </a:ln>
                        <a:solidFill>
                          <a:schemeClr val="bg1"/>
                        </a:solidFill>
                        <a:effectLst/>
                        <a:latin typeface="Times New Roman" pitchFamily="18" charset="0"/>
                      </a:endParaRPr>
                    </a:p>
                  </a:txBody>
                  <a:tcPr horzOverflow="overflow">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a:noFill/>
                    </a:lnTlToBr>
                    <a:lnBlToTr>
                      <a:noFill/>
                    </a:lnBlToTr>
                    <a:solidFill>
                      <a:srgbClr val="990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pt-BR" sz="2400" b="1" i="0" u="none" strike="noStrike" cap="none" normalizeH="0" baseline="0" smtClean="0">
                          <a:ln>
                            <a:noFill/>
                          </a:ln>
                          <a:solidFill>
                            <a:srgbClr val="FFFF00"/>
                          </a:solidFill>
                          <a:effectLst/>
                          <a:latin typeface="Times New Roman" pitchFamily="18" charset="0"/>
                          <a:cs typeface="Times New Roman" pitchFamily="18" charset="0"/>
                        </a:rPr>
                        <a:t>24</a:t>
                      </a:r>
                      <a:endParaRPr kumimoji="0" lang="pt-BR" sz="2400" b="1" i="0" u="none" strike="noStrike" cap="none" normalizeH="0" baseline="0" smtClean="0">
                        <a:ln>
                          <a:noFill/>
                        </a:ln>
                        <a:solidFill>
                          <a:srgbClr val="FFFF00"/>
                        </a:solidFill>
                        <a:effectLst/>
                        <a:latin typeface="Times New Roman" pitchFamily="18" charset="0"/>
                      </a:endParaRPr>
                    </a:p>
                  </a:txBody>
                  <a:tcPr horzOverflow="overflow">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a:noFill/>
                    </a:lnTlToBr>
                    <a:lnBlToTr>
                      <a:noFill/>
                    </a:lnBlToTr>
                    <a:solidFill>
                      <a:srgbClr val="990000"/>
                    </a:solidFill>
                  </a:tcPr>
                </a:tc>
              </a:tr>
              <a:tr h="666241">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sz="2000" b="1" i="0" u="none" strike="noStrike" cap="none" normalizeH="0" baseline="0" smtClean="0">
                          <a:ln>
                            <a:noFill/>
                          </a:ln>
                          <a:solidFill>
                            <a:srgbClr val="FFFF00"/>
                          </a:solidFill>
                          <a:effectLst/>
                          <a:latin typeface="Times New Roman" pitchFamily="18" charset="0"/>
                          <a:cs typeface="Times New Roman" pitchFamily="18" charset="0"/>
                        </a:rPr>
                        <a:t>Zetacypermethrin</a:t>
                      </a:r>
                      <a:endParaRPr kumimoji="0" lang="pt-BR" sz="2000" b="1" i="0" u="none" strike="noStrike" cap="none" normalizeH="0" baseline="0" smtClean="0">
                        <a:ln>
                          <a:noFill/>
                        </a:ln>
                        <a:solidFill>
                          <a:srgbClr val="FFFF00"/>
                        </a:solidFill>
                        <a:effectLst/>
                        <a:latin typeface="Times New Roman" pitchFamily="18" charset="0"/>
                      </a:endParaRPr>
                    </a:p>
                  </a:txBody>
                  <a:tcPr horzOverflow="overflow">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a:noFill/>
                    </a:lnTlToBr>
                    <a:lnBlToTr>
                      <a:noFill/>
                    </a:lnBlToTr>
                    <a:solidFill>
                      <a:srgbClr val="990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pt-BR" sz="2000" b="1" i="0" u="none" strike="noStrike" cap="none" normalizeH="0" baseline="0" smtClean="0">
                          <a:ln>
                            <a:noFill/>
                          </a:ln>
                          <a:solidFill>
                            <a:srgbClr val="FFFF00"/>
                          </a:solidFill>
                          <a:effectLst/>
                          <a:latin typeface="Times New Roman" pitchFamily="18" charset="0"/>
                          <a:cs typeface="Times New Roman" pitchFamily="18" charset="0"/>
                        </a:rPr>
                        <a:t>  90</a:t>
                      </a:r>
                      <a:endParaRPr kumimoji="0" lang="pt-BR" sz="2000" b="1" i="0" u="none" strike="noStrike" cap="none" normalizeH="0" baseline="0" smtClean="0">
                        <a:ln>
                          <a:noFill/>
                        </a:ln>
                        <a:solidFill>
                          <a:srgbClr val="FFFF00"/>
                        </a:solidFill>
                        <a:effectLst/>
                        <a:latin typeface="Times New Roman" pitchFamily="18" charset="0"/>
                      </a:endParaRPr>
                    </a:p>
                  </a:txBody>
                  <a:tcPr horzOverflow="overflow">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a:noFill/>
                    </a:lnTlToBr>
                    <a:lnBlToTr>
                      <a:noFill/>
                    </a:lnBlToTr>
                    <a:solidFill>
                      <a:srgbClr val="990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pt-BR" sz="3200" b="1" i="0" u="none" strike="noStrike" cap="none" normalizeH="0" baseline="0" smtClean="0">
                        <a:ln>
                          <a:noFill/>
                        </a:ln>
                        <a:solidFill>
                          <a:srgbClr val="FFFF00"/>
                        </a:solidFill>
                        <a:effectLst/>
                        <a:latin typeface="Times New Roman" pitchFamily="18" charset="0"/>
                      </a:endParaRPr>
                    </a:p>
                  </a:txBody>
                  <a:tcPr horzOverflow="overflow">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a:noFill/>
                    </a:lnTlToBr>
                    <a:lnBlToTr>
                      <a:noFill/>
                    </a:lnBlToTr>
                    <a:solidFill>
                      <a:srgbClr val="990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pt-BR" sz="2400" b="1" i="0" u="none" strike="noStrike" cap="none" normalizeH="0" baseline="0" smtClean="0">
                          <a:ln>
                            <a:noFill/>
                          </a:ln>
                          <a:solidFill>
                            <a:srgbClr val="FFFF00"/>
                          </a:solidFill>
                          <a:effectLst/>
                          <a:latin typeface="Times New Roman" pitchFamily="18" charset="0"/>
                          <a:cs typeface="Times New Roman" pitchFamily="18" charset="0"/>
                        </a:rPr>
                        <a:t>19</a:t>
                      </a:r>
                      <a:endParaRPr kumimoji="0" lang="pt-BR" sz="2400" b="1" i="0" u="none" strike="noStrike" cap="none" normalizeH="0" baseline="0" smtClean="0">
                        <a:ln>
                          <a:noFill/>
                        </a:ln>
                        <a:solidFill>
                          <a:srgbClr val="FFFF00"/>
                        </a:solidFill>
                        <a:effectLst/>
                        <a:latin typeface="Times New Roman" pitchFamily="18" charset="0"/>
                      </a:endParaRPr>
                    </a:p>
                  </a:txBody>
                  <a:tcPr horzOverflow="overflow">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a:noFill/>
                    </a:lnTlToBr>
                    <a:lnBlToTr>
                      <a:noFill/>
                    </a:lnBlToTr>
                    <a:solidFill>
                      <a:srgbClr val="990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pt-BR" sz="2400" b="1" i="0" u="none" strike="noStrike" cap="none" normalizeH="0" baseline="0" smtClean="0">
                          <a:ln>
                            <a:noFill/>
                          </a:ln>
                          <a:solidFill>
                            <a:srgbClr val="FFFF00"/>
                          </a:solidFill>
                          <a:effectLst/>
                          <a:latin typeface="Times New Roman" pitchFamily="18" charset="0"/>
                          <a:cs typeface="Times New Roman" pitchFamily="18" charset="0"/>
                        </a:rPr>
                        <a:t>16</a:t>
                      </a:r>
                      <a:endParaRPr kumimoji="0" lang="pt-BR" sz="2400" b="1" i="0" u="none" strike="noStrike" cap="none" normalizeH="0" baseline="0" smtClean="0">
                        <a:ln>
                          <a:noFill/>
                        </a:ln>
                        <a:solidFill>
                          <a:srgbClr val="FFFF00"/>
                        </a:solidFill>
                        <a:effectLst/>
                        <a:latin typeface="Times New Roman" pitchFamily="18" charset="0"/>
                      </a:endParaRPr>
                    </a:p>
                  </a:txBody>
                  <a:tcPr horzOverflow="overflow">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a:noFill/>
                    </a:lnTlToBr>
                    <a:lnBlToTr>
                      <a:noFill/>
                    </a:lnBlToTr>
                    <a:solidFill>
                      <a:srgbClr val="990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pt-BR" sz="2400" b="1" i="0" u="none" strike="noStrike" cap="none" normalizeH="0" baseline="0" smtClean="0">
                          <a:ln>
                            <a:noFill/>
                          </a:ln>
                          <a:solidFill>
                            <a:schemeClr val="bg1"/>
                          </a:solidFill>
                          <a:effectLst/>
                          <a:latin typeface="Times New Roman" pitchFamily="18" charset="0"/>
                          <a:cs typeface="Times New Roman" pitchFamily="18" charset="0"/>
                        </a:rPr>
                        <a:t>10</a:t>
                      </a:r>
                      <a:endParaRPr kumimoji="0" lang="pt-BR" sz="2400" b="1" i="0" u="none" strike="noStrike" cap="none" normalizeH="0" baseline="0" smtClean="0">
                        <a:ln>
                          <a:noFill/>
                        </a:ln>
                        <a:solidFill>
                          <a:schemeClr val="bg1"/>
                        </a:solidFill>
                        <a:effectLst/>
                        <a:latin typeface="Times New Roman" pitchFamily="18" charset="0"/>
                      </a:endParaRPr>
                    </a:p>
                  </a:txBody>
                  <a:tcPr horzOverflow="overflow">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a:noFill/>
                    </a:lnTlToBr>
                    <a:lnBlToTr>
                      <a:noFill/>
                    </a:lnBlToTr>
                    <a:solidFill>
                      <a:srgbClr val="990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pt-BR" sz="2400" b="1" i="0" u="none" strike="noStrike" cap="none" normalizeH="0" baseline="0" smtClean="0">
                          <a:ln>
                            <a:noFill/>
                          </a:ln>
                          <a:solidFill>
                            <a:schemeClr val="bg1"/>
                          </a:solidFill>
                          <a:effectLst/>
                          <a:latin typeface="Times New Roman" pitchFamily="18" charset="0"/>
                          <a:cs typeface="Times New Roman" pitchFamily="18" charset="0"/>
                        </a:rPr>
                        <a:t>11</a:t>
                      </a:r>
                      <a:endParaRPr kumimoji="0" lang="pt-BR" sz="2400" b="1" i="0" u="none" strike="noStrike" cap="none" normalizeH="0" baseline="0" smtClean="0">
                        <a:ln>
                          <a:noFill/>
                        </a:ln>
                        <a:solidFill>
                          <a:schemeClr val="bg1"/>
                        </a:solidFill>
                        <a:effectLst/>
                        <a:latin typeface="Times New Roman" pitchFamily="18" charset="0"/>
                      </a:endParaRPr>
                    </a:p>
                  </a:txBody>
                  <a:tcPr horzOverflow="overflow">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a:noFill/>
                    </a:lnTlToBr>
                    <a:lnBlToTr>
                      <a:noFill/>
                    </a:lnBlToTr>
                    <a:solidFill>
                      <a:srgbClr val="990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pt-BR" sz="2400" b="1" i="0" u="none" strike="noStrike" cap="none" normalizeH="0" baseline="0" smtClean="0">
                          <a:ln>
                            <a:noFill/>
                          </a:ln>
                          <a:solidFill>
                            <a:srgbClr val="FFFF00"/>
                          </a:solidFill>
                          <a:effectLst/>
                          <a:latin typeface="Times New Roman" pitchFamily="18" charset="0"/>
                          <a:cs typeface="Times New Roman" pitchFamily="18" charset="0"/>
                        </a:rPr>
                        <a:t>19</a:t>
                      </a:r>
                      <a:endParaRPr kumimoji="0" lang="pt-BR" sz="2400" b="1" i="0" u="none" strike="noStrike" cap="none" normalizeH="0" baseline="0" smtClean="0">
                        <a:ln>
                          <a:noFill/>
                        </a:ln>
                        <a:solidFill>
                          <a:srgbClr val="FFFF00"/>
                        </a:solidFill>
                        <a:effectLst/>
                        <a:latin typeface="Times New Roman" pitchFamily="18" charset="0"/>
                      </a:endParaRPr>
                    </a:p>
                  </a:txBody>
                  <a:tcPr horzOverflow="overflow">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a:noFill/>
                    </a:lnTlToBr>
                    <a:lnBlToTr>
                      <a:noFill/>
                    </a:lnBlToTr>
                    <a:solidFill>
                      <a:srgbClr val="990000"/>
                    </a:solidFill>
                  </a:tcPr>
                </a:tc>
              </a:tr>
              <a:tr h="666241">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sz="2000" b="1" i="0" u="none" strike="noStrike" cap="none" normalizeH="0" baseline="0" smtClean="0">
                          <a:ln>
                            <a:noFill/>
                          </a:ln>
                          <a:solidFill>
                            <a:srgbClr val="FFFF00"/>
                          </a:solidFill>
                          <a:effectLst/>
                          <a:latin typeface="Times New Roman" pitchFamily="18" charset="0"/>
                          <a:cs typeface="Times New Roman" pitchFamily="18" charset="0"/>
                        </a:rPr>
                        <a:t>Lufenuron</a:t>
                      </a:r>
                      <a:endParaRPr kumimoji="0" lang="pt-BR" sz="2000" b="1" i="0" u="none" strike="noStrike" cap="none" normalizeH="0" baseline="0" smtClean="0">
                        <a:ln>
                          <a:noFill/>
                        </a:ln>
                        <a:solidFill>
                          <a:srgbClr val="FFFF00"/>
                        </a:solidFill>
                        <a:effectLst/>
                        <a:latin typeface="Times New Roman" pitchFamily="18" charset="0"/>
                      </a:endParaRPr>
                    </a:p>
                  </a:txBody>
                  <a:tcPr horzOverflow="overflow">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a:noFill/>
                    </a:lnTlToBr>
                    <a:lnBlToTr>
                      <a:noFill/>
                    </a:lnBlToTr>
                    <a:solidFill>
                      <a:srgbClr val="990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pt-BR" sz="2000" b="1" i="0" u="none" strike="noStrike" cap="none" normalizeH="0" baseline="0" smtClean="0">
                          <a:ln>
                            <a:noFill/>
                          </a:ln>
                          <a:solidFill>
                            <a:srgbClr val="FFFF00"/>
                          </a:solidFill>
                          <a:effectLst/>
                          <a:latin typeface="Times New Roman" pitchFamily="18" charset="0"/>
                          <a:cs typeface="Times New Roman" pitchFamily="18" charset="0"/>
                        </a:rPr>
                        <a:t>300</a:t>
                      </a:r>
                      <a:endParaRPr kumimoji="0" lang="pt-BR" sz="2000" b="1" i="0" u="none" strike="noStrike" cap="none" normalizeH="0" baseline="0" smtClean="0">
                        <a:ln>
                          <a:noFill/>
                        </a:ln>
                        <a:solidFill>
                          <a:srgbClr val="FFFF00"/>
                        </a:solidFill>
                        <a:effectLst/>
                        <a:latin typeface="Times New Roman" pitchFamily="18" charset="0"/>
                      </a:endParaRPr>
                    </a:p>
                  </a:txBody>
                  <a:tcPr horzOverflow="overflow">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a:noFill/>
                    </a:lnTlToBr>
                    <a:lnBlToTr>
                      <a:noFill/>
                    </a:lnBlToTr>
                    <a:solidFill>
                      <a:srgbClr val="990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pt-BR" sz="3200" b="1" i="0" u="none" strike="noStrike" cap="none" normalizeH="0" baseline="0" smtClean="0">
                        <a:ln>
                          <a:noFill/>
                        </a:ln>
                        <a:solidFill>
                          <a:srgbClr val="FFFF00"/>
                        </a:solidFill>
                        <a:effectLst/>
                        <a:latin typeface="Times New Roman" pitchFamily="18" charset="0"/>
                      </a:endParaRPr>
                    </a:p>
                  </a:txBody>
                  <a:tcPr horzOverflow="overflow">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a:noFill/>
                    </a:lnTlToBr>
                    <a:lnBlToTr>
                      <a:noFill/>
                    </a:lnBlToTr>
                    <a:solidFill>
                      <a:srgbClr val="990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pt-BR" sz="2400" b="1" i="0" u="none" strike="noStrike" cap="none" normalizeH="0" baseline="0" smtClean="0">
                          <a:ln>
                            <a:noFill/>
                          </a:ln>
                          <a:solidFill>
                            <a:schemeClr val="bg1"/>
                          </a:solidFill>
                          <a:effectLst/>
                          <a:latin typeface="Times New Roman" pitchFamily="18" charset="0"/>
                          <a:cs typeface="Times New Roman" pitchFamily="18" charset="0"/>
                        </a:rPr>
                        <a:t>9</a:t>
                      </a:r>
                      <a:endParaRPr kumimoji="0" lang="pt-BR" sz="2400" b="1" i="0" u="none" strike="noStrike" cap="none" normalizeH="0" baseline="0" smtClean="0">
                        <a:ln>
                          <a:noFill/>
                        </a:ln>
                        <a:solidFill>
                          <a:schemeClr val="bg1"/>
                        </a:solidFill>
                        <a:effectLst/>
                        <a:latin typeface="Times New Roman" pitchFamily="18" charset="0"/>
                      </a:endParaRPr>
                    </a:p>
                  </a:txBody>
                  <a:tcPr horzOverflow="overflow">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a:noFill/>
                    </a:lnTlToBr>
                    <a:lnBlToTr>
                      <a:noFill/>
                    </a:lnBlToTr>
                    <a:solidFill>
                      <a:srgbClr val="990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pt-BR" sz="2400" b="1" i="0" u="none" strike="noStrike" cap="none" normalizeH="0" baseline="0" smtClean="0">
                          <a:ln>
                            <a:noFill/>
                          </a:ln>
                          <a:solidFill>
                            <a:schemeClr val="bg1"/>
                          </a:solidFill>
                          <a:effectLst/>
                          <a:latin typeface="Times New Roman" pitchFamily="18" charset="0"/>
                          <a:cs typeface="Times New Roman" pitchFamily="18" charset="0"/>
                        </a:rPr>
                        <a:t>3</a:t>
                      </a:r>
                      <a:endParaRPr kumimoji="0" lang="pt-BR" sz="2400" b="1" i="0" u="none" strike="noStrike" cap="none" normalizeH="0" baseline="0" smtClean="0">
                        <a:ln>
                          <a:noFill/>
                        </a:ln>
                        <a:solidFill>
                          <a:schemeClr val="bg1"/>
                        </a:solidFill>
                        <a:effectLst/>
                        <a:latin typeface="Times New Roman" pitchFamily="18" charset="0"/>
                      </a:endParaRPr>
                    </a:p>
                  </a:txBody>
                  <a:tcPr horzOverflow="overflow">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a:noFill/>
                    </a:lnTlToBr>
                    <a:lnBlToTr>
                      <a:noFill/>
                    </a:lnBlToTr>
                    <a:solidFill>
                      <a:srgbClr val="990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pt-BR" sz="2400" b="1" i="0" u="none" strike="noStrike" cap="none" normalizeH="0" baseline="0" smtClean="0">
                          <a:ln>
                            <a:noFill/>
                          </a:ln>
                          <a:solidFill>
                            <a:schemeClr val="bg1"/>
                          </a:solidFill>
                          <a:effectLst/>
                          <a:latin typeface="Times New Roman" pitchFamily="18" charset="0"/>
                          <a:cs typeface="Times New Roman" pitchFamily="18" charset="0"/>
                        </a:rPr>
                        <a:t>6</a:t>
                      </a:r>
                      <a:endParaRPr kumimoji="0" lang="pt-BR" sz="2400" b="1" i="0" u="none" strike="noStrike" cap="none" normalizeH="0" baseline="0" smtClean="0">
                        <a:ln>
                          <a:noFill/>
                        </a:ln>
                        <a:solidFill>
                          <a:schemeClr val="bg1"/>
                        </a:solidFill>
                        <a:effectLst/>
                        <a:latin typeface="Times New Roman" pitchFamily="18" charset="0"/>
                      </a:endParaRPr>
                    </a:p>
                  </a:txBody>
                  <a:tcPr horzOverflow="overflow">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a:noFill/>
                    </a:lnTlToBr>
                    <a:lnBlToTr>
                      <a:noFill/>
                    </a:lnBlToTr>
                    <a:solidFill>
                      <a:srgbClr val="990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pt-BR" sz="2400" b="1" i="0" u="none" strike="noStrike" cap="none" normalizeH="0" baseline="0" smtClean="0">
                          <a:ln>
                            <a:noFill/>
                          </a:ln>
                          <a:solidFill>
                            <a:schemeClr val="bg1"/>
                          </a:solidFill>
                          <a:effectLst/>
                          <a:latin typeface="Times New Roman" pitchFamily="18" charset="0"/>
                          <a:cs typeface="Times New Roman" pitchFamily="18" charset="0"/>
                        </a:rPr>
                        <a:t>8</a:t>
                      </a:r>
                      <a:endParaRPr kumimoji="0" lang="pt-BR" sz="2400" b="1" i="0" u="none" strike="noStrike" cap="none" normalizeH="0" baseline="0" smtClean="0">
                        <a:ln>
                          <a:noFill/>
                        </a:ln>
                        <a:solidFill>
                          <a:schemeClr val="bg1"/>
                        </a:solidFill>
                        <a:effectLst/>
                        <a:latin typeface="Times New Roman" pitchFamily="18" charset="0"/>
                      </a:endParaRPr>
                    </a:p>
                  </a:txBody>
                  <a:tcPr horzOverflow="overflow">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a:noFill/>
                    </a:lnTlToBr>
                    <a:lnBlToTr>
                      <a:noFill/>
                    </a:lnBlToTr>
                    <a:solidFill>
                      <a:srgbClr val="990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pt-BR" sz="2400" b="1" i="0" u="none" strike="noStrike" cap="none" normalizeH="0" baseline="0" smtClean="0">
                          <a:ln>
                            <a:noFill/>
                          </a:ln>
                          <a:solidFill>
                            <a:schemeClr val="bg1"/>
                          </a:solidFill>
                          <a:effectLst/>
                          <a:latin typeface="Times New Roman" pitchFamily="18" charset="0"/>
                          <a:cs typeface="Times New Roman" pitchFamily="18" charset="0"/>
                        </a:rPr>
                        <a:t>6</a:t>
                      </a:r>
                      <a:endParaRPr kumimoji="0" lang="pt-BR" sz="2400" b="1" i="0" u="none" strike="noStrike" cap="none" normalizeH="0" baseline="0" smtClean="0">
                        <a:ln>
                          <a:noFill/>
                        </a:ln>
                        <a:solidFill>
                          <a:schemeClr val="bg1"/>
                        </a:solidFill>
                        <a:effectLst/>
                        <a:latin typeface="Times New Roman" pitchFamily="18" charset="0"/>
                      </a:endParaRPr>
                    </a:p>
                  </a:txBody>
                  <a:tcPr horzOverflow="overflow">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a:noFill/>
                    </a:lnTlToBr>
                    <a:lnBlToTr>
                      <a:noFill/>
                    </a:lnBlToTr>
                    <a:solidFill>
                      <a:srgbClr val="990000"/>
                    </a:solidFill>
                  </a:tcPr>
                </a:tc>
              </a:tr>
              <a:tr h="666241">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sz="2000" b="1" i="0" u="none" strike="noStrike" cap="none" normalizeH="0" baseline="0" smtClean="0">
                          <a:ln>
                            <a:noFill/>
                          </a:ln>
                          <a:solidFill>
                            <a:srgbClr val="FFFF00"/>
                          </a:solidFill>
                          <a:effectLst/>
                          <a:latin typeface="Times New Roman" pitchFamily="18" charset="0"/>
                          <a:cs typeface="Times New Roman" pitchFamily="18" charset="0"/>
                        </a:rPr>
                        <a:t>Espinosade</a:t>
                      </a:r>
                      <a:endParaRPr kumimoji="0" lang="pt-BR" sz="2000" b="1" i="0" u="none" strike="noStrike" cap="none" normalizeH="0" baseline="0" smtClean="0">
                        <a:ln>
                          <a:noFill/>
                        </a:ln>
                        <a:solidFill>
                          <a:srgbClr val="FFFF00"/>
                        </a:solidFill>
                        <a:effectLst/>
                        <a:latin typeface="Times New Roman" pitchFamily="18" charset="0"/>
                      </a:endParaRPr>
                    </a:p>
                  </a:txBody>
                  <a:tcPr horzOverflow="overflow">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990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pt-BR" sz="2000" b="1" i="0" u="none" strike="noStrike" cap="none" normalizeH="0" baseline="0" smtClean="0">
                          <a:ln>
                            <a:noFill/>
                          </a:ln>
                          <a:solidFill>
                            <a:srgbClr val="FFFF00"/>
                          </a:solidFill>
                          <a:effectLst/>
                          <a:latin typeface="Times New Roman" pitchFamily="18" charset="0"/>
                          <a:cs typeface="Times New Roman" pitchFamily="18" charset="0"/>
                        </a:rPr>
                        <a:t>  50</a:t>
                      </a:r>
                      <a:endParaRPr kumimoji="0" lang="pt-BR" sz="2000" b="1" i="0" u="none" strike="noStrike" cap="none" normalizeH="0" baseline="0" smtClean="0">
                        <a:ln>
                          <a:noFill/>
                        </a:ln>
                        <a:solidFill>
                          <a:srgbClr val="FFFF00"/>
                        </a:solidFill>
                        <a:effectLst/>
                        <a:latin typeface="Times New Roman" pitchFamily="18" charset="0"/>
                      </a:endParaRPr>
                    </a:p>
                  </a:txBody>
                  <a:tcPr horzOverflow="overflow">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990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pt-BR" sz="3200" b="1" i="0" u="none" strike="noStrike" cap="none" normalizeH="0" baseline="0" smtClean="0">
                        <a:ln>
                          <a:noFill/>
                        </a:ln>
                        <a:solidFill>
                          <a:srgbClr val="FFFF00"/>
                        </a:solidFill>
                        <a:effectLst/>
                        <a:latin typeface="Times New Roman" pitchFamily="18" charset="0"/>
                      </a:endParaRPr>
                    </a:p>
                  </a:txBody>
                  <a:tcPr horzOverflow="overflow">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990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pt-BR" sz="2400" b="1" i="0" u="none" strike="noStrike" cap="none" normalizeH="0" baseline="0" smtClean="0">
                          <a:ln>
                            <a:noFill/>
                          </a:ln>
                          <a:solidFill>
                            <a:schemeClr val="bg1"/>
                          </a:solidFill>
                          <a:effectLst/>
                          <a:latin typeface="Times New Roman" pitchFamily="18" charset="0"/>
                          <a:cs typeface="Times New Roman" pitchFamily="18" charset="0"/>
                        </a:rPr>
                        <a:t>9</a:t>
                      </a:r>
                      <a:endParaRPr kumimoji="0" lang="pt-BR" sz="2400" b="1" i="0" u="none" strike="noStrike" cap="none" normalizeH="0" baseline="0" smtClean="0">
                        <a:ln>
                          <a:noFill/>
                        </a:ln>
                        <a:solidFill>
                          <a:schemeClr val="bg1"/>
                        </a:solidFill>
                        <a:effectLst/>
                        <a:latin typeface="Times New Roman" pitchFamily="18" charset="0"/>
                      </a:endParaRPr>
                    </a:p>
                  </a:txBody>
                  <a:tcPr horzOverflow="overflow">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990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pt-BR" sz="2400" b="1" i="0" u="none" strike="noStrike" cap="none" normalizeH="0" baseline="0" smtClean="0">
                          <a:ln>
                            <a:noFill/>
                          </a:ln>
                          <a:solidFill>
                            <a:schemeClr val="bg1"/>
                          </a:solidFill>
                          <a:effectLst/>
                          <a:latin typeface="Times New Roman" pitchFamily="18" charset="0"/>
                          <a:cs typeface="Times New Roman" pitchFamily="18" charset="0"/>
                        </a:rPr>
                        <a:t>0</a:t>
                      </a:r>
                      <a:endParaRPr kumimoji="0" lang="pt-BR" sz="2400" b="1" i="0" u="none" strike="noStrike" cap="none" normalizeH="0" baseline="0" smtClean="0">
                        <a:ln>
                          <a:noFill/>
                        </a:ln>
                        <a:solidFill>
                          <a:schemeClr val="bg1"/>
                        </a:solidFill>
                        <a:effectLst/>
                        <a:latin typeface="Times New Roman" pitchFamily="18" charset="0"/>
                      </a:endParaRPr>
                    </a:p>
                  </a:txBody>
                  <a:tcPr horzOverflow="overflow">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990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pt-BR" sz="2400" b="1" i="0" u="none" strike="noStrike" cap="none" normalizeH="0" baseline="0" smtClean="0">
                          <a:ln>
                            <a:noFill/>
                          </a:ln>
                          <a:solidFill>
                            <a:schemeClr val="bg1"/>
                          </a:solidFill>
                          <a:effectLst/>
                          <a:latin typeface="Times New Roman" pitchFamily="18" charset="0"/>
                          <a:cs typeface="Times New Roman" pitchFamily="18" charset="0"/>
                        </a:rPr>
                        <a:t>3</a:t>
                      </a:r>
                      <a:endParaRPr kumimoji="0" lang="pt-BR" sz="2400" b="1" i="0" u="none" strike="noStrike" cap="none" normalizeH="0" baseline="0" smtClean="0">
                        <a:ln>
                          <a:noFill/>
                        </a:ln>
                        <a:solidFill>
                          <a:schemeClr val="bg1"/>
                        </a:solidFill>
                        <a:effectLst/>
                        <a:latin typeface="Times New Roman" pitchFamily="18" charset="0"/>
                      </a:endParaRPr>
                    </a:p>
                  </a:txBody>
                  <a:tcPr horzOverflow="overflow">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990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pt-BR" sz="2400" b="1" i="0" u="none" strike="noStrike" cap="none" normalizeH="0" baseline="0" smtClean="0">
                          <a:ln>
                            <a:noFill/>
                          </a:ln>
                          <a:solidFill>
                            <a:schemeClr val="bg1"/>
                          </a:solidFill>
                          <a:effectLst/>
                          <a:latin typeface="Times New Roman" pitchFamily="18" charset="0"/>
                          <a:cs typeface="Times New Roman" pitchFamily="18" charset="0"/>
                        </a:rPr>
                        <a:t>3</a:t>
                      </a:r>
                      <a:endParaRPr kumimoji="0" lang="pt-BR" sz="2400" b="1" i="0" u="none" strike="noStrike" cap="none" normalizeH="0" baseline="0" smtClean="0">
                        <a:ln>
                          <a:noFill/>
                        </a:ln>
                        <a:solidFill>
                          <a:schemeClr val="bg1"/>
                        </a:solidFill>
                        <a:effectLst/>
                        <a:latin typeface="Times New Roman" pitchFamily="18" charset="0"/>
                      </a:endParaRPr>
                    </a:p>
                  </a:txBody>
                  <a:tcPr horzOverflow="overflow">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990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pt-BR" sz="2400" b="1" i="0" u="none" strike="noStrike" cap="none" normalizeH="0" baseline="0" dirty="0" smtClean="0">
                          <a:ln>
                            <a:noFill/>
                          </a:ln>
                          <a:solidFill>
                            <a:schemeClr val="bg1"/>
                          </a:solidFill>
                          <a:effectLst/>
                          <a:latin typeface="Times New Roman" pitchFamily="18" charset="0"/>
                          <a:cs typeface="Times New Roman" pitchFamily="18" charset="0"/>
                        </a:rPr>
                        <a:t>9</a:t>
                      </a:r>
                      <a:endParaRPr kumimoji="0" lang="pt-BR" sz="2400" b="1" i="0" u="none" strike="noStrike" cap="none" normalizeH="0" baseline="0" dirty="0" smtClean="0">
                        <a:ln>
                          <a:noFill/>
                        </a:ln>
                        <a:solidFill>
                          <a:schemeClr val="bg1"/>
                        </a:solidFill>
                        <a:effectLst/>
                        <a:latin typeface="Times New Roman" pitchFamily="18" charset="0"/>
                      </a:endParaRPr>
                    </a:p>
                  </a:txBody>
                  <a:tcPr horzOverflow="overflow">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990000"/>
                    </a:solidFill>
                  </a:tcPr>
                </a:tc>
              </a:tr>
            </a:tbl>
          </a:graphicData>
        </a:graphic>
      </p:graphicFrame>
      <p:sp>
        <p:nvSpPr>
          <p:cNvPr id="608310" name="Text Box 404"/>
          <p:cNvSpPr txBox="1">
            <a:spLocks noChangeArrowheads="1"/>
          </p:cNvSpPr>
          <p:nvPr/>
        </p:nvSpPr>
        <p:spPr bwMode="auto">
          <a:xfrm>
            <a:off x="0" y="6396038"/>
            <a:ext cx="9906000" cy="461962"/>
          </a:xfrm>
          <a:prstGeom prst="rect">
            <a:avLst/>
          </a:prstGeom>
          <a:solidFill>
            <a:srgbClr val="0000FF"/>
          </a:solidFill>
          <a:ln w="9525">
            <a:noFill/>
            <a:miter lim="800000"/>
            <a:headEnd/>
            <a:tailEnd/>
          </a:ln>
        </p:spPr>
        <p:txBody>
          <a:bodyPr>
            <a:spAutoFit/>
          </a:bodyPr>
          <a:lstStyle/>
          <a:p>
            <a:pPr algn="l" defTabSz="192088" eaLnBrk="0" hangingPunct="0"/>
            <a:r>
              <a:rPr lang="pt-BR" b="1">
                <a:solidFill>
                  <a:srgbClr val="FFFFFF"/>
                </a:solidFill>
                <a:cs typeface="Arial" charset="0"/>
              </a:rPr>
              <a:t>2ª pulverização em 28/08</a:t>
            </a:r>
          </a:p>
        </p:txBody>
      </p:sp>
    </p:spTree>
  </p:cSld>
  <p:clrMapOvr>
    <a:masterClrMapping/>
  </p:clrMapOvr>
  <p:transition>
    <p:wipe dir="r"/>
  </p:transition>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9282" name="Rectangle 34"/>
          <p:cNvSpPr>
            <a:spLocks noChangeArrowheads="1"/>
          </p:cNvSpPr>
          <p:nvPr/>
        </p:nvSpPr>
        <p:spPr bwMode="auto">
          <a:xfrm>
            <a:off x="344488" y="1558925"/>
            <a:ext cx="9290050" cy="646113"/>
          </a:xfrm>
          <a:prstGeom prst="rect">
            <a:avLst/>
          </a:prstGeom>
          <a:solidFill>
            <a:schemeClr val="accent2"/>
          </a:solidFill>
          <a:ln w="76200">
            <a:solidFill>
              <a:srgbClr val="FF0000"/>
            </a:solidFill>
            <a:miter lim="800000"/>
            <a:headEnd/>
            <a:tailEnd/>
          </a:ln>
        </p:spPr>
        <p:txBody>
          <a:bodyPr>
            <a:spAutoFit/>
          </a:bodyPr>
          <a:lstStyle/>
          <a:p>
            <a:pPr eaLnBrk="0" hangingPunct="0"/>
            <a:r>
              <a:rPr lang="pt-BR" sz="3600" b="1">
                <a:solidFill>
                  <a:srgbClr val="FFFF00"/>
                </a:solidFill>
                <a:cs typeface="Arial" charset="0"/>
              </a:rPr>
              <a:t>          Preço dos inseticidas          </a:t>
            </a:r>
          </a:p>
        </p:txBody>
      </p:sp>
      <p:graphicFrame>
        <p:nvGraphicFramePr>
          <p:cNvPr id="721146" name="Group 250"/>
          <p:cNvGraphicFramePr>
            <a:graphicFrameLocks noGrp="1"/>
          </p:cNvGraphicFramePr>
          <p:nvPr/>
        </p:nvGraphicFramePr>
        <p:xfrm>
          <a:off x="273050" y="2541588"/>
          <a:ext cx="9359900" cy="3194050"/>
        </p:xfrm>
        <a:graphic>
          <a:graphicData uri="http://schemas.openxmlformats.org/drawingml/2006/table">
            <a:tbl>
              <a:tblPr/>
              <a:tblGrid>
                <a:gridCol w="2547938"/>
                <a:gridCol w="3443287"/>
                <a:gridCol w="1871663"/>
                <a:gridCol w="1497012"/>
              </a:tblGrid>
              <a:tr h="852488">
                <a:tc gridSpan="2">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pt-BR" sz="2800" b="1" i="0" u="none" strike="noStrike" cap="none" normalizeH="0" baseline="0" smtClean="0">
                          <a:ln>
                            <a:noFill/>
                          </a:ln>
                          <a:solidFill>
                            <a:schemeClr val="bg1"/>
                          </a:solidFill>
                          <a:effectLst/>
                          <a:latin typeface="Times New Roman" pitchFamily="18" charset="0"/>
                          <a:cs typeface="Times New Roman" pitchFamily="18" charset="0"/>
                        </a:rPr>
                        <a:t>Inseticidas</a:t>
                      </a:r>
                      <a:endParaRPr kumimoji="0" lang="pt-BR" sz="2800" b="1" i="0" u="none" strike="noStrike" cap="none" normalizeH="0" baseline="0" smtClean="0">
                        <a:ln>
                          <a:noFill/>
                        </a:ln>
                        <a:solidFill>
                          <a:schemeClr val="bg1"/>
                        </a:solidFill>
                        <a:effectLst/>
                        <a:latin typeface="Times New Roman" pitchFamily="18"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FF"/>
                    </a:solidFill>
                  </a:tcPr>
                </a:tc>
                <a:tc hMerge="1">
                  <a:txBody>
                    <a:bodyPr/>
                    <a:lstStyle/>
                    <a:p>
                      <a:endParaRPr lang="pt-BR"/>
                    </a:p>
                  </a:txBody>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pt-BR" sz="2800" b="1" i="0" u="none" strike="noStrike" cap="none" normalizeH="0" baseline="0" smtClean="0">
                          <a:ln>
                            <a:noFill/>
                          </a:ln>
                          <a:solidFill>
                            <a:schemeClr val="bg1"/>
                          </a:solidFill>
                          <a:effectLst/>
                          <a:latin typeface="Times New Roman" pitchFamily="18" charset="0"/>
                          <a:cs typeface="Times New Roman" pitchFamily="18" charset="0"/>
                        </a:rPr>
                        <a:t>Dose (ml/ha)</a:t>
                      </a:r>
                      <a:endParaRPr kumimoji="0" lang="pt-BR" sz="2800" b="1" i="0" u="none" strike="noStrike" cap="none" normalizeH="0" baseline="0" smtClean="0">
                        <a:ln>
                          <a:noFill/>
                        </a:ln>
                        <a:solidFill>
                          <a:schemeClr val="bg1"/>
                        </a:solidFill>
                        <a:effectLst/>
                        <a:latin typeface="Times New Roman" pitchFamily="18"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pt-BR" sz="2800" b="1" i="0" u="none" strike="noStrike" cap="none" normalizeH="0" baseline="0" smtClean="0">
                          <a:ln>
                            <a:noFill/>
                          </a:ln>
                          <a:solidFill>
                            <a:schemeClr val="bg1"/>
                          </a:solidFill>
                          <a:effectLst/>
                          <a:latin typeface="Times New Roman" pitchFamily="18" charset="0"/>
                        </a:rPr>
                        <a:t>Custo/</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pt-BR" sz="2800" b="1" i="0" u="none" strike="noStrike" cap="none" normalizeH="0" baseline="0" smtClean="0">
                          <a:ln>
                            <a:noFill/>
                          </a:ln>
                          <a:solidFill>
                            <a:schemeClr val="bg1"/>
                          </a:solidFill>
                          <a:effectLst/>
                          <a:latin typeface="Times New Roman" pitchFamily="18" charset="0"/>
                        </a:rPr>
                        <a:t>hectare</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0000FF"/>
                    </a:solidFill>
                  </a:tcPr>
                </a:tc>
              </a:tr>
              <a:tr h="368300">
                <a:tc>
                  <a:txBody>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pt-BR" sz="2800" b="1" i="0" u="none" strike="noStrike" cap="none" normalizeH="0" baseline="0" smtClean="0">
                          <a:ln>
                            <a:noFill/>
                          </a:ln>
                          <a:solidFill>
                            <a:schemeClr val="bg1"/>
                          </a:solidFill>
                          <a:effectLst/>
                          <a:latin typeface="Times New Roman" pitchFamily="18" charset="0"/>
                          <a:cs typeface="Times New Roman" pitchFamily="18" charset="0"/>
                        </a:rPr>
                        <a:t>Lannate BR</a:t>
                      </a:r>
                      <a:endParaRPr kumimoji="0" lang="pt-BR" sz="2800" b="1" i="0" u="none" strike="noStrike" cap="none" normalizeH="0" baseline="0" smtClean="0">
                        <a:ln>
                          <a:noFill/>
                        </a:ln>
                        <a:solidFill>
                          <a:schemeClr val="bg1"/>
                        </a:solidFill>
                        <a:effectLst/>
                        <a:latin typeface="Times New Roman" pitchFamily="18" charset="0"/>
                      </a:endParaRPr>
                    </a:p>
                  </a:txBody>
                  <a:tcPr anchor="b"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990000"/>
                    </a:solidFill>
                  </a:tcPr>
                </a:tc>
                <a:tc>
                  <a:txBody>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pt-BR" sz="2800" b="1" i="0" u="none" strike="noStrike" cap="none" normalizeH="0" baseline="0" smtClean="0">
                          <a:ln>
                            <a:noFill/>
                          </a:ln>
                          <a:solidFill>
                            <a:schemeClr val="bg1"/>
                          </a:solidFill>
                          <a:effectLst/>
                          <a:latin typeface="Times New Roman" pitchFamily="18" charset="0"/>
                          <a:cs typeface="Times New Roman" pitchFamily="18" charset="0"/>
                        </a:rPr>
                        <a:t>Metomil</a:t>
                      </a:r>
                      <a:endParaRPr kumimoji="0" lang="pt-BR" sz="2800" b="1" i="0" u="none" strike="noStrike" cap="none" normalizeH="0" baseline="0" smtClean="0">
                        <a:ln>
                          <a:noFill/>
                        </a:ln>
                        <a:solidFill>
                          <a:schemeClr val="bg1"/>
                        </a:solidFill>
                        <a:effectLst/>
                        <a:latin typeface="Times New Roman" pitchFamily="18"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990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pt-BR" sz="2800" b="1" i="0" u="none" strike="noStrike" cap="none" normalizeH="0" baseline="0" smtClean="0">
                          <a:ln>
                            <a:noFill/>
                          </a:ln>
                          <a:solidFill>
                            <a:schemeClr val="bg1"/>
                          </a:solidFill>
                          <a:effectLst/>
                          <a:latin typeface="Times New Roman" pitchFamily="18" charset="0"/>
                          <a:cs typeface="Times New Roman" pitchFamily="18" charset="0"/>
                        </a:rPr>
                        <a:t>600</a:t>
                      </a:r>
                      <a:endParaRPr kumimoji="0" lang="pt-BR" sz="2800" b="1" i="0" u="none" strike="noStrike" cap="none" normalizeH="0" baseline="0" smtClean="0">
                        <a:ln>
                          <a:noFill/>
                        </a:ln>
                        <a:solidFill>
                          <a:schemeClr val="bg1"/>
                        </a:solidFill>
                        <a:effectLst/>
                        <a:latin typeface="Times New Roman" pitchFamily="18"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990000"/>
                    </a:solid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pt-BR" sz="2800" b="1" i="0" u="none" strike="noStrike" cap="none" normalizeH="0" baseline="0" smtClean="0">
                          <a:ln>
                            <a:noFill/>
                          </a:ln>
                          <a:solidFill>
                            <a:srgbClr val="FFFF00"/>
                          </a:solidFill>
                          <a:effectLst/>
                          <a:latin typeface="Times New Roman" pitchFamily="18" charset="0"/>
                        </a:rPr>
                        <a:t>15,0</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990000"/>
                    </a:solidFill>
                  </a:tcPr>
                </a:tc>
              </a:tr>
              <a:tr h="609600">
                <a:tc>
                  <a:txBody>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pt-BR" sz="2800" b="1" i="0" u="none" strike="noStrike" cap="none" normalizeH="0" baseline="0" smtClean="0">
                          <a:ln>
                            <a:noFill/>
                          </a:ln>
                          <a:solidFill>
                            <a:schemeClr val="bg1"/>
                          </a:solidFill>
                          <a:effectLst/>
                          <a:latin typeface="Times New Roman" pitchFamily="18" charset="0"/>
                          <a:cs typeface="Times New Roman" pitchFamily="18" charset="0"/>
                        </a:rPr>
                        <a:t>Fury 200 EW</a:t>
                      </a:r>
                      <a:endParaRPr kumimoji="0" lang="pt-BR" sz="2800" b="1" i="0" u="none" strike="noStrike" cap="none" normalizeH="0" baseline="0" smtClean="0">
                        <a:ln>
                          <a:noFill/>
                        </a:ln>
                        <a:solidFill>
                          <a:schemeClr val="bg1"/>
                        </a:solidFill>
                        <a:effectLst/>
                        <a:latin typeface="Times New Roman" pitchFamily="18" charset="0"/>
                      </a:endParaRPr>
                    </a:p>
                  </a:txBody>
                  <a:tcPr anchor="b"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990000"/>
                    </a:solidFill>
                  </a:tcPr>
                </a:tc>
                <a:tc>
                  <a:txBody>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pt-BR" sz="2800" b="1" i="0" u="none" strike="noStrike" cap="none" normalizeH="0" baseline="0" smtClean="0">
                          <a:ln>
                            <a:noFill/>
                          </a:ln>
                          <a:solidFill>
                            <a:schemeClr val="bg1"/>
                          </a:solidFill>
                          <a:effectLst/>
                          <a:latin typeface="Times New Roman" pitchFamily="18" charset="0"/>
                          <a:cs typeface="Times New Roman" pitchFamily="18" charset="0"/>
                        </a:rPr>
                        <a:t>Zetacypermethrin</a:t>
                      </a:r>
                      <a:endParaRPr kumimoji="0" lang="pt-BR" sz="2800" b="1" i="0" u="none" strike="noStrike" cap="none" normalizeH="0" baseline="0" smtClean="0">
                        <a:ln>
                          <a:noFill/>
                        </a:ln>
                        <a:solidFill>
                          <a:schemeClr val="bg1"/>
                        </a:solidFill>
                        <a:effectLst/>
                        <a:latin typeface="Times New Roman" pitchFamily="18"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990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pt-BR" sz="2800" b="1" i="0" u="none" strike="noStrike" cap="none" normalizeH="0" baseline="0" smtClean="0">
                          <a:ln>
                            <a:noFill/>
                          </a:ln>
                          <a:solidFill>
                            <a:schemeClr val="bg1"/>
                          </a:solidFill>
                          <a:effectLst/>
                          <a:latin typeface="Times New Roman" pitchFamily="18" charset="0"/>
                          <a:cs typeface="Times New Roman" pitchFamily="18" charset="0"/>
                        </a:rPr>
                        <a:t>90</a:t>
                      </a:r>
                      <a:endParaRPr kumimoji="0" lang="pt-BR" sz="2800" b="1" i="0" u="none" strike="noStrike" cap="none" normalizeH="0" baseline="0" smtClean="0">
                        <a:ln>
                          <a:noFill/>
                        </a:ln>
                        <a:solidFill>
                          <a:schemeClr val="bg1"/>
                        </a:solidFill>
                        <a:effectLst/>
                        <a:latin typeface="Times New Roman" pitchFamily="18"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990000"/>
                    </a:solid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pt-BR" sz="2800" b="1" i="0" u="none" strike="noStrike" cap="none" normalizeH="0" baseline="0" smtClean="0">
                          <a:ln>
                            <a:noFill/>
                          </a:ln>
                          <a:solidFill>
                            <a:srgbClr val="FFFF00"/>
                          </a:solidFill>
                          <a:effectLst/>
                          <a:latin typeface="Times New Roman" pitchFamily="18" charset="0"/>
                        </a:rPr>
                        <a:t>  7,1</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990000"/>
                    </a:solidFill>
                  </a:tcPr>
                </a:tc>
              </a:tr>
              <a:tr h="366713">
                <a:tc>
                  <a:txBody>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pt-BR" sz="2800" b="1" i="0" u="none" strike="noStrike" cap="none" normalizeH="0" baseline="0" smtClean="0">
                          <a:ln>
                            <a:noFill/>
                          </a:ln>
                          <a:solidFill>
                            <a:schemeClr val="bg1"/>
                          </a:solidFill>
                          <a:effectLst/>
                          <a:latin typeface="Times New Roman" pitchFamily="18" charset="0"/>
                          <a:cs typeface="Times New Roman" pitchFamily="18" charset="0"/>
                        </a:rPr>
                        <a:t>Match CE</a:t>
                      </a:r>
                      <a:endParaRPr kumimoji="0" lang="pt-BR" sz="2800" b="1" i="0" u="none" strike="noStrike" cap="none" normalizeH="0" baseline="0" smtClean="0">
                        <a:ln>
                          <a:noFill/>
                        </a:ln>
                        <a:solidFill>
                          <a:schemeClr val="bg1"/>
                        </a:solidFill>
                        <a:effectLst/>
                        <a:latin typeface="Times New Roman" pitchFamily="18"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990000"/>
                    </a:solidFill>
                  </a:tcPr>
                </a:tc>
                <a:tc>
                  <a:txBody>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pt-BR" sz="2800" b="1" i="0" u="none" strike="noStrike" cap="none" normalizeH="0" baseline="0" smtClean="0">
                          <a:ln>
                            <a:noFill/>
                          </a:ln>
                          <a:solidFill>
                            <a:schemeClr val="bg1"/>
                          </a:solidFill>
                          <a:effectLst/>
                          <a:latin typeface="Times New Roman" pitchFamily="18" charset="0"/>
                          <a:cs typeface="Times New Roman" pitchFamily="18" charset="0"/>
                        </a:rPr>
                        <a:t>Lufenuron</a:t>
                      </a:r>
                      <a:endParaRPr kumimoji="0" lang="pt-BR" sz="2800" b="1" i="0" u="none" strike="noStrike" cap="none" normalizeH="0" baseline="0" smtClean="0">
                        <a:ln>
                          <a:noFill/>
                        </a:ln>
                        <a:solidFill>
                          <a:schemeClr val="bg1"/>
                        </a:solidFill>
                        <a:effectLst/>
                        <a:latin typeface="Times New Roman" pitchFamily="18"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990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pt-BR" sz="2800" b="1" i="0" u="none" strike="noStrike" cap="none" normalizeH="0" baseline="0" smtClean="0">
                          <a:ln>
                            <a:noFill/>
                          </a:ln>
                          <a:solidFill>
                            <a:schemeClr val="bg1"/>
                          </a:solidFill>
                          <a:effectLst/>
                          <a:latin typeface="Times New Roman" pitchFamily="18" charset="0"/>
                          <a:cs typeface="Times New Roman" pitchFamily="18" charset="0"/>
                        </a:rPr>
                        <a:t>300</a:t>
                      </a:r>
                      <a:endParaRPr kumimoji="0" lang="pt-BR" sz="2800" b="1" i="0" u="none" strike="noStrike" cap="none" normalizeH="0" baseline="0" smtClean="0">
                        <a:ln>
                          <a:noFill/>
                        </a:ln>
                        <a:solidFill>
                          <a:schemeClr val="bg1"/>
                        </a:solidFill>
                        <a:effectLst/>
                        <a:latin typeface="Times New Roman" pitchFamily="18"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990000"/>
                    </a:solid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pt-BR" sz="2800" b="1" i="0" u="none" strike="noStrike" cap="none" normalizeH="0" baseline="0" smtClean="0">
                          <a:ln>
                            <a:noFill/>
                          </a:ln>
                          <a:solidFill>
                            <a:srgbClr val="FFFF00"/>
                          </a:solidFill>
                          <a:effectLst/>
                          <a:latin typeface="Times New Roman" pitchFamily="18" charset="0"/>
                        </a:rPr>
                        <a:t>17,7</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990000"/>
                    </a:solidFill>
                  </a:tcPr>
                </a:tc>
              </a:tr>
              <a:tr h="368300">
                <a:tc>
                  <a:txBody>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pt-BR" sz="2800" b="1" i="0" u="none" strike="noStrike" cap="none" normalizeH="0" baseline="0" smtClean="0">
                          <a:ln>
                            <a:noFill/>
                          </a:ln>
                          <a:solidFill>
                            <a:schemeClr val="bg1"/>
                          </a:solidFill>
                          <a:effectLst/>
                          <a:latin typeface="Times New Roman" pitchFamily="18" charset="0"/>
                          <a:cs typeface="Times New Roman" pitchFamily="18" charset="0"/>
                        </a:rPr>
                        <a:t>Tracer</a:t>
                      </a:r>
                      <a:endParaRPr kumimoji="0" lang="pt-BR" sz="2800" b="1" i="0" u="none" strike="noStrike" cap="none" normalizeH="0" baseline="0" smtClean="0">
                        <a:ln>
                          <a:noFill/>
                        </a:ln>
                        <a:solidFill>
                          <a:schemeClr val="bg1"/>
                        </a:solidFill>
                        <a:effectLst/>
                        <a:latin typeface="Times New Roman" pitchFamily="18"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0000"/>
                    </a:solidFill>
                  </a:tcPr>
                </a:tc>
                <a:tc>
                  <a:txBody>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pt-BR" sz="2800" b="1" i="0" u="none" strike="noStrike" cap="none" normalizeH="0" baseline="0" smtClean="0">
                          <a:ln>
                            <a:noFill/>
                          </a:ln>
                          <a:solidFill>
                            <a:schemeClr val="bg1"/>
                          </a:solidFill>
                          <a:effectLst/>
                          <a:latin typeface="Times New Roman" pitchFamily="18" charset="0"/>
                          <a:cs typeface="Times New Roman" pitchFamily="18" charset="0"/>
                        </a:rPr>
                        <a:t>Espinosade</a:t>
                      </a:r>
                      <a:endParaRPr kumimoji="0" lang="pt-BR" sz="2800" b="1" i="0" u="none" strike="noStrike" cap="none" normalizeH="0" baseline="0" smtClean="0">
                        <a:ln>
                          <a:noFill/>
                        </a:ln>
                        <a:solidFill>
                          <a:schemeClr val="bg1"/>
                        </a:solidFill>
                        <a:effectLst/>
                        <a:latin typeface="Times New Roman" pitchFamily="18"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0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pt-BR" sz="2800" b="1" i="0" u="none" strike="noStrike" cap="none" normalizeH="0" baseline="0" smtClean="0">
                          <a:ln>
                            <a:noFill/>
                          </a:ln>
                          <a:solidFill>
                            <a:schemeClr val="bg1"/>
                          </a:solidFill>
                          <a:effectLst/>
                          <a:latin typeface="Times New Roman" pitchFamily="18" charset="0"/>
                          <a:cs typeface="Times New Roman" pitchFamily="18" charset="0"/>
                        </a:rPr>
                        <a:t>50</a:t>
                      </a:r>
                      <a:endParaRPr kumimoji="0" lang="pt-BR" sz="2800" b="1" i="0" u="none" strike="noStrike" cap="none" normalizeH="0" baseline="0" smtClean="0">
                        <a:ln>
                          <a:noFill/>
                        </a:ln>
                        <a:solidFill>
                          <a:schemeClr val="bg1"/>
                        </a:solidFill>
                        <a:effectLst/>
                        <a:latin typeface="Times New Roman" pitchFamily="18"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0000"/>
                    </a:solid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pt-BR" sz="2800" b="1" i="0" u="none" strike="noStrike" cap="none" normalizeH="0" baseline="0" smtClean="0">
                          <a:ln>
                            <a:noFill/>
                          </a:ln>
                          <a:solidFill>
                            <a:srgbClr val="FFFF00"/>
                          </a:solidFill>
                          <a:effectLst/>
                          <a:latin typeface="Times New Roman" pitchFamily="18" charset="0"/>
                        </a:rPr>
                        <a:t>26,5</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990000"/>
                    </a:solidFill>
                  </a:tcPr>
                </a:tc>
              </a:tr>
            </a:tbl>
          </a:graphicData>
        </a:graphic>
      </p:graphicFrame>
    </p:spTree>
  </p:cSld>
  <p:clrMapOvr>
    <a:masterClrMapping/>
  </p:clrMapOvr>
  <p:transition>
    <p:wipe dir="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 name="TextBox 18"/>
          <p:cNvSpPr txBox="1"/>
          <p:nvPr/>
        </p:nvSpPr>
        <p:spPr>
          <a:xfrm>
            <a:off x="1768475" y="642938"/>
            <a:ext cx="6440488" cy="708025"/>
          </a:xfrm>
          <a:prstGeom prst="rect">
            <a:avLst/>
          </a:prstGeom>
          <a:noFill/>
        </p:spPr>
        <p:txBody>
          <a:bodyPr wrap="none">
            <a:spAutoFit/>
          </a:bodyPr>
          <a:lstStyle/>
          <a:p>
            <a:pPr>
              <a:defRPr/>
            </a:pPr>
            <a:r>
              <a:rPr lang="pt-BR" sz="4000" b="1" dirty="0">
                <a:solidFill>
                  <a:schemeClr val="tx1">
                    <a:lumMod val="75000"/>
                  </a:schemeClr>
                </a:solidFill>
              </a:rPr>
              <a:t>Manejo Integrado de Pragas</a:t>
            </a:r>
          </a:p>
        </p:txBody>
      </p:sp>
      <p:sp>
        <p:nvSpPr>
          <p:cNvPr id="462851" name="Content Placeholder 20"/>
          <p:cNvSpPr>
            <a:spLocks noGrp="1"/>
          </p:cNvSpPr>
          <p:nvPr>
            <p:ph idx="1"/>
          </p:nvPr>
        </p:nvSpPr>
        <p:spPr/>
        <p:txBody>
          <a:bodyPr/>
          <a:lstStyle/>
          <a:p>
            <a:r>
              <a:rPr lang="pt-BR" sz="4000" smtClean="0"/>
              <a:t>Aumentar produtividade  por  reduzir perdas sem aumentar em demasia o  custo de produção</a:t>
            </a:r>
          </a:p>
          <a:p>
            <a:r>
              <a:rPr lang="pt-BR" sz="4000" smtClean="0">
                <a:solidFill>
                  <a:srgbClr val="FFFF00"/>
                </a:solidFill>
              </a:rPr>
              <a:t>Atingir a sustentabilidade  do processo, a  médio/longo prazo</a:t>
            </a:r>
          </a:p>
        </p:txBody>
      </p:sp>
    </p:spTree>
  </p:cSld>
  <p:clrMapOvr>
    <a:overrideClrMapping bg1="dk2" tx1="lt1" bg2="dk1" tx2="lt2" accent1="accent1" accent2="accent2" accent3="accent3" accent4="accent4" accent5="accent5" accent6="accent6" hlink="hlink" folHlink="folHlink"/>
  </p:clrMapOvr>
  <p:transition/>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23794" name="Group 850"/>
          <p:cNvGraphicFramePr>
            <a:graphicFrameLocks noGrp="1"/>
          </p:cNvGraphicFramePr>
          <p:nvPr/>
        </p:nvGraphicFramePr>
        <p:xfrm>
          <a:off x="77788" y="2286000"/>
          <a:ext cx="9752012" cy="3714750"/>
        </p:xfrm>
        <a:graphic>
          <a:graphicData uri="http://schemas.openxmlformats.org/drawingml/2006/table">
            <a:tbl>
              <a:tblPr/>
              <a:tblGrid>
                <a:gridCol w="1876149"/>
                <a:gridCol w="2495417"/>
                <a:gridCol w="1996333"/>
                <a:gridCol w="1164528"/>
                <a:gridCol w="1247709"/>
                <a:gridCol w="971115"/>
              </a:tblGrid>
              <a:tr h="775555">
                <a:tc rowSpan="2">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pt-BR" sz="2000" b="1" i="0" u="none" strike="noStrike" cap="none" normalizeH="0" baseline="0" dirty="0" smtClean="0">
                          <a:ln>
                            <a:noFill/>
                          </a:ln>
                          <a:solidFill>
                            <a:schemeClr val="bg1"/>
                          </a:solidFill>
                          <a:effectLst/>
                          <a:latin typeface="Times New Roman" pitchFamily="18" charset="0"/>
                          <a:cs typeface="Times New Roman" pitchFamily="18" charset="0"/>
                        </a:rPr>
                        <a:t>Número da pulverização</a:t>
                      </a:r>
                    </a:p>
                    <a:p>
                      <a:pPr marL="0" marR="0" lvl="0" indent="0" algn="ctr" defTabSz="914400" rtl="0" eaLnBrk="0" fontAlgn="base" latinLnBrk="0" hangingPunct="0">
                        <a:lnSpc>
                          <a:spcPct val="100000"/>
                        </a:lnSpc>
                        <a:spcBef>
                          <a:spcPct val="0"/>
                        </a:spcBef>
                        <a:spcAft>
                          <a:spcPct val="0"/>
                        </a:spcAft>
                        <a:buClrTx/>
                        <a:buSzTx/>
                        <a:buFontTx/>
                        <a:buNone/>
                        <a:tabLst/>
                      </a:pPr>
                      <a:r>
                        <a:rPr kumimoji="0" lang="pt-BR" sz="2000" b="1" i="0" u="none" strike="noStrike" cap="none" normalizeH="0" baseline="0" dirty="0" smtClean="0">
                          <a:ln>
                            <a:noFill/>
                          </a:ln>
                          <a:solidFill>
                            <a:schemeClr val="bg1"/>
                          </a:solidFill>
                          <a:effectLst/>
                          <a:latin typeface="Times New Roman" pitchFamily="18" charset="0"/>
                          <a:cs typeface="Times New Roman" pitchFamily="18" charset="0"/>
                        </a:rPr>
                        <a:t>(data)</a:t>
                      </a:r>
                      <a:endParaRPr kumimoji="0" lang="pt-BR" sz="2000" b="1" i="0" u="none" strike="noStrike" cap="none" normalizeH="0" baseline="0" dirty="0" smtClean="0">
                        <a:ln>
                          <a:noFill/>
                        </a:ln>
                        <a:solidFill>
                          <a:schemeClr val="bg1"/>
                        </a:solidFill>
                        <a:effectLst/>
                        <a:latin typeface="Times New Roman" pitchFamily="18" charset="0"/>
                      </a:endParaRPr>
                    </a:p>
                  </a:txBody>
                  <a:tcPr anchor="ctr" horzOverflow="overflow">
                    <a:lnL cap="flat">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990000"/>
                    </a:solidFill>
                  </a:tcPr>
                </a:tc>
                <a:tc rowSpan="2">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pt-BR" sz="2000" b="1" i="0" u="none" strike="noStrike" cap="none" normalizeH="0" baseline="0" smtClean="0">
                          <a:ln>
                            <a:noFill/>
                          </a:ln>
                          <a:solidFill>
                            <a:schemeClr val="bg1"/>
                          </a:solidFill>
                          <a:effectLst/>
                          <a:latin typeface="Times New Roman" pitchFamily="18" charset="0"/>
                          <a:cs typeface="Times New Roman" pitchFamily="18" charset="0"/>
                        </a:rPr>
                        <a:t>Ingrediente </a:t>
                      </a:r>
                    </a:p>
                    <a:p>
                      <a:pPr marL="0" marR="0" lvl="0" indent="0" algn="ctr" defTabSz="914400" rtl="0" eaLnBrk="0" fontAlgn="base" latinLnBrk="0" hangingPunct="0">
                        <a:lnSpc>
                          <a:spcPct val="100000"/>
                        </a:lnSpc>
                        <a:spcBef>
                          <a:spcPct val="0"/>
                        </a:spcBef>
                        <a:spcAft>
                          <a:spcPct val="0"/>
                        </a:spcAft>
                        <a:buClrTx/>
                        <a:buSzTx/>
                        <a:buFontTx/>
                        <a:buNone/>
                        <a:tabLst/>
                      </a:pPr>
                      <a:r>
                        <a:rPr kumimoji="0" lang="pt-BR" sz="2000" b="1" i="0" u="none" strike="noStrike" cap="none" normalizeH="0" baseline="0" smtClean="0">
                          <a:ln>
                            <a:noFill/>
                          </a:ln>
                          <a:solidFill>
                            <a:schemeClr val="bg1"/>
                          </a:solidFill>
                          <a:effectLst/>
                          <a:latin typeface="Times New Roman" pitchFamily="18" charset="0"/>
                          <a:cs typeface="Times New Roman" pitchFamily="18" charset="0"/>
                        </a:rPr>
                        <a:t>Ativo</a:t>
                      </a:r>
                      <a:endParaRPr kumimoji="0" lang="pt-BR" sz="2000" b="1" i="0" u="none" strike="noStrike" cap="none" normalizeH="0" baseline="0" smtClean="0">
                        <a:ln>
                          <a:noFill/>
                        </a:ln>
                        <a:solidFill>
                          <a:schemeClr val="bg1"/>
                        </a:solidFill>
                        <a:effectLst/>
                        <a:latin typeface="Times New Roman" pitchFamily="18" charset="0"/>
                      </a:endParaRPr>
                    </a:p>
                  </a:txBody>
                  <a:tcPr anchor="ctr" horzOverflow="overflow">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990000"/>
                    </a:solidFill>
                  </a:tcPr>
                </a:tc>
                <a:tc gridSpan="4">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pt-BR" sz="2000" b="1" i="0" u="none" strike="noStrike" cap="none" normalizeH="0" baseline="0" dirty="0" smtClean="0">
                          <a:ln>
                            <a:noFill/>
                          </a:ln>
                          <a:solidFill>
                            <a:schemeClr val="bg1"/>
                          </a:solidFill>
                          <a:effectLst/>
                          <a:latin typeface="Times New Roman" pitchFamily="18" charset="0"/>
                          <a:cs typeface="Times New Roman" pitchFamily="18" charset="0"/>
                        </a:rPr>
                        <a:t>Distribuição (%) por classe de tamanho (cm) de lagarta</a:t>
                      </a:r>
                      <a:endParaRPr kumimoji="0" lang="pt-BR" sz="2000" b="1" i="0" u="none" strike="noStrike" cap="none" normalizeH="0" baseline="0" dirty="0" smtClean="0">
                        <a:ln>
                          <a:noFill/>
                        </a:ln>
                        <a:solidFill>
                          <a:schemeClr val="bg1"/>
                        </a:solidFill>
                        <a:effectLst/>
                        <a:latin typeface="Times New Roman" pitchFamily="18" charset="0"/>
                      </a:endParaRPr>
                    </a:p>
                  </a:txBody>
                  <a:tcPr anchor="b" horzOverflow="overflow">
                    <a:lnL>
                      <a:noFill/>
                    </a:lnL>
                    <a:lnR cap="flat">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990000"/>
                    </a:solidFill>
                  </a:tcPr>
                </a:tc>
                <a:tc hMerge="1">
                  <a:txBody>
                    <a:bodyPr/>
                    <a:lstStyle/>
                    <a:p>
                      <a:endParaRPr lang="pt-BR"/>
                    </a:p>
                  </a:txBody>
                  <a:tcPr/>
                </a:tc>
                <a:tc hMerge="1">
                  <a:txBody>
                    <a:bodyPr/>
                    <a:lstStyle/>
                    <a:p>
                      <a:endParaRPr lang="pt-BR"/>
                    </a:p>
                  </a:txBody>
                  <a:tcPr/>
                </a:tc>
                <a:tc hMerge="1">
                  <a:txBody>
                    <a:bodyPr/>
                    <a:lstStyle/>
                    <a:p>
                      <a:endParaRPr lang="pt-BR"/>
                    </a:p>
                  </a:txBody>
                  <a:tcPr/>
                </a:tc>
              </a:tr>
              <a:tr h="674322">
                <a:tc vMerge="1">
                  <a:txBody>
                    <a:bodyPr/>
                    <a:lstStyle/>
                    <a:p>
                      <a:endParaRPr lang="pt-BR"/>
                    </a:p>
                  </a:txBody>
                  <a:tcPr/>
                </a:tc>
                <a:tc vMerge="1">
                  <a:txBody>
                    <a:bodyPr/>
                    <a:lstStyle/>
                    <a:p>
                      <a:endParaRPr lang="pt-BR"/>
                    </a:p>
                  </a:txBody>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pt-BR" sz="2000" b="1" i="0" u="none" strike="noStrike" cap="none" normalizeH="0" baseline="0" smtClean="0">
                          <a:ln>
                            <a:noFill/>
                          </a:ln>
                          <a:solidFill>
                            <a:schemeClr val="bg1"/>
                          </a:solidFill>
                          <a:effectLst/>
                          <a:latin typeface="Times New Roman" pitchFamily="18" charset="0"/>
                          <a:cs typeface="Times New Roman" pitchFamily="18" charset="0"/>
                        </a:rPr>
                        <a:t>0,5</a:t>
                      </a:r>
                      <a:endParaRPr kumimoji="0" lang="pt-BR" sz="2000" b="1" i="0" u="none" strike="noStrike" cap="none" normalizeH="0" baseline="0" smtClean="0">
                        <a:ln>
                          <a:noFill/>
                        </a:ln>
                        <a:solidFill>
                          <a:schemeClr val="bg1"/>
                        </a:solidFill>
                        <a:effectLst/>
                        <a:latin typeface="Times New Roman" pitchFamily="18" charset="0"/>
                      </a:endParaRPr>
                    </a:p>
                  </a:txBody>
                  <a:tcPr anchor="b" horzOverflow="overflow">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990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pt-BR" sz="2000" b="1" i="0" u="none" strike="noStrike" cap="none" normalizeH="0" baseline="0" smtClean="0">
                          <a:ln>
                            <a:noFill/>
                          </a:ln>
                          <a:solidFill>
                            <a:schemeClr val="bg1"/>
                          </a:solidFill>
                          <a:effectLst/>
                          <a:latin typeface="Times New Roman" pitchFamily="18" charset="0"/>
                          <a:cs typeface="Times New Roman" pitchFamily="18" charset="0"/>
                        </a:rPr>
                        <a:t>1</a:t>
                      </a:r>
                      <a:endParaRPr kumimoji="0" lang="pt-BR" sz="2000" b="1" i="0" u="none" strike="noStrike" cap="none" normalizeH="0" baseline="0" smtClean="0">
                        <a:ln>
                          <a:noFill/>
                        </a:ln>
                        <a:solidFill>
                          <a:schemeClr val="bg1"/>
                        </a:solidFill>
                        <a:effectLst/>
                        <a:latin typeface="Times New Roman" pitchFamily="18" charset="0"/>
                      </a:endParaRPr>
                    </a:p>
                  </a:txBody>
                  <a:tcPr anchor="b" horzOverflow="overflow">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990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pt-BR" sz="2000" b="1" i="0" u="none" strike="noStrike" cap="none" normalizeH="0" baseline="0" smtClean="0">
                          <a:ln>
                            <a:noFill/>
                          </a:ln>
                          <a:solidFill>
                            <a:schemeClr val="bg1"/>
                          </a:solidFill>
                          <a:effectLst/>
                          <a:latin typeface="Times New Roman" pitchFamily="18" charset="0"/>
                          <a:cs typeface="Times New Roman" pitchFamily="18" charset="0"/>
                        </a:rPr>
                        <a:t>1,5</a:t>
                      </a:r>
                      <a:endParaRPr kumimoji="0" lang="pt-BR" sz="2000" b="1" i="0" u="none" strike="noStrike" cap="none" normalizeH="0" baseline="0" smtClean="0">
                        <a:ln>
                          <a:noFill/>
                        </a:ln>
                        <a:solidFill>
                          <a:schemeClr val="bg1"/>
                        </a:solidFill>
                        <a:effectLst/>
                        <a:latin typeface="Times New Roman" pitchFamily="18" charset="0"/>
                      </a:endParaRPr>
                    </a:p>
                  </a:txBody>
                  <a:tcPr anchor="b" horzOverflow="overflow">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990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pt-BR" sz="2000" b="1" i="0" u="none" strike="noStrike" cap="none" normalizeH="0" baseline="0" smtClean="0">
                          <a:ln>
                            <a:noFill/>
                          </a:ln>
                          <a:solidFill>
                            <a:schemeClr val="bg1"/>
                          </a:solidFill>
                          <a:effectLst/>
                          <a:latin typeface="Times New Roman" pitchFamily="18" charset="0"/>
                          <a:cs typeface="Times New Roman" pitchFamily="18" charset="0"/>
                        </a:rPr>
                        <a:t>2</a:t>
                      </a:r>
                      <a:endParaRPr kumimoji="0" lang="pt-BR" sz="2000" b="1" i="0" u="none" strike="noStrike" cap="none" normalizeH="0" baseline="0" smtClean="0">
                        <a:ln>
                          <a:noFill/>
                        </a:ln>
                        <a:solidFill>
                          <a:schemeClr val="bg1"/>
                        </a:solidFill>
                        <a:effectLst/>
                        <a:latin typeface="Times New Roman" pitchFamily="18" charset="0"/>
                      </a:endParaRPr>
                    </a:p>
                  </a:txBody>
                  <a:tcPr anchor="b" horzOverflow="overflow">
                    <a:lnL>
                      <a:noFill/>
                    </a:lnL>
                    <a:lnR cap="flat">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990000"/>
                    </a:solidFill>
                  </a:tcPr>
                </a:tc>
              </a:tr>
              <a:tr h="456411">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pt-BR" sz="2000" b="1" i="0" u="none" strike="noStrike" cap="none" normalizeH="0" baseline="0" smtClean="0">
                          <a:ln>
                            <a:noFill/>
                          </a:ln>
                          <a:solidFill>
                            <a:schemeClr val="bg1"/>
                          </a:solidFill>
                          <a:effectLst/>
                          <a:latin typeface="Times New Roman" pitchFamily="18" charset="0"/>
                          <a:cs typeface="Times New Roman" pitchFamily="18" charset="0"/>
                        </a:rPr>
                        <a:t>1ª </a:t>
                      </a:r>
                      <a:endParaRPr kumimoji="0" lang="pt-BR" sz="2000" b="1" i="0" u="none" strike="noStrike" cap="none" normalizeH="0" baseline="0" smtClean="0">
                        <a:ln>
                          <a:noFill/>
                        </a:ln>
                        <a:solidFill>
                          <a:schemeClr val="bg1"/>
                        </a:solidFill>
                        <a:effectLst/>
                        <a:latin typeface="Times New Roman" pitchFamily="18" charset="0"/>
                      </a:endParaRPr>
                    </a:p>
                  </a:txBody>
                  <a:tcPr anchor="b" horzOverflow="overflow">
                    <a:lnL cap="flat">
                      <a:noFill/>
                    </a:lnL>
                    <a:lnR>
                      <a:noFill/>
                    </a:lnR>
                    <a:lnT w="12700" cap="flat" cmpd="sng" algn="ctr">
                      <a:noFill/>
                      <a:prstDash val="solid"/>
                      <a:round/>
                      <a:headEnd type="none" w="med" len="med"/>
                      <a:tailEnd type="none" w="med" len="med"/>
                    </a:lnT>
                    <a:lnB>
                      <a:noFill/>
                    </a:lnB>
                    <a:lnTlToBr>
                      <a:noFill/>
                    </a:lnTlToBr>
                    <a:lnBlToTr>
                      <a:noFill/>
                    </a:lnBlToTr>
                    <a:solidFill>
                      <a:srgbClr val="0000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pt-BR" sz="2000" b="1" i="0" u="none" strike="noStrike" cap="none" normalizeH="0" baseline="0" smtClean="0">
                          <a:ln>
                            <a:noFill/>
                          </a:ln>
                          <a:solidFill>
                            <a:schemeClr val="bg1"/>
                          </a:solidFill>
                          <a:effectLst/>
                          <a:latin typeface="Times New Roman" pitchFamily="18" charset="0"/>
                        </a:rPr>
                        <a:t>Testemunha</a:t>
                      </a:r>
                    </a:p>
                  </a:txBody>
                  <a:tcPr horzOverflow="overflow">
                    <a:lnL>
                      <a:noFill/>
                    </a:lnL>
                    <a:lnR>
                      <a:noFill/>
                    </a:lnR>
                    <a:lnT w="12700" cap="flat" cmpd="sng" algn="ctr">
                      <a:noFill/>
                      <a:prstDash val="solid"/>
                      <a:round/>
                      <a:headEnd type="none" w="med" len="med"/>
                      <a:tailEnd type="none" w="med" len="med"/>
                    </a:lnT>
                    <a:lnB>
                      <a:noFill/>
                    </a:lnB>
                    <a:lnTlToBr>
                      <a:noFill/>
                    </a:lnTlToBr>
                    <a:lnBlToTr>
                      <a:noFill/>
                    </a:lnBlToTr>
                    <a:solidFill>
                      <a:srgbClr val="0000FF"/>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pt-BR" sz="2000" b="1" i="0" u="none" strike="noStrike" cap="none" normalizeH="0" baseline="0" smtClean="0">
                          <a:ln>
                            <a:noFill/>
                          </a:ln>
                          <a:solidFill>
                            <a:schemeClr val="bg1"/>
                          </a:solidFill>
                          <a:effectLst/>
                          <a:latin typeface="Times New Roman" pitchFamily="18" charset="0"/>
                          <a:cs typeface="Times New Roman" pitchFamily="18" charset="0"/>
                        </a:rPr>
                        <a:t>100</a:t>
                      </a:r>
                      <a:endParaRPr kumimoji="0" lang="pt-BR" sz="2000" b="1" i="0" u="none" strike="noStrike" cap="none" normalizeH="0" baseline="0" smtClean="0">
                        <a:ln>
                          <a:noFill/>
                        </a:ln>
                        <a:solidFill>
                          <a:schemeClr val="bg1"/>
                        </a:solidFill>
                        <a:effectLst/>
                        <a:latin typeface="Times New Roman" pitchFamily="18" charset="0"/>
                      </a:endParaRPr>
                    </a:p>
                  </a:txBody>
                  <a:tcPr anchor="b" horzOverflow="overflow">
                    <a:lnL>
                      <a:noFill/>
                    </a:lnL>
                    <a:lnR>
                      <a:noFill/>
                    </a:lnR>
                    <a:lnT w="12700" cap="flat" cmpd="sng" algn="ctr">
                      <a:noFill/>
                      <a:prstDash val="solid"/>
                      <a:round/>
                      <a:headEnd type="none" w="med" len="med"/>
                      <a:tailEnd type="none" w="med" len="med"/>
                    </a:lnT>
                    <a:lnB>
                      <a:noFill/>
                    </a:lnB>
                    <a:lnTlToBr>
                      <a:noFill/>
                    </a:lnTlToBr>
                    <a:lnBlToTr>
                      <a:noFill/>
                    </a:lnBlToTr>
                    <a:solidFill>
                      <a:srgbClr val="0000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pt-BR" sz="2000" b="1" i="0" u="none" strike="noStrike" cap="none" normalizeH="0" baseline="0" smtClean="0">
                        <a:ln>
                          <a:noFill/>
                        </a:ln>
                        <a:solidFill>
                          <a:schemeClr val="bg1"/>
                        </a:solidFill>
                        <a:effectLst/>
                        <a:latin typeface="Times New Roman" pitchFamily="18" charset="0"/>
                      </a:endParaRPr>
                    </a:p>
                  </a:txBody>
                  <a:tcPr anchor="b" horzOverflow="overflow">
                    <a:lnL>
                      <a:noFill/>
                    </a:lnL>
                    <a:lnR>
                      <a:noFill/>
                    </a:lnR>
                    <a:lnT w="12700" cap="flat" cmpd="sng" algn="ctr">
                      <a:noFill/>
                      <a:prstDash val="solid"/>
                      <a:round/>
                      <a:headEnd type="none" w="med" len="med"/>
                      <a:tailEnd type="none" w="med" len="med"/>
                    </a:lnT>
                    <a:lnB>
                      <a:noFill/>
                    </a:lnB>
                    <a:lnTlToBr>
                      <a:noFill/>
                    </a:lnTlToBr>
                    <a:lnBlToTr>
                      <a:noFill/>
                    </a:lnBlToTr>
                    <a:solidFill>
                      <a:srgbClr val="0000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pt-BR" sz="2000" b="1" i="0" u="none" strike="noStrike" cap="none" normalizeH="0" baseline="0" smtClean="0">
                        <a:ln>
                          <a:noFill/>
                        </a:ln>
                        <a:solidFill>
                          <a:schemeClr val="bg1"/>
                        </a:solidFill>
                        <a:effectLst/>
                        <a:latin typeface="Times New Roman" pitchFamily="18" charset="0"/>
                      </a:endParaRPr>
                    </a:p>
                  </a:txBody>
                  <a:tcPr anchor="b" horzOverflow="overflow">
                    <a:lnL>
                      <a:noFill/>
                    </a:lnL>
                    <a:lnR>
                      <a:noFill/>
                    </a:lnR>
                    <a:lnT w="12700" cap="flat" cmpd="sng" algn="ctr">
                      <a:noFill/>
                      <a:prstDash val="solid"/>
                      <a:round/>
                      <a:headEnd type="none" w="med" len="med"/>
                      <a:tailEnd type="none" w="med" len="med"/>
                    </a:lnT>
                    <a:lnB>
                      <a:noFill/>
                    </a:lnB>
                    <a:lnTlToBr>
                      <a:noFill/>
                    </a:lnTlToBr>
                    <a:lnBlToTr>
                      <a:noFill/>
                    </a:lnBlToTr>
                    <a:solidFill>
                      <a:srgbClr val="0000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pt-BR" sz="2000" b="1" i="0" u="none" strike="noStrike" cap="none" normalizeH="0" baseline="0" smtClean="0">
                        <a:ln>
                          <a:noFill/>
                        </a:ln>
                        <a:solidFill>
                          <a:schemeClr val="bg1"/>
                        </a:solidFill>
                        <a:effectLst/>
                        <a:latin typeface="Times New Roman" pitchFamily="18" charset="0"/>
                      </a:endParaRPr>
                    </a:p>
                  </a:txBody>
                  <a:tcPr anchor="b" horzOverflow="overflow">
                    <a:lnL>
                      <a:noFill/>
                    </a:lnL>
                    <a:lnR cap="flat">
                      <a:noFill/>
                    </a:lnR>
                    <a:lnT w="12700" cap="flat" cmpd="sng" algn="ctr">
                      <a:noFill/>
                      <a:prstDash val="solid"/>
                      <a:round/>
                      <a:headEnd type="none" w="med" len="med"/>
                      <a:tailEnd type="none" w="med" len="med"/>
                    </a:lnT>
                    <a:lnB>
                      <a:noFill/>
                    </a:lnB>
                    <a:lnTlToBr>
                      <a:noFill/>
                    </a:lnTlToBr>
                    <a:lnBlToTr>
                      <a:noFill/>
                    </a:lnBlToTr>
                    <a:solidFill>
                      <a:srgbClr val="0000FF"/>
                    </a:solidFill>
                  </a:tcPr>
                </a:tc>
              </a:tr>
              <a:tr h="458128">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pt-BR" sz="2000" b="1" i="0" u="none" strike="noStrike" cap="none" normalizeH="0" baseline="0" smtClean="0">
                          <a:ln>
                            <a:noFill/>
                          </a:ln>
                          <a:solidFill>
                            <a:schemeClr val="bg1"/>
                          </a:solidFill>
                          <a:effectLst/>
                          <a:latin typeface="Times New Roman" pitchFamily="18" charset="0"/>
                          <a:cs typeface="Times New Roman" pitchFamily="18" charset="0"/>
                        </a:rPr>
                        <a:t>(3/ago)</a:t>
                      </a:r>
                      <a:endParaRPr kumimoji="0" lang="pt-BR" sz="2000" b="1" i="0" u="none" strike="noStrike" cap="none" normalizeH="0" baseline="0" smtClean="0">
                        <a:ln>
                          <a:noFill/>
                        </a:ln>
                        <a:solidFill>
                          <a:schemeClr val="bg1"/>
                        </a:solidFill>
                        <a:effectLst/>
                        <a:latin typeface="Times New Roman" pitchFamily="18" charset="0"/>
                      </a:endParaRPr>
                    </a:p>
                  </a:txBody>
                  <a:tcPr anchor="b" horzOverflow="overflow">
                    <a:lnL cap="flat">
                      <a:noFill/>
                    </a:lnL>
                    <a:lnR>
                      <a:noFill/>
                    </a:lnR>
                    <a:lnT>
                      <a:noFill/>
                    </a:lnT>
                    <a:lnB>
                      <a:noFill/>
                    </a:lnB>
                    <a:lnTlToBr>
                      <a:noFill/>
                    </a:lnTlToBr>
                    <a:lnBlToTr>
                      <a:noFill/>
                    </a:lnBlToTr>
                    <a:solidFill>
                      <a:srgbClr val="0000FF"/>
                    </a:solidFill>
                  </a:tcPr>
                </a:tc>
                <a:tc>
                  <a:txBody>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pt-BR" sz="2000" b="1" i="0" u="none" strike="noStrike" cap="none" normalizeH="0" baseline="0" smtClean="0">
                          <a:ln>
                            <a:noFill/>
                          </a:ln>
                          <a:solidFill>
                            <a:schemeClr val="bg1"/>
                          </a:solidFill>
                          <a:effectLst/>
                          <a:latin typeface="Times New Roman" pitchFamily="18" charset="0"/>
                          <a:cs typeface="Times New Roman" pitchFamily="18" charset="0"/>
                        </a:rPr>
                        <a:t>Metomil</a:t>
                      </a:r>
                      <a:endParaRPr kumimoji="0" lang="pt-BR" sz="2000" b="1" i="0" u="none" strike="noStrike" cap="none" normalizeH="0" baseline="0" smtClean="0">
                        <a:ln>
                          <a:noFill/>
                        </a:ln>
                        <a:solidFill>
                          <a:schemeClr val="bg1"/>
                        </a:solidFill>
                        <a:effectLst/>
                        <a:latin typeface="Times New Roman" pitchFamily="18" charset="0"/>
                      </a:endParaRPr>
                    </a:p>
                  </a:txBody>
                  <a:tcPr horzOverflow="overflow">
                    <a:lnL>
                      <a:noFill/>
                    </a:lnL>
                    <a:lnR>
                      <a:noFill/>
                    </a:lnR>
                    <a:lnT>
                      <a:noFill/>
                    </a:lnT>
                    <a:lnB>
                      <a:noFill/>
                    </a:lnB>
                    <a:lnTlToBr>
                      <a:noFill/>
                    </a:lnTlToBr>
                    <a:lnBlToTr>
                      <a:noFill/>
                    </a:lnBlToTr>
                    <a:solidFill>
                      <a:srgbClr val="0000FF"/>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pt-BR" sz="2000" b="1" i="0" u="none" strike="noStrike" cap="none" normalizeH="0" baseline="0" smtClean="0">
                          <a:ln>
                            <a:noFill/>
                          </a:ln>
                          <a:solidFill>
                            <a:schemeClr val="bg1"/>
                          </a:solidFill>
                          <a:effectLst/>
                          <a:latin typeface="Times New Roman" pitchFamily="18" charset="0"/>
                          <a:cs typeface="Times New Roman" pitchFamily="18" charset="0"/>
                        </a:rPr>
                        <a:t>100</a:t>
                      </a:r>
                      <a:endParaRPr kumimoji="0" lang="pt-BR" sz="2000" b="1" i="0" u="none" strike="noStrike" cap="none" normalizeH="0" baseline="0" smtClean="0">
                        <a:ln>
                          <a:noFill/>
                        </a:ln>
                        <a:solidFill>
                          <a:schemeClr val="bg1"/>
                        </a:solidFill>
                        <a:effectLst/>
                        <a:latin typeface="Times New Roman" pitchFamily="18" charset="0"/>
                      </a:endParaRPr>
                    </a:p>
                  </a:txBody>
                  <a:tcPr anchor="b" horzOverflow="overflow">
                    <a:lnL>
                      <a:noFill/>
                    </a:lnL>
                    <a:lnR>
                      <a:noFill/>
                    </a:lnR>
                    <a:lnT>
                      <a:noFill/>
                    </a:lnT>
                    <a:lnB>
                      <a:noFill/>
                    </a:lnB>
                    <a:lnTlToBr>
                      <a:noFill/>
                    </a:lnTlToBr>
                    <a:lnBlToTr>
                      <a:noFill/>
                    </a:lnBlToTr>
                    <a:solidFill>
                      <a:srgbClr val="0000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pt-BR" sz="2000" b="1" i="0" u="none" strike="noStrike" cap="none" normalizeH="0" baseline="0" smtClean="0">
                        <a:ln>
                          <a:noFill/>
                        </a:ln>
                        <a:solidFill>
                          <a:schemeClr val="bg1"/>
                        </a:solidFill>
                        <a:effectLst/>
                        <a:latin typeface="Times New Roman" pitchFamily="18" charset="0"/>
                      </a:endParaRPr>
                    </a:p>
                  </a:txBody>
                  <a:tcPr anchor="b" horzOverflow="overflow">
                    <a:lnL>
                      <a:noFill/>
                    </a:lnL>
                    <a:lnR>
                      <a:noFill/>
                    </a:lnR>
                    <a:lnT>
                      <a:noFill/>
                    </a:lnT>
                    <a:lnB>
                      <a:noFill/>
                    </a:lnB>
                    <a:lnTlToBr>
                      <a:noFill/>
                    </a:lnTlToBr>
                    <a:lnBlToTr>
                      <a:noFill/>
                    </a:lnBlToTr>
                    <a:solidFill>
                      <a:srgbClr val="0000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pt-BR" sz="2000" b="1" i="0" u="none" strike="noStrike" cap="none" normalizeH="0" baseline="0" smtClean="0">
                        <a:ln>
                          <a:noFill/>
                        </a:ln>
                        <a:solidFill>
                          <a:schemeClr val="bg1"/>
                        </a:solidFill>
                        <a:effectLst/>
                        <a:latin typeface="Times New Roman" pitchFamily="18" charset="0"/>
                      </a:endParaRPr>
                    </a:p>
                  </a:txBody>
                  <a:tcPr anchor="b" horzOverflow="overflow">
                    <a:lnL>
                      <a:noFill/>
                    </a:lnL>
                    <a:lnR>
                      <a:noFill/>
                    </a:lnR>
                    <a:lnT>
                      <a:noFill/>
                    </a:lnT>
                    <a:lnB>
                      <a:noFill/>
                    </a:lnB>
                    <a:lnTlToBr>
                      <a:noFill/>
                    </a:lnTlToBr>
                    <a:lnBlToTr>
                      <a:noFill/>
                    </a:lnBlToTr>
                    <a:solidFill>
                      <a:srgbClr val="0000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pt-BR" sz="2000" b="1" i="0" u="none" strike="noStrike" cap="none" normalizeH="0" baseline="0" smtClean="0">
                        <a:ln>
                          <a:noFill/>
                        </a:ln>
                        <a:solidFill>
                          <a:schemeClr val="bg1"/>
                        </a:solidFill>
                        <a:effectLst/>
                        <a:latin typeface="Times New Roman" pitchFamily="18" charset="0"/>
                      </a:endParaRPr>
                    </a:p>
                  </a:txBody>
                  <a:tcPr anchor="b" horzOverflow="overflow">
                    <a:lnL>
                      <a:noFill/>
                    </a:lnL>
                    <a:lnR cap="flat">
                      <a:noFill/>
                    </a:lnR>
                    <a:lnT>
                      <a:noFill/>
                    </a:lnT>
                    <a:lnB>
                      <a:noFill/>
                    </a:lnB>
                    <a:lnTlToBr>
                      <a:noFill/>
                    </a:lnTlToBr>
                    <a:lnBlToTr>
                      <a:noFill/>
                    </a:lnBlToTr>
                    <a:solidFill>
                      <a:srgbClr val="0000FF"/>
                    </a:solidFill>
                  </a:tcPr>
                </a:tc>
              </a:tr>
              <a:tr h="4375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pt-BR" sz="2000" b="1" i="0" u="none" strike="noStrike" cap="none" normalizeH="0" baseline="0" smtClean="0">
                        <a:ln>
                          <a:noFill/>
                        </a:ln>
                        <a:solidFill>
                          <a:schemeClr val="bg1"/>
                        </a:solidFill>
                        <a:effectLst/>
                        <a:latin typeface="Times New Roman" pitchFamily="18" charset="0"/>
                      </a:endParaRPr>
                    </a:p>
                  </a:txBody>
                  <a:tcPr anchor="b" horzOverflow="overflow">
                    <a:lnL cap="flat">
                      <a:noFill/>
                    </a:lnL>
                    <a:lnR>
                      <a:noFill/>
                    </a:lnR>
                    <a:lnT>
                      <a:noFill/>
                    </a:lnT>
                    <a:lnB>
                      <a:noFill/>
                    </a:lnB>
                    <a:lnTlToBr>
                      <a:noFill/>
                    </a:lnTlToBr>
                    <a:lnBlToTr>
                      <a:noFill/>
                    </a:lnBlToTr>
                    <a:solidFill>
                      <a:srgbClr val="0000FF"/>
                    </a:solidFill>
                  </a:tcPr>
                </a:tc>
                <a:tc>
                  <a:txBody>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pt-BR" sz="2000" b="1" i="0" u="none" strike="noStrike" cap="none" normalizeH="0" baseline="0" smtClean="0">
                          <a:ln>
                            <a:noFill/>
                          </a:ln>
                          <a:solidFill>
                            <a:schemeClr val="bg1"/>
                          </a:solidFill>
                          <a:effectLst/>
                          <a:latin typeface="Times New Roman" pitchFamily="18" charset="0"/>
                          <a:cs typeface="Times New Roman" pitchFamily="18" charset="0"/>
                        </a:rPr>
                        <a:t>Zetacypermethrin</a:t>
                      </a:r>
                      <a:endParaRPr kumimoji="0" lang="pt-BR" sz="2000" b="1" i="0" u="none" strike="noStrike" cap="none" normalizeH="0" baseline="0" smtClean="0">
                        <a:ln>
                          <a:noFill/>
                        </a:ln>
                        <a:solidFill>
                          <a:schemeClr val="bg1"/>
                        </a:solidFill>
                        <a:effectLst/>
                        <a:latin typeface="Times New Roman" pitchFamily="18" charset="0"/>
                      </a:endParaRPr>
                    </a:p>
                  </a:txBody>
                  <a:tcPr horzOverflow="overflow">
                    <a:lnL>
                      <a:noFill/>
                    </a:lnL>
                    <a:lnR>
                      <a:noFill/>
                    </a:lnR>
                    <a:lnT>
                      <a:noFill/>
                    </a:lnT>
                    <a:lnB>
                      <a:noFill/>
                    </a:lnB>
                    <a:lnTlToBr>
                      <a:noFill/>
                    </a:lnTlToBr>
                    <a:lnBlToTr>
                      <a:noFill/>
                    </a:lnBlToTr>
                    <a:solidFill>
                      <a:srgbClr val="0000FF"/>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pt-BR" sz="2000" b="1" i="0" u="none" strike="noStrike" cap="none" normalizeH="0" baseline="0" dirty="0" smtClean="0">
                          <a:ln>
                            <a:noFill/>
                          </a:ln>
                          <a:solidFill>
                            <a:schemeClr val="bg1"/>
                          </a:solidFill>
                          <a:effectLst/>
                          <a:latin typeface="Times New Roman" pitchFamily="18" charset="0"/>
                          <a:cs typeface="Times New Roman" pitchFamily="18" charset="0"/>
                        </a:rPr>
                        <a:t>100</a:t>
                      </a:r>
                      <a:endParaRPr kumimoji="0" lang="pt-BR" sz="2000" b="1" i="0" u="none" strike="noStrike" cap="none" normalizeH="0" baseline="0" dirty="0" smtClean="0">
                        <a:ln>
                          <a:noFill/>
                        </a:ln>
                        <a:solidFill>
                          <a:schemeClr val="bg1"/>
                        </a:solidFill>
                        <a:effectLst/>
                        <a:latin typeface="Times New Roman" pitchFamily="18" charset="0"/>
                      </a:endParaRPr>
                    </a:p>
                  </a:txBody>
                  <a:tcPr anchor="b" horzOverflow="overflow">
                    <a:lnL>
                      <a:noFill/>
                    </a:lnL>
                    <a:lnR>
                      <a:noFill/>
                    </a:lnR>
                    <a:lnT>
                      <a:noFill/>
                    </a:lnT>
                    <a:lnB>
                      <a:noFill/>
                    </a:lnB>
                    <a:lnTlToBr>
                      <a:noFill/>
                    </a:lnTlToBr>
                    <a:lnBlToTr>
                      <a:noFill/>
                    </a:lnBlToTr>
                    <a:solidFill>
                      <a:srgbClr val="0000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pt-BR" sz="2000" b="1" i="0" u="none" strike="noStrike" cap="none" normalizeH="0" baseline="0" smtClean="0">
                        <a:ln>
                          <a:noFill/>
                        </a:ln>
                        <a:solidFill>
                          <a:schemeClr val="bg1"/>
                        </a:solidFill>
                        <a:effectLst/>
                        <a:latin typeface="Times New Roman" pitchFamily="18" charset="0"/>
                      </a:endParaRPr>
                    </a:p>
                  </a:txBody>
                  <a:tcPr anchor="b" horzOverflow="overflow">
                    <a:lnL>
                      <a:noFill/>
                    </a:lnL>
                    <a:lnR>
                      <a:noFill/>
                    </a:lnR>
                    <a:lnT>
                      <a:noFill/>
                    </a:lnT>
                    <a:lnB>
                      <a:noFill/>
                    </a:lnB>
                    <a:lnTlToBr>
                      <a:noFill/>
                    </a:lnTlToBr>
                    <a:lnBlToTr>
                      <a:noFill/>
                    </a:lnBlToTr>
                    <a:solidFill>
                      <a:srgbClr val="0000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pt-BR" sz="2000" b="1" i="0" u="none" strike="noStrike" cap="none" normalizeH="0" baseline="0" dirty="0" smtClean="0">
                        <a:ln>
                          <a:noFill/>
                        </a:ln>
                        <a:solidFill>
                          <a:schemeClr val="bg1"/>
                        </a:solidFill>
                        <a:effectLst/>
                        <a:latin typeface="Times New Roman" pitchFamily="18" charset="0"/>
                      </a:endParaRPr>
                    </a:p>
                  </a:txBody>
                  <a:tcPr anchor="b" horzOverflow="overflow">
                    <a:lnL>
                      <a:noFill/>
                    </a:lnL>
                    <a:lnR>
                      <a:noFill/>
                    </a:lnR>
                    <a:lnT>
                      <a:noFill/>
                    </a:lnT>
                    <a:lnB>
                      <a:noFill/>
                    </a:lnB>
                    <a:lnTlToBr>
                      <a:noFill/>
                    </a:lnTlToBr>
                    <a:lnBlToTr>
                      <a:noFill/>
                    </a:lnBlToTr>
                    <a:solidFill>
                      <a:srgbClr val="0000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pt-BR" sz="2000" b="1" i="0" u="none" strike="noStrike" cap="none" normalizeH="0" baseline="0" smtClean="0">
                        <a:ln>
                          <a:noFill/>
                        </a:ln>
                        <a:solidFill>
                          <a:schemeClr val="bg1"/>
                        </a:solidFill>
                        <a:effectLst/>
                        <a:latin typeface="Times New Roman" pitchFamily="18" charset="0"/>
                      </a:endParaRPr>
                    </a:p>
                  </a:txBody>
                  <a:tcPr anchor="b" horzOverflow="overflow">
                    <a:lnL>
                      <a:noFill/>
                    </a:lnL>
                    <a:lnR cap="flat">
                      <a:noFill/>
                    </a:lnR>
                    <a:lnT>
                      <a:noFill/>
                    </a:lnT>
                    <a:lnB>
                      <a:noFill/>
                    </a:lnB>
                    <a:lnTlToBr>
                      <a:noFill/>
                    </a:lnTlToBr>
                    <a:lnBlToTr>
                      <a:noFill/>
                    </a:lnBlToTr>
                    <a:solidFill>
                      <a:srgbClr val="0000FF"/>
                    </a:solidFill>
                  </a:tcPr>
                </a:tc>
              </a:tr>
              <a:tr h="45812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pt-BR" sz="2000" b="1" i="0" u="none" strike="noStrike" cap="none" normalizeH="0" baseline="0" smtClean="0">
                        <a:ln>
                          <a:noFill/>
                        </a:ln>
                        <a:solidFill>
                          <a:schemeClr val="bg1"/>
                        </a:solidFill>
                        <a:effectLst/>
                        <a:latin typeface="Times New Roman" pitchFamily="18" charset="0"/>
                      </a:endParaRPr>
                    </a:p>
                  </a:txBody>
                  <a:tcPr anchor="b" horzOverflow="overflow">
                    <a:lnL cap="flat">
                      <a:noFill/>
                    </a:lnL>
                    <a:lnR>
                      <a:noFill/>
                    </a:lnR>
                    <a:lnT>
                      <a:noFill/>
                    </a:lnT>
                    <a:lnB>
                      <a:noFill/>
                    </a:lnB>
                    <a:lnTlToBr>
                      <a:noFill/>
                    </a:lnTlToBr>
                    <a:lnBlToTr>
                      <a:noFill/>
                    </a:lnBlToTr>
                    <a:solidFill>
                      <a:srgbClr val="0000FF"/>
                    </a:solidFill>
                  </a:tcPr>
                </a:tc>
                <a:tc>
                  <a:txBody>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pt-BR" sz="2000" b="1" i="0" u="none" strike="noStrike" cap="none" normalizeH="0" baseline="0" smtClean="0">
                          <a:ln>
                            <a:noFill/>
                          </a:ln>
                          <a:solidFill>
                            <a:schemeClr val="bg1"/>
                          </a:solidFill>
                          <a:effectLst/>
                          <a:latin typeface="Times New Roman" pitchFamily="18" charset="0"/>
                          <a:cs typeface="Times New Roman" pitchFamily="18" charset="0"/>
                        </a:rPr>
                        <a:t>Lufenuron</a:t>
                      </a:r>
                      <a:endParaRPr kumimoji="0" lang="pt-BR" sz="2000" b="1" i="0" u="none" strike="noStrike" cap="none" normalizeH="0" baseline="0" smtClean="0">
                        <a:ln>
                          <a:noFill/>
                        </a:ln>
                        <a:solidFill>
                          <a:schemeClr val="bg1"/>
                        </a:solidFill>
                        <a:effectLst/>
                        <a:latin typeface="Times New Roman" pitchFamily="18" charset="0"/>
                      </a:endParaRPr>
                    </a:p>
                  </a:txBody>
                  <a:tcPr horzOverflow="overflow">
                    <a:lnL>
                      <a:noFill/>
                    </a:lnL>
                    <a:lnR>
                      <a:noFill/>
                    </a:lnR>
                    <a:lnT>
                      <a:noFill/>
                    </a:lnT>
                    <a:lnB>
                      <a:noFill/>
                    </a:lnB>
                    <a:lnTlToBr>
                      <a:noFill/>
                    </a:lnTlToBr>
                    <a:lnBlToTr>
                      <a:noFill/>
                    </a:lnBlToTr>
                    <a:solidFill>
                      <a:srgbClr val="0000FF"/>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pt-BR" sz="2000" b="1" i="0" u="none" strike="noStrike" cap="none" normalizeH="0" baseline="0" smtClean="0">
                          <a:ln>
                            <a:noFill/>
                          </a:ln>
                          <a:solidFill>
                            <a:schemeClr val="bg1"/>
                          </a:solidFill>
                          <a:effectLst/>
                          <a:latin typeface="Times New Roman" pitchFamily="18" charset="0"/>
                          <a:cs typeface="Times New Roman" pitchFamily="18" charset="0"/>
                        </a:rPr>
                        <a:t>100</a:t>
                      </a:r>
                      <a:endParaRPr kumimoji="0" lang="pt-BR" sz="2000" b="1" i="0" u="none" strike="noStrike" cap="none" normalizeH="0" baseline="0" smtClean="0">
                        <a:ln>
                          <a:noFill/>
                        </a:ln>
                        <a:solidFill>
                          <a:schemeClr val="bg1"/>
                        </a:solidFill>
                        <a:effectLst/>
                        <a:latin typeface="Times New Roman" pitchFamily="18" charset="0"/>
                      </a:endParaRPr>
                    </a:p>
                  </a:txBody>
                  <a:tcPr anchor="b" horzOverflow="overflow">
                    <a:lnL>
                      <a:noFill/>
                    </a:lnL>
                    <a:lnR>
                      <a:noFill/>
                    </a:lnR>
                    <a:lnT>
                      <a:noFill/>
                    </a:lnT>
                    <a:lnB>
                      <a:noFill/>
                    </a:lnB>
                    <a:lnTlToBr>
                      <a:noFill/>
                    </a:lnTlToBr>
                    <a:lnBlToTr>
                      <a:noFill/>
                    </a:lnBlToTr>
                    <a:solidFill>
                      <a:srgbClr val="0000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pt-BR" sz="2000" b="1" i="0" u="none" strike="noStrike" cap="none" normalizeH="0" baseline="0" smtClean="0">
                        <a:ln>
                          <a:noFill/>
                        </a:ln>
                        <a:solidFill>
                          <a:schemeClr val="bg1"/>
                        </a:solidFill>
                        <a:effectLst/>
                        <a:latin typeface="Times New Roman" pitchFamily="18" charset="0"/>
                      </a:endParaRPr>
                    </a:p>
                  </a:txBody>
                  <a:tcPr anchor="b" horzOverflow="overflow">
                    <a:lnL>
                      <a:noFill/>
                    </a:lnL>
                    <a:lnR>
                      <a:noFill/>
                    </a:lnR>
                    <a:lnT>
                      <a:noFill/>
                    </a:lnT>
                    <a:lnB>
                      <a:noFill/>
                    </a:lnB>
                    <a:lnTlToBr>
                      <a:noFill/>
                    </a:lnTlToBr>
                    <a:lnBlToTr>
                      <a:noFill/>
                    </a:lnBlToTr>
                    <a:solidFill>
                      <a:srgbClr val="0000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pt-BR" sz="2000" b="1" i="0" u="none" strike="noStrike" cap="none" normalizeH="0" baseline="0" smtClean="0">
                        <a:ln>
                          <a:noFill/>
                        </a:ln>
                        <a:solidFill>
                          <a:schemeClr val="bg1"/>
                        </a:solidFill>
                        <a:effectLst/>
                        <a:latin typeface="Times New Roman" pitchFamily="18" charset="0"/>
                      </a:endParaRPr>
                    </a:p>
                  </a:txBody>
                  <a:tcPr anchor="b" horzOverflow="overflow">
                    <a:lnL>
                      <a:noFill/>
                    </a:lnL>
                    <a:lnR>
                      <a:noFill/>
                    </a:lnR>
                    <a:lnT>
                      <a:noFill/>
                    </a:lnT>
                    <a:lnB>
                      <a:noFill/>
                    </a:lnB>
                    <a:lnTlToBr>
                      <a:noFill/>
                    </a:lnTlToBr>
                    <a:lnBlToTr>
                      <a:noFill/>
                    </a:lnBlToTr>
                    <a:solidFill>
                      <a:srgbClr val="0000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pt-BR" sz="2000" b="1" i="0" u="none" strike="noStrike" cap="none" normalizeH="0" baseline="0" smtClean="0">
                        <a:ln>
                          <a:noFill/>
                        </a:ln>
                        <a:solidFill>
                          <a:schemeClr val="bg1"/>
                        </a:solidFill>
                        <a:effectLst/>
                        <a:latin typeface="Times New Roman" pitchFamily="18" charset="0"/>
                      </a:endParaRPr>
                    </a:p>
                  </a:txBody>
                  <a:tcPr anchor="b" horzOverflow="overflow">
                    <a:lnL>
                      <a:noFill/>
                    </a:lnL>
                    <a:lnR cap="flat">
                      <a:noFill/>
                    </a:lnR>
                    <a:lnT>
                      <a:noFill/>
                    </a:lnT>
                    <a:lnB>
                      <a:noFill/>
                    </a:lnB>
                    <a:lnTlToBr>
                      <a:noFill/>
                    </a:lnTlToBr>
                    <a:lnBlToTr>
                      <a:noFill/>
                    </a:lnBlToTr>
                    <a:solidFill>
                      <a:srgbClr val="0000FF"/>
                    </a:solidFill>
                  </a:tcPr>
                </a:tc>
              </a:tr>
              <a:tr h="45469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pt-BR" sz="2000" b="1" i="0" u="none" strike="noStrike" cap="none" normalizeH="0" baseline="0" smtClean="0">
                        <a:ln>
                          <a:noFill/>
                        </a:ln>
                        <a:solidFill>
                          <a:schemeClr val="bg1"/>
                        </a:solidFill>
                        <a:effectLst/>
                        <a:latin typeface="Times New Roman" pitchFamily="18" charset="0"/>
                      </a:endParaRPr>
                    </a:p>
                  </a:txBody>
                  <a:tcPr anchor="b" horzOverflow="overflow">
                    <a:lnL cap="flat">
                      <a:noFill/>
                    </a:lnL>
                    <a:lnR>
                      <a:noFill/>
                    </a:lnR>
                    <a:lnT>
                      <a:noFill/>
                    </a:lnT>
                    <a:lnB w="12700" cap="flat" cmpd="sng" algn="ctr">
                      <a:noFill/>
                      <a:prstDash val="solid"/>
                      <a:round/>
                      <a:headEnd type="none" w="med" len="med"/>
                      <a:tailEnd type="none" w="med" len="med"/>
                    </a:lnB>
                    <a:lnTlToBr>
                      <a:noFill/>
                    </a:lnTlToBr>
                    <a:lnBlToTr>
                      <a:noFill/>
                    </a:lnBlToTr>
                    <a:solidFill>
                      <a:srgbClr val="0000FF"/>
                    </a:solidFill>
                  </a:tcPr>
                </a:tc>
                <a:tc>
                  <a:txBody>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pt-BR" sz="2000" b="1" i="0" u="none" strike="noStrike" cap="none" normalizeH="0" baseline="0" smtClean="0">
                          <a:ln>
                            <a:noFill/>
                          </a:ln>
                          <a:solidFill>
                            <a:schemeClr val="bg1"/>
                          </a:solidFill>
                          <a:effectLst/>
                          <a:latin typeface="Times New Roman" pitchFamily="18" charset="0"/>
                          <a:cs typeface="Times New Roman" pitchFamily="18" charset="0"/>
                        </a:rPr>
                        <a:t>Espinosade</a:t>
                      </a:r>
                      <a:endParaRPr kumimoji="0" lang="pt-BR" sz="2000" b="1" i="0" u="none" strike="noStrike" cap="none" normalizeH="0" baseline="0" smtClean="0">
                        <a:ln>
                          <a:noFill/>
                        </a:ln>
                        <a:solidFill>
                          <a:schemeClr val="bg1"/>
                        </a:solidFill>
                        <a:effectLst/>
                        <a:latin typeface="Times New Roman" pitchFamily="18" charset="0"/>
                      </a:endParaRPr>
                    </a:p>
                  </a:txBody>
                  <a:tcPr horzOverflow="overflow">
                    <a:lnL>
                      <a:noFill/>
                    </a:lnL>
                    <a:lnR>
                      <a:noFill/>
                    </a:lnR>
                    <a:lnT>
                      <a:noFill/>
                    </a:lnT>
                    <a:lnB w="12700" cap="flat" cmpd="sng" algn="ctr">
                      <a:noFill/>
                      <a:prstDash val="solid"/>
                      <a:round/>
                      <a:headEnd type="none" w="med" len="med"/>
                      <a:tailEnd type="none" w="med" len="med"/>
                    </a:lnB>
                    <a:lnTlToBr>
                      <a:noFill/>
                    </a:lnTlToBr>
                    <a:lnBlToTr>
                      <a:noFill/>
                    </a:lnBlToTr>
                    <a:solidFill>
                      <a:srgbClr val="0000FF"/>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pt-BR" sz="2000" b="1" i="0" u="none" strike="noStrike" cap="none" normalizeH="0" baseline="0" smtClean="0">
                          <a:ln>
                            <a:noFill/>
                          </a:ln>
                          <a:solidFill>
                            <a:schemeClr val="bg1"/>
                          </a:solidFill>
                          <a:effectLst/>
                          <a:latin typeface="Times New Roman" pitchFamily="18" charset="0"/>
                          <a:cs typeface="Times New Roman" pitchFamily="18" charset="0"/>
                        </a:rPr>
                        <a:t>100</a:t>
                      </a:r>
                      <a:endParaRPr kumimoji="0" lang="pt-BR" sz="2000" b="1" i="0" u="none" strike="noStrike" cap="none" normalizeH="0" baseline="0" smtClean="0">
                        <a:ln>
                          <a:noFill/>
                        </a:ln>
                        <a:solidFill>
                          <a:schemeClr val="bg1"/>
                        </a:solidFill>
                        <a:effectLst/>
                        <a:latin typeface="Times New Roman" pitchFamily="18" charset="0"/>
                      </a:endParaRPr>
                    </a:p>
                  </a:txBody>
                  <a:tcPr anchor="b" horzOverflow="overflow">
                    <a:lnL>
                      <a:noFill/>
                    </a:lnL>
                    <a:lnR>
                      <a:noFill/>
                    </a:lnR>
                    <a:lnT>
                      <a:noFill/>
                    </a:lnT>
                    <a:lnB w="12700" cap="flat" cmpd="sng" algn="ctr">
                      <a:noFill/>
                      <a:prstDash val="solid"/>
                      <a:round/>
                      <a:headEnd type="none" w="med" len="med"/>
                      <a:tailEnd type="none" w="med" len="med"/>
                    </a:lnB>
                    <a:lnTlToBr>
                      <a:noFill/>
                    </a:lnTlToBr>
                    <a:lnBlToTr>
                      <a:noFill/>
                    </a:lnBlToTr>
                    <a:solidFill>
                      <a:srgbClr val="0000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pt-BR" sz="2000" b="1" i="0" u="none" strike="noStrike" cap="none" normalizeH="0" baseline="0" smtClean="0">
                        <a:ln>
                          <a:noFill/>
                        </a:ln>
                        <a:solidFill>
                          <a:schemeClr val="bg1"/>
                        </a:solidFill>
                        <a:effectLst/>
                        <a:latin typeface="Times New Roman" pitchFamily="18" charset="0"/>
                      </a:endParaRPr>
                    </a:p>
                  </a:txBody>
                  <a:tcPr anchor="b" horzOverflow="overflow">
                    <a:lnL>
                      <a:noFill/>
                    </a:lnL>
                    <a:lnR>
                      <a:noFill/>
                    </a:lnR>
                    <a:lnT>
                      <a:noFill/>
                    </a:lnT>
                    <a:lnB w="12700" cap="flat" cmpd="sng" algn="ctr">
                      <a:noFill/>
                      <a:prstDash val="solid"/>
                      <a:round/>
                      <a:headEnd type="none" w="med" len="med"/>
                      <a:tailEnd type="none" w="med" len="med"/>
                    </a:lnB>
                    <a:lnTlToBr>
                      <a:noFill/>
                    </a:lnTlToBr>
                    <a:lnBlToTr>
                      <a:noFill/>
                    </a:lnBlToTr>
                    <a:solidFill>
                      <a:srgbClr val="0000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pt-BR" sz="2000" b="1" i="0" u="none" strike="noStrike" cap="none" normalizeH="0" baseline="0" smtClean="0">
                        <a:ln>
                          <a:noFill/>
                        </a:ln>
                        <a:solidFill>
                          <a:schemeClr val="bg1"/>
                        </a:solidFill>
                        <a:effectLst/>
                        <a:latin typeface="Times New Roman" pitchFamily="18" charset="0"/>
                      </a:endParaRPr>
                    </a:p>
                  </a:txBody>
                  <a:tcPr anchor="b" horzOverflow="overflow">
                    <a:lnL>
                      <a:noFill/>
                    </a:lnL>
                    <a:lnR>
                      <a:noFill/>
                    </a:lnR>
                    <a:lnT>
                      <a:noFill/>
                    </a:lnT>
                    <a:lnB w="12700" cap="flat" cmpd="sng" algn="ctr">
                      <a:noFill/>
                      <a:prstDash val="solid"/>
                      <a:round/>
                      <a:headEnd type="none" w="med" len="med"/>
                      <a:tailEnd type="none" w="med" len="med"/>
                    </a:lnB>
                    <a:lnTlToBr>
                      <a:noFill/>
                    </a:lnTlToBr>
                    <a:lnBlToTr>
                      <a:noFill/>
                    </a:lnBlToTr>
                    <a:solidFill>
                      <a:srgbClr val="0000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pt-BR" sz="2000" b="1" i="0" u="none" strike="noStrike" cap="none" normalizeH="0" baseline="0" dirty="0" smtClean="0">
                        <a:ln>
                          <a:noFill/>
                        </a:ln>
                        <a:solidFill>
                          <a:schemeClr val="bg1"/>
                        </a:solidFill>
                        <a:effectLst/>
                        <a:latin typeface="Times New Roman" pitchFamily="18" charset="0"/>
                      </a:endParaRPr>
                    </a:p>
                  </a:txBody>
                  <a:tcPr anchor="b" horzOverflow="overflow">
                    <a:lnL>
                      <a:noFill/>
                    </a:lnL>
                    <a:lnR cap="flat">
                      <a:noFill/>
                    </a:lnR>
                    <a:lnT>
                      <a:noFill/>
                    </a:lnT>
                    <a:lnB w="12700" cap="flat" cmpd="sng" algn="ctr">
                      <a:noFill/>
                      <a:prstDash val="solid"/>
                      <a:round/>
                      <a:headEnd type="none" w="med" len="med"/>
                      <a:tailEnd type="none" w="med" len="med"/>
                    </a:lnB>
                    <a:lnTlToBr>
                      <a:noFill/>
                    </a:lnTlToBr>
                    <a:lnBlToTr>
                      <a:noFill/>
                    </a:lnBlToTr>
                    <a:solidFill>
                      <a:srgbClr val="0000FF"/>
                    </a:solidFill>
                  </a:tcPr>
                </a:tc>
              </a:tr>
            </a:tbl>
          </a:graphicData>
        </a:graphic>
      </p:graphicFrame>
    </p:spTree>
  </p:cSld>
  <p:clrMapOvr>
    <a:masterClrMapping/>
  </p:clrMapOvr>
  <p:transition>
    <p:wipe dir="r"/>
  </p:transition>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25289" name="Group 297"/>
          <p:cNvGraphicFramePr>
            <a:graphicFrameLocks noGrp="1"/>
          </p:cNvGraphicFramePr>
          <p:nvPr/>
        </p:nvGraphicFramePr>
        <p:xfrm>
          <a:off x="344488" y="2265363"/>
          <a:ext cx="9288462" cy="3449637"/>
        </p:xfrm>
        <a:graphic>
          <a:graphicData uri="http://schemas.openxmlformats.org/drawingml/2006/table">
            <a:tbl>
              <a:tblPr/>
              <a:tblGrid>
                <a:gridCol w="1977742"/>
                <a:gridCol w="2399126"/>
                <a:gridCol w="1238259"/>
                <a:gridCol w="1470432"/>
                <a:gridCol w="1083476"/>
                <a:gridCol w="1119427"/>
              </a:tblGrid>
              <a:tr h="727075">
                <a:tc rowSpan="2">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pt-BR" sz="2000" b="1" i="0" u="none" strike="noStrike" cap="none" normalizeH="0" baseline="0" dirty="0" smtClean="0">
                          <a:ln>
                            <a:noFill/>
                          </a:ln>
                          <a:solidFill>
                            <a:schemeClr val="bg1"/>
                          </a:solidFill>
                          <a:effectLst/>
                          <a:latin typeface="Times New Roman" pitchFamily="18" charset="0"/>
                          <a:cs typeface="Times New Roman" pitchFamily="18" charset="0"/>
                        </a:rPr>
                        <a:t>Número da pulverização</a:t>
                      </a:r>
                    </a:p>
                    <a:p>
                      <a:pPr marL="0" marR="0" lvl="0" indent="0" algn="ctr" defTabSz="914400" rtl="0" eaLnBrk="0" fontAlgn="base" latinLnBrk="0" hangingPunct="0">
                        <a:lnSpc>
                          <a:spcPct val="100000"/>
                        </a:lnSpc>
                        <a:spcBef>
                          <a:spcPct val="0"/>
                        </a:spcBef>
                        <a:spcAft>
                          <a:spcPct val="0"/>
                        </a:spcAft>
                        <a:buClrTx/>
                        <a:buSzTx/>
                        <a:buFontTx/>
                        <a:buNone/>
                        <a:tabLst/>
                      </a:pPr>
                      <a:r>
                        <a:rPr kumimoji="0" lang="pt-BR" sz="2000" b="1" i="0" u="none" strike="noStrike" cap="none" normalizeH="0" baseline="0" dirty="0" smtClean="0">
                          <a:ln>
                            <a:noFill/>
                          </a:ln>
                          <a:solidFill>
                            <a:schemeClr val="bg1"/>
                          </a:solidFill>
                          <a:effectLst/>
                          <a:latin typeface="Times New Roman" pitchFamily="18" charset="0"/>
                          <a:cs typeface="Times New Roman" pitchFamily="18" charset="0"/>
                        </a:rPr>
                        <a:t>(data)</a:t>
                      </a:r>
                      <a:endParaRPr kumimoji="0" lang="pt-BR" sz="2000" b="1" i="0" u="none" strike="noStrike" cap="none" normalizeH="0" baseline="0" dirty="0" smtClean="0">
                        <a:ln>
                          <a:noFill/>
                        </a:ln>
                        <a:solidFill>
                          <a:schemeClr val="bg1"/>
                        </a:solidFill>
                        <a:effectLst/>
                        <a:latin typeface="Times New Roman" pitchFamily="18" charset="0"/>
                      </a:endParaRPr>
                    </a:p>
                  </a:txBody>
                  <a:tcPr anchor="ctr" horzOverflow="overflow">
                    <a:lnL cap="flat">
                      <a:noFill/>
                    </a:lnL>
                    <a:lnR>
                      <a:noFill/>
                    </a:lnR>
                    <a:lnT w="12700" cap="flat" cmpd="sng" algn="ctr">
                      <a:solidFill>
                        <a:srgbClr val="000000"/>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0000FF"/>
                    </a:solidFill>
                  </a:tcPr>
                </a:tc>
                <a:tc rowSpan="2">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pt-BR" sz="2000" b="1" i="0" u="none" strike="noStrike" cap="none" normalizeH="0" baseline="0" dirty="0" smtClean="0">
                          <a:ln>
                            <a:noFill/>
                          </a:ln>
                          <a:solidFill>
                            <a:schemeClr val="bg1"/>
                          </a:solidFill>
                          <a:effectLst/>
                          <a:latin typeface="Times New Roman" pitchFamily="18" charset="0"/>
                          <a:cs typeface="Times New Roman" pitchFamily="18" charset="0"/>
                        </a:rPr>
                        <a:t>Ingrediente Ativo</a:t>
                      </a:r>
                      <a:endParaRPr kumimoji="0" lang="pt-BR" sz="2000" b="1" i="0" u="none" strike="noStrike" cap="none" normalizeH="0" baseline="0" dirty="0" smtClean="0">
                        <a:ln>
                          <a:noFill/>
                        </a:ln>
                        <a:solidFill>
                          <a:schemeClr val="bg1"/>
                        </a:solidFill>
                        <a:effectLst/>
                        <a:latin typeface="Times New Roman" pitchFamily="18" charset="0"/>
                      </a:endParaRPr>
                    </a:p>
                  </a:txBody>
                  <a:tcPr anchor="ctr" horzOverflow="overflow">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0000FF"/>
                    </a:solidFill>
                  </a:tcPr>
                </a:tc>
                <a:tc gridSpan="4">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pt-BR" sz="2000" b="1" i="0" u="none" strike="noStrike" cap="none" normalizeH="0" baseline="0" dirty="0" smtClean="0">
                          <a:ln>
                            <a:noFill/>
                          </a:ln>
                          <a:solidFill>
                            <a:schemeClr val="bg1"/>
                          </a:solidFill>
                          <a:effectLst/>
                          <a:latin typeface="Times New Roman" pitchFamily="18" charset="0"/>
                          <a:cs typeface="Times New Roman" pitchFamily="18" charset="0"/>
                        </a:rPr>
                        <a:t>Distribuição (%) por classe de tamanho (cm) de lagarta</a:t>
                      </a:r>
                      <a:endParaRPr kumimoji="0" lang="pt-BR" sz="2000" b="1" i="0" u="none" strike="noStrike" cap="none" normalizeH="0" baseline="0" dirty="0" smtClean="0">
                        <a:ln>
                          <a:noFill/>
                        </a:ln>
                        <a:solidFill>
                          <a:schemeClr val="bg1"/>
                        </a:solidFill>
                        <a:effectLst/>
                        <a:latin typeface="Times New Roman" pitchFamily="18" charset="0"/>
                      </a:endParaRPr>
                    </a:p>
                  </a:txBody>
                  <a:tcPr anchor="b" horzOverflow="overflow">
                    <a:lnL>
                      <a:noFill/>
                    </a:lnL>
                    <a:lnR cap="flat">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0000FF"/>
                    </a:solidFill>
                  </a:tcPr>
                </a:tc>
                <a:tc hMerge="1">
                  <a:txBody>
                    <a:bodyPr/>
                    <a:lstStyle/>
                    <a:p>
                      <a:endParaRPr lang="pt-BR"/>
                    </a:p>
                  </a:txBody>
                  <a:tcPr/>
                </a:tc>
                <a:tc hMerge="1">
                  <a:txBody>
                    <a:bodyPr/>
                    <a:lstStyle/>
                    <a:p>
                      <a:endParaRPr lang="pt-BR"/>
                    </a:p>
                  </a:txBody>
                  <a:tcPr/>
                </a:tc>
                <a:tc hMerge="1">
                  <a:txBody>
                    <a:bodyPr/>
                    <a:lstStyle/>
                    <a:p>
                      <a:endParaRPr lang="pt-BR"/>
                    </a:p>
                  </a:txBody>
                  <a:tcPr/>
                </a:tc>
              </a:tr>
              <a:tr h="620711">
                <a:tc vMerge="1">
                  <a:txBody>
                    <a:bodyPr/>
                    <a:lstStyle/>
                    <a:p>
                      <a:endParaRPr lang="pt-BR"/>
                    </a:p>
                  </a:txBody>
                  <a:tcPr/>
                </a:tc>
                <a:tc vMerge="1">
                  <a:txBody>
                    <a:bodyPr/>
                    <a:lstStyle/>
                    <a:p>
                      <a:endParaRPr lang="pt-BR"/>
                    </a:p>
                  </a:txBody>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pt-BR" sz="2000" b="1" i="0" u="none" strike="noStrike" cap="none" normalizeH="0" baseline="0" smtClean="0">
                          <a:ln>
                            <a:noFill/>
                          </a:ln>
                          <a:solidFill>
                            <a:schemeClr val="bg1"/>
                          </a:solidFill>
                          <a:effectLst/>
                          <a:latin typeface="Times New Roman" pitchFamily="18" charset="0"/>
                          <a:cs typeface="Times New Roman" pitchFamily="18" charset="0"/>
                        </a:rPr>
                        <a:t>0,5</a:t>
                      </a:r>
                      <a:endParaRPr kumimoji="0" lang="pt-BR" sz="2000" b="1" i="0" u="none" strike="noStrike" cap="none" normalizeH="0" baseline="0" smtClean="0">
                        <a:ln>
                          <a:noFill/>
                        </a:ln>
                        <a:solidFill>
                          <a:schemeClr val="bg1"/>
                        </a:solidFill>
                        <a:effectLst/>
                        <a:latin typeface="Times New Roman" pitchFamily="18" charset="0"/>
                      </a:endParaRPr>
                    </a:p>
                  </a:txBody>
                  <a:tcPr anchor="b" horzOverflow="overflow">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0000FF"/>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pt-BR" sz="2000" b="1" i="0" u="none" strike="noStrike" cap="none" normalizeH="0" baseline="0" dirty="0" smtClean="0">
                          <a:ln>
                            <a:noFill/>
                          </a:ln>
                          <a:solidFill>
                            <a:schemeClr val="bg1"/>
                          </a:solidFill>
                          <a:effectLst/>
                          <a:latin typeface="Times New Roman" pitchFamily="18" charset="0"/>
                          <a:cs typeface="Times New Roman" pitchFamily="18" charset="0"/>
                        </a:rPr>
                        <a:t>1</a:t>
                      </a:r>
                      <a:endParaRPr kumimoji="0" lang="pt-BR" sz="2000" b="1" i="0" u="none" strike="noStrike" cap="none" normalizeH="0" baseline="0" dirty="0" smtClean="0">
                        <a:ln>
                          <a:noFill/>
                        </a:ln>
                        <a:solidFill>
                          <a:schemeClr val="bg1"/>
                        </a:solidFill>
                        <a:effectLst/>
                        <a:latin typeface="Times New Roman" pitchFamily="18" charset="0"/>
                      </a:endParaRPr>
                    </a:p>
                  </a:txBody>
                  <a:tcPr anchor="b" horzOverflow="overflow">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0000FF"/>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pt-BR" sz="2000" b="1" i="0" u="none" strike="noStrike" cap="none" normalizeH="0" baseline="0" smtClean="0">
                          <a:ln>
                            <a:noFill/>
                          </a:ln>
                          <a:solidFill>
                            <a:schemeClr val="bg1"/>
                          </a:solidFill>
                          <a:effectLst/>
                          <a:latin typeface="Times New Roman" pitchFamily="18" charset="0"/>
                          <a:cs typeface="Times New Roman" pitchFamily="18" charset="0"/>
                        </a:rPr>
                        <a:t>1,5</a:t>
                      </a:r>
                      <a:endParaRPr kumimoji="0" lang="pt-BR" sz="2000" b="1" i="0" u="none" strike="noStrike" cap="none" normalizeH="0" baseline="0" smtClean="0">
                        <a:ln>
                          <a:noFill/>
                        </a:ln>
                        <a:solidFill>
                          <a:schemeClr val="bg1"/>
                        </a:solidFill>
                        <a:effectLst/>
                        <a:latin typeface="Times New Roman" pitchFamily="18" charset="0"/>
                      </a:endParaRPr>
                    </a:p>
                  </a:txBody>
                  <a:tcPr anchor="b" horzOverflow="overflow">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0000FF"/>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pt-BR" sz="2000" b="1" i="0" u="none" strike="noStrike" cap="none" normalizeH="0" baseline="0" dirty="0" smtClean="0">
                          <a:ln>
                            <a:noFill/>
                          </a:ln>
                          <a:solidFill>
                            <a:schemeClr val="bg1"/>
                          </a:solidFill>
                          <a:effectLst/>
                          <a:latin typeface="Times New Roman" pitchFamily="18" charset="0"/>
                          <a:cs typeface="Times New Roman" pitchFamily="18" charset="0"/>
                        </a:rPr>
                        <a:t>2</a:t>
                      </a:r>
                      <a:endParaRPr kumimoji="0" lang="pt-BR" sz="2000" b="1" i="0" u="none" strike="noStrike" cap="none" normalizeH="0" baseline="0" dirty="0" smtClean="0">
                        <a:ln>
                          <a:noFill/>
                        </a:ln>
                        <a:solidFill>
                          <a:schemeClr val="bg1"/>
                        </a:solidFill>
                        <a:effectLst/>
                        <a:latin typeface="Times New Roman" pitchFamily="18" charset="0"/>
                      </a:endParaRPr>
                    </a:p>
                  </a:txBody>
                  <a:tcPr anchor="b" horzOverflow="overflow">
                    <a:lnL>
                      <a:noFill/>
                    </a:lnL>
                    <a:lnR cap="flat">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0000FF"/>
                    </a:solidFill>
                  </a:tcPr>
                </a:tc>
              </a:tr>
              <a:tr h="412750">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pt-BR" sz="2000" b="1" i="0" u="none" strike="noStrike" cap="none" normalizeH="0" baseline="0" dirty="0" smtClean="0">
                          <a:ln>
                            <a:noFill/>
                          </a:ln>
                          <a:solidFill>
                            <a:srgbClr val="FFFF00"/>
                          </a:solidFill>
                          <a:effectLst/>
                          <a:latin typeface="Times New Roman" pitchFamily="18" charset="0"/>
                          <a:cs typeface="Times New Roman" pitchFamily="18" charset="0"/>
                        </a:rPr>
                        <a:t>2ª </a:t>
                      </a:r>
                      <a:endParaRPr kumimoji="0" lang="pt-BR" sz="2000" b="1" i="0" u="none" strike="noStrike" cap="none" normalizeH="0" baseline="0" dirty="0" smtClean="0">
                        <a:ln>
                          <a:noFill/>
                        </a:ln>
                        <a:solidFill>
                          <a:srgbClr val="FFFF00"/>
                        </a:solidFill>
                        <a:effectLst/>
                        <a:latin typeface="Times New Roman" pitchFamily="18" charset="0"/>
                      </a:endParaRPr>
                    </a:p>
                  </a:txBody>
                  <a:tcPr anchor="b" horzOverflow="overflow">
                    <a:lnL cap="flat">
                      <a:noFill/>
                    </a:lnL>
                    <a:lnR>
                      <a:noFill/>
                    </a:lnR>
                    <a:lnT w="12700" cap="flat" cmpd="sng" algn="ctr">
                      <a:noFill/>
                      <a:prstDash val="solid"/>
                      <a:round/>
                      <a:headEnd type="none" w="med" len="med"/>
                      <a:tailEnd type="none" w="med" len="med"/>
                    </a:lnT>
                    <a:lnB>
                      <a:noFill/>
                    </a:lnB>
                    <a:lnTlToBr>
                      <a:noFill/>
                    </a:lnTlToBr>
                    <a:lnBlToTr>
                      <a:noFill/>
                    </a:lnBlToTr>
                    <a:solidFill>
                      <a:srgbClr val="9900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pt-BR" sz="2000" b="1" i="0" u="none" strike="noStrike" cap="none" normalizeH="0" baseline="0" smtClean="0">
                          <a:ln>
                            <a:noFill/>
                          </a:ln>
                          <a:solidFill>
                            <a:srgbClr val="FFFF00"/>
                          </a:solidFill>
                          <a:effectLst/>
                          <a:latin typeface="Times New Roman" pitchFamily="18" charset="0"/>
                        </a:rPr>
                        <a:t>Testemunha</a:t>
                      </a:r>
                    </a:p>
                  </a:txBody>
                  <a:tcPr horzOverflow="overflow">
                    <a:lnL>
                      <a:noFill/>
                    </a:lnL>
                    <a:lnR>
                      <a:noFill/>
                    </a:lnR>
                    <a:lnT w="12700" cap="flat" cmpd="sng" algn="ctr">
                      <a:noFill/>
                      <a:prstDash val="solid"/>
                      <a:round/>
                      <a:headEnd type="none" w="med" len="med"/>
                      <a:tailEnd type="none" w="med" len="med"/>
                    </a:lnT>
                    <a:lnB>
                      <a:noFill/>
                    </a:lnB>
                    <a:lnTlToBr>
                      <a:noFill/>
                    </a:lnTlToBr>
                    <a:lnBlToTr>
                      <a:noFill/>
                    </a:lnBlToTr>
                    <a:solidFill>
                      <a:srgbClr val="990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pt-BR" sz="2000" b="1" i="0" u="none" strike="noStrike" cap="none" normalizeH="0" baseline="0" dirty="0" smtClean="0">
                          <a:ln>
                            <a:noFill/>
                          </a:ln>
                          <a:solidFill>
                            <a:srgbClr val="FFFF00"/>
                          </a:solidFill>
                          <a:effectLst/>
                          <a:latin typeface="Times New Roman" pitchFamily="18" charset="0"/>
                          <a:cs typeface="Times New Roman" pitchFamily="18" charset="0"/>
                        </a:rPr>
                        <a:t>36,8</a:t>
                      </a:r>
                      <a:endParaRPr kumimoji="0" lang="pt-BR" sz="2000" b="1" i="0" u="none" strike="noStrike" cap="none" normalizeH="0" baseline="0" dirty="0" smtClean="0">
                        <a:ln>
                          <a:noFill/>
                        </a:ln>
                        <a:solidFill>
                          <a:srgbClr val="FFFF00"/>
                        </a:solidFill>
                        <a:effectLst/>
                        <a:latin typeface="Times New Roman" pitchFamily="18" charset="0"/>
                      </a:endParaRPr>
                    </a:p>
                  </a:txBody>
                  <a:tcPr anchor="b" horzOverflow="overflow">
                    <a:lnL>
                      <a:noFill/>
                    </a:lnL>
                    <a:lnR>
                      <a:noFill/>
                    </a:lnR>
                    <a:lnT w="12700" cap="flat" cmpd="sng" algn="ctr">
                      <a:noFill/>
                      <a:prstDash val="solid"/>
                      <a:round/>
                      <a:headEnd type="none" w="med" len="med"/>
                      <a:tailEnd type="none" w="med" len="med"/>
                    </a:lnT>
                    <a:lnB>
                      <a:noFill/>
                    </a:lnB>
                    <a:lnTlToBr>
                      <a:noFill/>
                    </a:lnTlToBr>
                    <a:lnBlToTr>
                      <a:noFill/>
                    </a:lnBlToTr>
                    <a:solidFill>
                      <a:srgbClr val="990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pt-BR" sz="2000" b="1" i="0" u="none" strike="noStrike" cap="none" normalizeH="0" baseline="0" smtClean="0">
                          <a:ln>
                            <a:noFill/>
                          </a:ln>
                          <a:solidFill>
                            <a:srgbClr val="FFFF00"/>
                          </a:solidFill>
                          <a:effectLst/>
                          <a:latin typeface="Times New Roman" pitchFamily="18" charset="0"/>
                          <a:cs typeface="Times New Roman" pitchFamily="18" charset="0"/>
                        </a:rPr>
                        <a:t>10,5</a:t>
                      </a:r>
                      <a:endParaRPr kumimoji="0" lang="pt-BR" sz="2000" b="1" i="0" u="none" strike="noStrike" cap="none" normalizeH="0" baseline="0" smtClean="0">
                        <a:ln>
                          <a:noFill/>
                        </a:ln>
                        <a:solidFill>
                          <a:srgbClr val="FFFF00"/>
                        </a:solidFill>
                        <a:effectLst/>
                        <a:latin typeface="Times New Roman" pitchFamily="18" charset="0"/>
                      </a:endParaRPr>
                    </a:p>
                  </a:txBody>
                  <a:tcPr anchor="b" horzOverflow="overflow">
                    <a:lnL>
                      <a:noFill/>
                    </a:lnL>
                    <a:lnR>
                      <a:noFill/>
                    </a:lnR>
                    <a:lnT w="12700" cap="flat" cmpd="sng" algn="ctr">
                      <a:noFill/>
                      <a:prstDash val="solid"/>
                      <a:round/>
                      <a:headEnd type="none" w="med" len="med"/>
                      <a:tailEnd type="none" w="med" len="med"/>
                    </a:lnT>
                    <a:lnB>
                      <a:noFill/>
                    </a:lnB>
                    <a:lnTlToBr>
                      <a:noFill/>
                    </a:lnTlToBr>
                    <a:lnBlToTr>
                      <a:noFill/>
                    </a:lnBlToTr>
                    <a:solidFill>
                      <a:srgbClr val="990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pt-BR" sz="2000" b="1" i="0" u="none" strike="noStrike" cap="none" normalizeH="0" baseline="0" dirty="0" smtClean="0">
                          <a:ln>
                            <a:noFill/>
                          </a:ln>
                          <a:solidFill>
                            <a:srgbClr val="FFFF00"/>
                          </a:solidFill>
                          <a:effectLst/>
                          <a:latin typeface="Times New Roman" pitchFamily="18" charset="0"/>
                          <a:cs typeface="Times New Roman" pitchFamily="18" charset="0"/>
                        </a:rPr>
                        <a:t>31,6</a:t>
                      </a:r>
                      <a:endParaRPr kumimoji="0" lang="pt-BR" sz="2000" b="1" i="0" u="none" strike="noStrike" cap="none" normalizeH="0" baseline="0" dirty="0" smtClean="0">
                        <a:ln>
                          <a:noFill/>
                        </a:ln>
                        <a:solidFill>
                          <a:srgbClr val="FFFF00"/>
                        </a:solidFill>
                        <a:effectLst/>
                        <a:latin typeface="Times New Roman" pitchFamily="18" charset="0"/>
                      </a:endParaRPr>
                    </a:p>
                  </a:txBody>
                  <a:tcPr anchor="b" horzOverflow="overflow">
                    <a:lnL>
                      <a:noFill/>
                    </a:lnL>
                    <a:lnR>
                      <a:noFill/>
                    </a:lnR>
                    <a:lnT w="12700" cap="flat" cmpd="sng" algn="ctr">
                      <a:noFill/>
                      <a:prstDash val="solid"/>
                      <a:round/>
                      <a:headEnd type="none" w="med" len="med"/>
                      <a:tailEnd type="none" w="med" len="med"/>
                    </a:lnT>
                    <a:lnB>
                      <a:noFill/>
                    </a:lnB>
                    <a:lnTlToBr>
                      <a:noFill/>
                    </a:lnTlToBr>
                    <a:lnBlToTr>
                      <a:noFill/>
                    </a:lnBlToTr>
                    <a:solidFill>
                      <a:srgbClr val="990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pt-BR" sz="2000" b="1" i="0" u="none" strike="noStrike" cap="none" normalizeH="0" baseline="0" smtClean="0">
                          <a:ln>
                            <a:noFill/>
                          </a:ln>
                          <a:solidFill>
                            <a:srgbClr val="FFFF00"/>
                          </a:solidFill>
                          <a:effectLst/>
                          <a:latin typeface="Times New Roman" pitchFamily="18" charset="0"/>
                          <a:cs typeface="Times New Roman" pitchFamily="18" charset="0"/>
                        </a:rPr>
                        <a:t>21,1</a:t>
                      </a:r>
                      <a:endParaRPr kumimoji="0" lang="pt-BR" sz="2000" b="1" i="0" u="none" strike="noStrike" cap="none" normalizeH="0" baseline="0" smtClean="0">
                        <a:ln>
                          <a:noFill/>
                        </a:ln>
                        <a:solidFill>
                          <a:srgbClr val="FFFF00"/>
                        </a:solidFill>
                        <a:effectLst/>
                        <a:latin typeface="Times New Roman" pitchFamily="18" charset="0"/>
                      </a:endParaRPr>
                    </a:p>
                  </a:txBody>
                  <a:tcPr anchor="b" horzOverflow="overflow">
                    <a:lnL>
                      <a:noFill/>
                    </a:lnL>
                    <a:lnR cap="flat">
                      <a:noFill/>
                    </a:lnR>
                    <a:lnT w="12700" cap="flat" cmpd="sng" algn="ctr">
                      <a:noFill/>
                      <a:prstDash val="solid"/>
                      <a:round/>
                      <a:headEnd type="none" w="med" len="med"/>
                      <a:tailEnd type="none" w="med" len="med"/>
                    </a:lnT>
                    <a:lnB>
                      <a:noFill/>
                    </a:lnB>
                    <a:lnTlToBr>
                      <a:noFill/>
                    </a:lnTlToBr>
                    <a:lnBlToTr>
                      <a:noFill/>
                    </a:lnBlToTr>
                    <a:solidFill>
                      <a:srgbClr val="990000"/>
                    </a:solidFill>
                  </a:tcPr>
                </a:tc>
              </a:tr>
              <a:tr h="409575">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pt-BR" sz="2000" b="1" i="0" u="none" strike="noStrike" cap="none" normalizeH="0" baseline="0" smtClean="0">
                          <a:ln>
                            <a:noFill/>
                          </a:ln>
                          <a:solidFill>
                            <a:srgbClr val="FFFF00"/>
                          </a:solidFill>
                          <a:effectLst/>
                          <a:latin typeface="Times New Roman" pitchFamily="18" charset="0"/>
                          <a:cs typeface="Times New Roman" pitchFamily="18" charset="0"/>
                        </a:rPr>
                        <a:t>(28/ago)</a:t>
                      </a:r>
                      <a:endParaRPr kumimoji="0" lang="pt-BR" sz="2000" b="1" i="0" u="none" strike="noStrike" cap="none" normalizeH="0" baseline="0" smtClean="0">
                        <a:ln>
                          <a:noFill/>
                        </a:ln>
                        <a:solidFill>
                          <a:srgbClr val="FFFF00"/>
                        </a:solidFill>
                        <a:effectLst/>
                        <a:latin typeface="Times New Roman" pitchFamily="18" charset="0"/>
                      </a:endParaRPr>
                    </a:p>
                  </a:txBody>
                  <a:tcPr anchor="b" horzOverflow="overflow">
                    <a:lnL cap="flat">
                      <a:noFill/>
                    </a:lnL>
                    <a:lnR>
                      <a:noFill/>
                    </a:lnR>
                    <a:lnT>
                      <a:noFill/>
                    </a:lnT>
                    <a:lnB>
                      <a:noFill/>
                    </a:lnB>
                    <a:lnTlToBr>
                      <a:noFill/>
                    </a:lnTlToBr>
                    <a:lnBlToTr>
                      <a:noFill/>
                    </a:lnBlToTr>
                    <a:solidFill>
                      <a:srgbClr val="990000"/>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sz="2000" b="1" i="0" u="none" strike="noStrike" cap="none" normalizeH="0" baseline="0" smtClean="0">
                          <a:ln>
                            <a:noFill/>
                          </a:ln>
                          <a:solidFill>
                            <a:srgbClr val="FFFF00"/>
                          </a:solidFill>
                          <a:effectLst/>
                          <a:latin typeface="Times New Roman" pitchFamily="18" charset="0"/>
                          <a:cs typeface="Times New Roman" pitchFamily="18" charset="0"/>
                        </a:rPr>
                        <a:t>Metomil</a:t>
                      </a:r>
                      <a:endParaRPr kumimoji="0" lang="pt-BR" sz="2000" b="1" i="0" u="none" strike="noStrike" cap="none" normalizeH="0" baseline="0" smtClean="0">
                        <a:ln>
                          <a:noFill/>
                        </a:ln>
                        <a:solidFill>
                          <a:srgbClr val="FFFF00"/>
                        </a:solidFill>
                        <a:effectLst/>
                        <a:latin typeface="Times New Roman" pitchFamily="18" charset="0"/>
                      </a:endParaRPr>
                    </a:p>
                  </a:txBody>
                  <a:tcPr horzOverflow="overflow">
                    <a:lnL>
                      <a:noFill/>
                    </a:lnL>
                    <a:lnR>
                      <a:noFill/>
                    </a:lnR>
                    <a:lnT>
                      <a:noFill/>
                    </a:lnT>
                    <a:lnB>
                      <a:noFill/>
                    </a:lnB>
                    <a:lnTlToBr>
                      <a:noFill/>
                    </a:lnTlToBr>
                    <a:lnBlToTr>
                      <a:noFill/>
                    </a:lnBlToTr>
                    <a:solidFill>
                      <a:srgbClr val="990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pt-BR" sz="2000" b="1" i="0" u="none" strike="noStrike" cap="none" normalizeH="0" baseline="0" smtClean="0">
                          <a:ln>
                            <a:noFill/>
                          </a:ln>
                          <a:solidFill>
                            <a:srgbClr val="FFFF00"/>
                          </a:solidFill>
                          <a:effectLst/>
                          <a:latin typeface="Times New Roman" pitchFamily="18" charset="0"/>
                          <a:cs typeface="Times New Roman" pitchFamily="18" charset="0"/>
                        </a:rPr>
                        <a:t>62,5</a:t>
                      </a:r>
                      <a:endParaRPr kumimoji="0" lang="pt-BR" sz="2000" b="1" i="0" u="none" strike="noStrike" cap="none" normalizeH="0" baseline="0" smtClean="0">
                        <a:ln>
                          <a:noFill/>
                        </a:ln>
                        <a:solidFill>
                          <a:srgbClr val="FFFF00"/>
                        </a:solidFill>
                        <a:effectLst/>
                        <a:latin typeface="Times New Roman" pitchFamily="18" charset="0"/>
                      </a:endParaRPr>
                    </a:p>
                  </a:txBody>
                  <a:tcPr anchor="b" horzOverflow="overflow">
                    <a:lnL>
                      <a:noFill/>
                    </a:lnL>
                    <a:lnR>
                      <a:noFill/>
                    </a:lnR>
                    <a:lnT>
                      <a:noFill/>
                    </a:lnT>
                    <a:lnB>
                      <a:noFill/>
                    </a:lnB>
                    <a:lnTlToBr>
                      <a:noFill/>
                    </a:lnTlToBr>
                    <a:lnBlToTr>
                      <a:noFill/>
                    </a:lnBlToTr>
                    <a:solidFill>
                      <a:srgbClr val="990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pt-BR" sz="2000" b="1" i="0" u="none" strike="noStrike" cap="none" normalizeH="0" baseline="0" smtClean="0">
                          <a:ln>
                            <a:noFill/>
                          </a:ln>
                          <a:solidFill>
                            <a:srgbClr val="FFFF00"/>
                          </a:solidFill>
                          <a:effectLst/>
                          <a:latin typeface="Times New Roman" pitchFamily="18" charset="0"/>
                          <a:cs typeface="Times New Roman" pitchFamily="18" charset="0"/>
                        </a:rPr>
                        <a:t>18,8</a:t>
                      </a:r>
                      <a:endParaRPr kumimoji="0" lang="pt-BR" sz="2000" b="1" i="0" u="none" strike="noStrike" cap="none" normalizeH="0" baseline="0" smtClean="0">
                        <a:ln>
                          <a:noFill/>
                        </a:ln>
                        <a:solidFill>
                          <a:srgbClr val="FFFF00"/>
                        </a:solidFill>
                        <a:effectLst/>
                        <a:latin typeface="Times New Roman" pitchFamily="18" charset="0"/>
                      </a:endParaRPr>
                    </a:p>
                  </a:txBody>
                  <a:tcPr anchor="b" horzOverflow="overflow">
                    <a:lnL>
                      <a:noFill/>
                    </a:lnL>
                    <a:lnR>
                      <a:noFill/>
                    </a:lnR>
                    <a:lnT>
                      <a:noFill/>
                    </a:lnT>
                    <a:lnB>
                      <a:noFill/>
                    </a:lnB>
                    <a:lnTlToBr>
                      <a:noFill/>
                    </a:lnTlToBr>
                    <a:lnBlToTr>
                      <a:noFill/>
                    </a:lnBlToTr>
                    <a:solidFill>
                      <a:srgbClr val="990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pt-BR" sz="2000" b="1" i="0" u="none" strike="noStrike" cap="none" normalizeH="0" baseline="0" smtClean="0">
                          <a:ln>
                            <a:noFill/>
                          </a:ln>
                          <a:solidFill>
                            <a:srgbClr val="FFFF00"/>
                          </a:solidFill>
                          <a:effectLst/>
                          <a:latin typeface="Times New Roman" pitchFamily="18" charset="0"/>
                          <a:cs typeface="Times New Roman" pitchFamily="18" charset="0"/>
                        </a:rPr>
                        <a:t>12,5</a:t>
                      </a:r>
                      <a:endParaRPr kumimoji="0" lang="pt-BR" sz="2000" b="1" i="0" u="none" strike="noStrike" cap="none" normalizeH="0" baseline="0" smtClean="0">
                        <a:ln>
                          <a:noFill/>
                        </a:ln>
                        <a:solidFill>
                          <a:srgbClr val="FFFF00"/>
                        </a:solidFill>
                        <a:effectLst/>
                        <a:latin typeface="Times New Roman" pitchFamily="18" charset="0"/>
                      </a:endParaRPr>
                    </a:p>
                  </a:txBody>
                  <a:tcPr anchor="b" horzOverflow="overflow">
                    <a:lnL>
                      <a:noFill/>
                    </a:lnL>
                    <a:lnR>
                      <a:noFill/>
                    </a:lnR>
                    <a:lnT>
                      <a:noFill/>
                    </a:lnT>
                    <a:lnB>
                      <a:noFill/>
                    </a:lnB>
                    <a:lnTlToBr>
                      <a:noFill/>
                    </a:lnTlToBr>
                    <a:lnBlToTr>
                      <a:noFill/>
                    </a:lnBlToTr>
                    <a:solidFill>
                      <a:srgbClr val="990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pt-BR" sz="2000" b="1" i="0" u="none" strike="noStrike" cap="none" normalizeH="0" baseline="0" smtClean="0">
                          <a:ln>
                            <a:noFill/>
                          </a:ln>
                          <a:solidFill>
                            <a:srgbClr val="FFFF00"/>
                          </a:solidFill>
                          <a:effectLst/>
                          <a:latin typeface="Times New Roman" pitchFamily="18" charset="0"/>
                          <a:cs typeface="Times New Roman" pitchFamily="18" charset="0"/>
                        </a:rPr>
                        <a:t>6,3</a:t>
                      </a:r>
                      <a:endParaRPr kumimoji="0" lang="pt-BR" sz="2000" b="1" i="0" u="none" strike="noStrike" cap="none" normalizeH="0" baseline="0" smtClean="0">
                        <a:ln>
                          <a:noFill/>
                        </a:ln>
                        <a:solidFill>
                          <a:srgbClr val="FFFF00"/>
                        </a:solidFill>
                        <a:effectLst/>
                        <a:latin typeface="Times New Roman" pitchFamily="18" charset="0"/>
                      </a:endParaRPr>
                    </a:p>
                  </a:txBody>
                  <a:tcPr anchor="b" horzOverflow="overflow">
                    <a:lnL>
                      <a:noFill/>
                    </a:lnL>
                    <a:lnR cap="flat">
                      <a:noFill/>
                    </a:lnR>
                    <a:lnT>
                      <a:noFill/>
                    </a:lnT>
                    <a:lnB>
                      <a:noFill/>
                    </a:lnB>
                    <a:lnTlToBr>
                      <a:noFill/>
                    </a:lnTlToBr>
                    <a:lnBlToTr>
                      <a:noFill/>
                    </a:lnBlToTr>
                    <a:solidFill>
                      <a:srgbClr val="990000"/>
                    </a:solidFill>
                  </a:tcPr>
                </a:tc>
              </a:tr>
              <a:tr h="3143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pt-BR" sz="2000" b="1" i="0" u="none" strike="noStrike" cap="none" normalizeH="0" baseline="0" smtClean="0">
                        <a:ln>
                          <a:noFill/>
                        </a:ln>
                        <a:solidFill>
                          <a:srgbClr val="FFFF00"/>
                        </a:solidFill>
                        <a:effectLst/>
                        <a:latin typeface="Times New Roman" pitchFamily="18" charset="0"/>
                      </a:endParaRPr>
                    </a:p>
                  </a:txBody>
                  <a:tcPr anchor="b" horzOverflow="overflow">
                    <a:lnL cap="flat">
                      <a:noFill/>
                    </a:lnL>
                    <a:lnR>
                      <a:noFill/>
                    </a:lnR>
                    <a:lnT>
                      <a:noFill/>
                    </a:lnT>
                    <a:lnB>
                      <a:noFill/>
                    </a:lnB>
                    <a:lnTlToBr>
                      <a:noFill/>
                    </a:lnTlToBr>
                    <a:lnBlToTr>
                      <a:noFill/>
                    </a:lnBlToTr>
                    <a:solidFill>
                      <a:srgbClr val="990000"/>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sz="2000" b="1" i="0" u="none" strike="noStrike" cap="none" normalizeH="0" baseline="0" smtClean="0">
                          <a:ln>
                            <a:noFill/>
                          </a:ln>
                          <a:solidFill>
                            <a:srgbClr val="FFFF00"/>
                          </a:solidFill>
                          <a:effectLst/>
                          <a:latin typeface="Times New Roman" pitchFamily="18" charset="0"/>
                          <a:cs typeface="Times New Roman" pitchFamily="18" charset="0"/>
                        </a:rPr>
                        <a:t>Zetacypermethrin</a:t>
                      </a:r>
                      <a:endParaRPr kumimoji="0" lang="pt-BR" sz="2000" b="1" i="0" u="none" strike="noStrike" cap="none" normalizeH="0" baseline="0" smtClean="0">
                        <a:ln>
                          <a:noFill/>
                        </a:ln>
                        <a:solidFill>
                          <a:srgbClr val="FFFF00"/>
                        </a:solidFill>
                        <a:effectLst/>
                        <a:latin typeface="Times New Roman" pitchFamily="18" charset="0"/>
                      </a:endParaRPr>
                    </a:p>
                  </a:txBody>
                  <a:tcPr horzOverflow="overflow">
                    <a:lnL>
                      <a:noFill/>
                    </a:lnL>
                    <a:lnR>
                      <a:noFill/>
                    </a:lnR>
                    <a:lnT>
                      <a:noFill/>
                    </a:lnT>
                    <a:lnB>
                      <a:noFill/>
                    </a:lnB>
                    <a:lnTlToBr>
                      <a:noFill/>
                    </a:lnTlToBr>
                    <a:lnBlToTr>
                      <a:noFill/>
                    </a:lnBlToTr>
                    <a:solidFill>
                      <a:srgbClr val="990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pt-BR" sz="2000" b="1" i="0" u="none" strike="noStrike" cap="none" normalizeH="0" baseline="0" smtClean="0">
                          <a:ln>
                            <a:noFill/>
                          </a:ln>
                          <a:solidFill>
                            <a:srgbClr val="FFFF00"/>
                          </a:solidFill>
                          <a:effectLst/>
                          <a:latin typeface="Times New Roman" pitchFamily="18" charset="0"/>
                          <a:cs typeface="Times New Roman" pitchFamily="18" charset="0"/>
                        </a:rPr>
                        <a:t>55,6</a:t>
                      </a:r>
                      <a:endParaRPr kumimoji="0" lang="pt-BR" sz="2000" b="1" i="0" u="none" strike="noStrike" cap="none" normalizeH="0" baseline="0" smtClean="0">
                        <a:ln>
                          <a:noFill/>
                        </a:ln>
                        <a:solidFill>
                          <a:srgbClr val="FFFF00"/>
                        </a:solidFill>
                        <a:effectLst/>
                        <a:latin typeface="Times New Roman" pitchFamily="18" charset="0"/>
                      </a:endParaRPr>
                    </a:p>
                  </a:txBody>
                  <a:tcPr anchor="b" horzOverflow="overflow">
                    <a:lnL>
                      <a:noFill/>
                    </a:lnL>
                    <a:lnR>
                      <a:noFill/>
                    </a:lnR>
                    <a:lnT>
                      <a:noFill/>
                    </a:lnT>
                    <a:lnB>
                      <a:noFill/>
                    </a:lnB>
                    <a:lnTlToBr>
                      <a:noFill/>
                    </a:lnTlToBr>
                    <a:lnBlToTr>
                      <a:noFill/>
                    </a:lnBlToTr>
                    <a:solidFill>
                      <a:srgbClr val="990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pt-BR" sz="2000" b="1" i="0" u="none" strike="noStrike" cap="none" normalizeH="0" baseline="0" smtClean="0">
                          <a:ln>
                            <a:noFill/>
                          </a:ln>
                          <a:solidFill>
                            <a:srgbClr val="FFFF00"/>
                          </a:solidFill>
                          <a:effectLst/>
                          <a:latin typeface="Times New Roman" pitchFamily="18" charset="0"/>
                          <a:cs typeface="Times New Roman" pitchFamily="18" charset="0"/>
                        </a:rPr>
                        <a:t>27,8</a:t>
                      </a:r>
                      <a:endParaRPr kumimoji="0" lang="pt-BR" sz="2000" b="1" i="0" u="none" strike="noStrike" cap="none" normalizeH="0" baseline="0" smtClean="0">
                        <a:ln>
                          <a:noFill/>
                        </a:ln>
                        <a:solidFill>
                          <a:srgbClr val="FFFF00"/>
                        </a:solidFill>
                        <a:effectLst/>
                        <a:latin typeface="Times New Roman" pitchFamily="18" charset="0"/>
                      </a:endParaRPr>
                    </a:p>
                  </a:txBody>
                  <a:tcPr anchor="b" horzOverflow="overflow">
                    <a:lnL>
                      <a:noFill/>
                    </a:lnL>
                    <a:lnR>
                      <a:noFill/>
                    </a:lnR>
                    <a:lnT>
                      <a:noFill/>
                    </a:lnT>
                    <a:lnB>
                      <a:noFill/>
                    </a:lnB>
                    <a:lnTlToBr>
                      <a:noFill/>
                    </a:lnTlToBr>
                    <a:lnBlToTr>
                      <a:noFill/>
                    </a:lnBlToTr>
                    <a:solidFill>
                      <a:srgbClr val="990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pt-BR" sz="2000" b="1" i="0" u="none" strike="noStrike" cap="none" normalizeH="0" baseline="0" smtClean="0">
                          <a:ln>
                            <a:noFill/>
                          </a:ln>
                          <a:solidFill>
                            <a:srgbClr val="FFFF00"/>
                          </a:solidFill>
                          <a:effectLst/>
                          <a:latin typeface="Times New Roman" pitchFamily="18" charset="0"/>
                          <a:cs typeface="Times New Roman" pitchFamily="18" charset="0"/>
                        </a:rPr>
                        <a:t>16,7</a:t>
                      </a:r>
                      <a:endParaRPr kumimoji="0" lang="pt-BR" sz="2000" b="1" i="0" u="none" strike="noStrike" cap="none" normalizeH="0" baseline="0" smtClean="0">
                        <a:ln>
                          <a:noFill/>
                        </a:ln>
                        <a:solidFill>
                          <a:srgbClr val="FFFF00"/>
                        </a:solidFill>
                        <a:effectLst/>
                        <a:latin typeface="Times New Roman" pitchFamily="18" charset="0"/>
                      </a:endParaRPr>
                    </a:p>
                  </a:txBody>
                  <a:tcPr anchor="b" horzOverflow="overflow">
                    <a:lnL>
                      <a:noFill/>
                    </a:lnL>
                    <a:lnR>
                      <a:noFill/>
                    </a:lnR>
                    <a:lnT>
                      <a:noFill/>
                    </a:lnT>
                    <a:lnB>
                      <a:noFill/>
                    </a:lnB>
                    <a:lnTlToBr>
                      <a:noFill/>
                    </a:lnTlToBr>
                    <a:lnBlToTr>
                      <a:noFill/>
                    </a:lnBlToTr>
                    <a:solidFill>
                      <a:srgbClr val="990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pt-BR" sz="2000" b="1" i="0" u="none" strike="noStrike" cap="none" normalizeH="0" baseline="0" smtClean="0">
                          <a:ln>
                            <a:noFill/>
                          </a:ln>
                          <a:solidFill>
                            <a:srgbClr val="FFFF00"/>
                          </a:solidFill>
                          <a:effectLst/>
                          <a:latin typeface="Times New Roman" pitchFamily="18" charset="0"/>
                          <a:cs typeface="Times New Roman" pitchFamily="18" charset="0"/>
                        </a:rPr>
                        <a:t>0,0</a:t>
                      </a:r>
                      <a:endParaRPr kumimoji="0" lang="pt-BR" sz="2000" b="1" i="0" u="none" strike="noStrike" cap="none" normalizeH="0" baseline="0" smtClean="0">
                        <a:ln>
                          <a:noFill/>
                        </a:ln>
                        <a:solidFill>
                          <a:srgbClr val="FFFF00"/>
                        </a:solidFill>
                        <a:effectLst/>
                        <a:latin typeface="Times New Roman" pitchFamily="18" charset="0"/>
                      </a:endParaRPr>
                    </a:p>
                  </a:txBody>
                  <a:tcPr anchor="b" horzOverflow="overflow">
                    <a:lnL>
                      <a:noFill/>
                    </a:lnL>
                    <a:lnR cap="flat">
                      <a:noFill/>
                    </a:lnR>
                    <a:lnT>
                      <a:noFill/>
                    </a:lnT>
                    <a:lnB>
                      <a:noFill/>
                    </a:lnB>
                    <a:lnTlToBr>
                      <a:noFill/>
                    </a:lnTlToBr>
                    <a:lnBlToTr>
                      <a:noFill/>
                    </a:lnBlToTr>
                    <a:solidFill>
                      <a:srgbClr val="990000"/>
                    </a:solidFill>
                  </a:tcPr>
                </a:tc>
              </a:tr>
              <a:tr h="4333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pt-BR" sz="2000" b="1" i="0" u="none" strike="noStrike" cap="none" normalizeH="0" baseline="0" smtClean="0">
                        <a:ln>
                          <a:noFill/>
                        </a:ln>
                        <a:solidFill>
                          <a:srgbClr val="FFFF00"/>
                        </a:solidFill>
                        <a:effectLst/>
                        <a:latin typeface="Times New Roman" pitchFamily="18" charset="0"/>
                      </a:endParaRPr>
                    </a:p>
                  </a:txBody>
                  <a:tcPr anchor="b" horzOverflow="overflow">
                    <a:lnL cap="flat">
                      <a:noFill/>
                    </a:lnL>
                    <a:lnR>
                      <a:noFill/>
                    </a:lnR>
                    <a:lnT>
                      <a:noFill/>
                    </a:lnT>
                    <a:lnB>
                      <a:noFill/>
                    </a:lnB>
                    <a:lnTlToBr>
                      <a:noFill/>
                    </a:lnTlToBr>
                    <a:lnBlToTr>
                      <a:noFill/>
                    </a:lnBlToTr>
                    <a:solidFill>
                      <a:srgbClr val="990000"/>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sz="2000" b="1" i="0" u="none" strike="noStrike" cap="none" normalizeH="0" baseline="0" dirty="0" err="1" smtClean="0">
                          <a:ln>
                            <a:noFill/>
                          </a:ln>
                          <a:solidFill>
                            <a:srgbClr val="FFFF00"/>
                          </a:solidFill>
                          <a:effectLst/>
                          <a:latin typeface="Times New Roman" pitchFamily="18" charset="0"/>
                          <a:cs typeface="Times New Roman" pitchFamily="18" charset="0"/>
                        </a:rPr>
                        <a:t>Lufenuron</a:t>
                      </a:r>
                      <a:endParaRPr kumimoji="0" lang="pt-BR" sz="2000" b="1" i="0" u="none" strike="noStrike" cap="none" normalizeH="0" baseline="0" dirty="0" smtClean="0">
                        <a:ln>
                          <a:noFill/>
                        </a:ln>
                        <a:solidFill>
                          <a:srgbClr val="FFFF00"/>
                        </a:solidFill>
                        <a:effectLst/>
                        <a:latin typeface="Times New Roman" pitchFamily="18" charset="0"/>
                      </a:endParaRPr>
                    </a:p>
                  </a:txBody>
                  <a:tcPr horzOverflow="overflow">
                    <a:lnL>
                      <a:noFill/>
                    </a:lnL>
                    <a:lnR>
                      <a:noFill/>
                    </a:lnR>
                    <a:lnT>
                      <a:noFill/>
                    </a:lnT>
                    <a:lnB>
                      <a:noFill/>
                    </a:lnB>
                    <a:lnTlToBr>
                      <a:noFill/>
                    </a:lnTlToBr>
                    <a:lnBlToTr>
                      <a:noFill/>
                    </a:lnBlToTr>
                    <a:solidFill>
                      <a:srgbClr val="990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pt-BR" sz="2000" b="1" i="0" u="none" strike="noStrike" cap="none" normalizeH="0" baseline="0" smtClean="0">
                          <a:ln>
                            <a:noFill/>
                          </a:ln>
                          <a:solidFill>
                            <a:srgbClr val="FFFF00"/>
                          </a:solidFill>
                          <a:effectLst/>
                          <a:latin typeface="Times New Roman" pitchFamily="18" charset="0"/>
                          <a:cs typeface="Times New Roman" pitchFamily="18" charset="0"/>
                        </a:rPr>
                        <a:t>26,7</a:t>
                      </a:r>
                      <a:endParaRPr kumimoji="0" lang="pt-BR" sz="2000" b="1" i="0" u="none" strike="noStrike" cap="none" normalizeH="0" baseline="0" smtClean="0">
                        <a:ln>
                          <a:noFill/>
                        </a:ln>
                        <a:solidFill>
                          <a:srgbClr val="FFFF00"/>
                        </a:solidFill>
                        <a:effectLst/>
                        <a:latin typeface="Times New Roman" pitchFamily="18" charset="0"/>
                      </a:endParaRPr>
                    </a:p>
                  </a:txBody>
                  <a:tcPr anchor="b" horzOverflow="overflow">
                    <a:lnL>
                      <a:noFill/>
                    </a:lnL>
                    <a:lnR>
                      <a:noFill/>
                    </a:lnR>
                    <a:lnT>
                      <a:noFill/>
                    </a:lnT>
                    <a:lnB>
                      <a:noFill/>
                    </a:lnB>
                    <a:lnTlToBr>
                      <a:noFill/>
                    </a:lnTlToBr>
                    <a:lnBlToTr>
                      <a:noFill/>
                    </a:lnBlToTr>
                    <a:solidFill>
                      <a:srgbClr val="990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pt-BR" sz="2000" b="1" i="0" u="none" strike="noStrike" cap="none" normalizeH="0" baseline="0" smtClean="0">
                          <a:ln>
                            <a:noFill/>
                          </a:ln>
                          <a:solidFill>
                            <a:srgbClr val="FFFF00"/>
                          </a:solidFill>
                          <a:effectLst/>
                          <a:latin typeface="Times New Roman" pitchFamily="18" charset="0"/>
                          <a:cs typeface="Times New Roman" pitchFamily="18" charset="0"/>
                        </a:rPr>
                        <a:t>20,0</a:t>
                      </a:r>
                      <a:endParaRPr kumimoji="0" lang="pt-BR" sz="2000" b="1" i="0" u="none" strike="noStrike" cap="none" normalizeH="0" baseline="0" smtClean="0">
                        <a:ln>
                          <a:noFill/>
                        </a:ln>
                        <a:solidFill>
                          <a:srgbClr val="FFFF00"/>
                        </a:solidFill>
                        <a:effectLst/>
                        <a:latin typeface="Times New Roman" pitchFamily="18" charset="0"/>
                      </a:endParaRPr>
                    </a:p>
                  </a:txBody>
                  <a:tcPr anchor="b" horzOverflow="overflow">
                    <a:lnL>
                      <a:noFill/>
                    </a:lnL>
                    <a:lnR>
                      <a:noFill/>
                    </a:lnR>
                    <a:lnT>
                      <a:noFill/>
                    </a:lnT>
                    <a:lnB>
                      <a:noFill/>
                    </a:lnB>
                    <a:lnTlToBr>
                      <a:noFill/>
                    </a:lnTlToBr>
                    <a:lnBlToTr>
                      <a:noFill/>
                    </a:lnBlToTr>
                    <a:solidFill>
                      <a:srgbClr val="990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pt-BR" sz="2000" b="1" i="0" u="none" strike="noStrike" cap="none" normalizeH="0" baseline="0" smtClean="0">
                          <a:ln>
                            <a:noFill/>
                          </a:ln>
                          <a:solidFill>
                            <a:srgbClr val="FFFF00"/>
                          </a:solidFill>
                          <a:effectLst/>
                          <a:latin typeface="Times New Roman" pitchFamily="18" charset="0"/>
                          <a:cs typeface="Times New Roman" pitchFamily="18" charset="0"/>
                        </a:rPr>
                        <a:t>46,7</a:t>
                      </a:r>
                      <a:endParaRPr kumimoji="0" lang="pt-BR" sz="2000" b="1" i="0" u="none" strike="noStrike" cap="none" normalizeH="0" baseline="0" smtClean="0">
                        <a:ln>
                          <a:noFill/>
                        </a:ln>
                        <a:solidFill>
                          <a:srgbClr val="FFFF00"/>
                        </a:solidFill>
                        <a:effectLst/>
                        <a:latin typeface="Times New Roman" pitchFamily="18" charset="0"/>
                      </a:endParaRPr>
                    </a:p>
                  </a:txBody>
                  <a:tcPr anchor="b" horzOverflow="overflow">
                    <a:lnL>
                      <a:noFill/>
                    </a:lnL>
                    <a:lnR>
                      <a:noFill/>
                    </a:lnR>
                    <a:lnT>
                      <a:noFill/>
                    </a:lnT>
                    <a:lnB>
                      <a:noFill/>
                    </a:lnB>
                    <a:lnTlToBr>
                      <a:noFill/>
                    </a:lnTlToBr>
                    <a:lnBlToTr>
                      <a:noFill/>
                    </a:lnBlToTr>
                    <a:solidFill>
                      <a:srgbClr val="990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pt-BR" sz="2000" b="1" i="0" u="none" strike="noStrike" cap="none" normalizeH="0" baseline="0" smtClean="0">
                          <a:ln>
                            <a:noFill/>
                          </a:ln>
                          <a:solidFill>
                            <a:srgbClr val="FFFF00"/>
                          </a:solidFill>
                          <a:effectLst/>
                          <a:latin typeface="Times New Roman" pitchFamily="18" charset="0"/>
                          <a:cs typeface="Times New Roman" pitchFamily="18" charset="0"/>
                        </a:rPr>
                        <a:t>6,7</a:t>
                      </a:r>
                      <a:endParaRPr kumimoji="0" lang="pt-BR" sz="2000" b="1" i="0" u="none" strike="noStrike" cap="none" normalizeH="0" baseline="0" smtClean="0">
                        <a:ln>
                          <a:noFill/>
                        </a:ln>
                        <a:solidFill>
                          <a:srgbClr val="FFFF00"/>
                        </a:solidFill>
                        <a:effectLst/>
                        <a:latin typeface="Times New Roman" pitchFamily="18" charset="0"/>
                      </a:endParaRPr>
                    </a:p>
                  </a:txBody>
                  <a:tcPr anchor="b" horzOverflow="overflow">
                    <a:lnL>
                      <a:noFill/>
                    </a:lnL>
                    <a:lnR cap="flat">
                      <a:noFill/>
                    </a:lnR>
                    <a:lnT>
                      <a:noFill/>
                    </a:lnT>
                    <a:lnB>
                      <a:noFill/>
                    </a:lnB>
                    <a:lnTlToBr>
                      <a:noFill/>
                    </a:lnTlToBr>
                    <a:lnBlToTr>
                      <a:noFill/>
                    </a:lnBlToTr>
                    <a:solidFill>
                      <a:srgbClr val="990000"/>
                    </a:solidFill>
                  </a:tcPr>
                </a:tc>
              </a:tr>
              <a:tr h="4492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pt-BR" sz="2000" b="1" i="0" u="none" strike="noStrike" cap="none" normalizeH="0" baseline="0" smtClean="0">
                        <a:ln>
                          <a:noFill/>
                        </a:ln>
                        <a:solidFill>
                          <a:srgbClr val="FFFF00"/>
                        </a:solidFill>
                        <a:effectLst/>
                        <a:latin typeface="Times New Roman" pitchFamily="18" charset="0"/>
                      </a:endParaRPr>
                    </a:p>
                  </a:txBody>
                  <a:tcPr anchor="b" horzOverflow="overflow">
                    <a:lnL cap="flat">
                      <a:noFill/>
                    </a:lnL>
                    <a:lnR>
                      <a:noFill/>
                    </a:lnR>
                    <a:lnT>
                      <a:noFill/>
                    </a:lnT>
                    <a:lnB w="12700" cap="flat" cmpd="sng" algn="ctr">
                      <a:solidFill>
                        <a:srgbClr val="000000"/>
                      </a:solidFill>
                      <a:prstDash val="solid"/>
                      <a:round/>
                      <a:headEnd type="none" w="med" len="med"/>
                      <a:tailEnd type="none" w="med" len="med"/>
                    </a:lnB>
                    <a:lnTlToBr>
                      <a:noFill/>
                    </a:lnTlToBr>
                    <a:lnBlToTr>
                      <a:noFill/>
                    </a:lnBlToTr>
                    <a:solidFill>
                      <a:srgbClr val="990000"/>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sz="2000" b="1" i="0" u="none" strike="noStrike" cap="none" normalizeH="0" baseline="0" smtClean="0">
                          <a:ln>
                            <a:noFill/>
                          </a:ln>
                          <a:solidFill>
                            <a:srgbClr val="FFFF00"/>
                          </a:solidFill>
                          <a:effectLst/>
                          <a:latin typeface="Times New Roman" pitchFamily="18" charset="0"/>
                          <a:cs typeface="Times New Roman" pitchFamily="18" charset="0"/>
                        </a:rPr>
                        <a:t>Espinosade</a:t>
                      </a:r>
                      <a:endParaRPr kumimoji="0" lang="pt-BR" sz="2000" b="1" i="0" u="none" strike="noStrike" cap="none" normalizeH="0" baseline="0" smtClean="0">
                        <a:ln>
                          <a:noFill/>
                        </a:ln>
                        <a:solidFill>
                          <a:srgbClr val="FFFF00"/>
                        </a:solidFill>
                        <a:effectLst/>
                        <a:latin typeface="Times New Roman" pitchFamily="18" charset="0"/>
                      </a:endParaRPr>
                    </a:p>
                  </a:txBody>
                  <a:tcPr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solidFill>
                      <a:srgbClr val="990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pt-BR" sz="2000" b="1" i="0" u="none" strike="noStrike" cap="none" normalizeH="0" baseline="0" smtClean="0">
                          <a:ln>
                            <a:noFill/>
                          </a:ln>
                          <a:solidFill>
                            <a:srgbClr val="FFFF00"/>
                          </a:solidFill>
                          <a:effectLst/>
                          <a:latin typeface="Times New Roman" pitchFamily="18" charset="0"/>
                          <a:cs typeface="Times New Roman" pitchFamily="18" charset="0"/>
                        </a:rPr>
                        <a:t>65,2</a:t>
                      </a:r>
                      <a:endParaRPr kumimoji="0" lang="pt-BR" sz="2000" b="1" i="0" u="none" strike="noStrike" cap="none" normalizeH="0" baseline="0" smtClean="0">
                        <a:ln>
                          <a:noFill/>
                        </a:ln>
                        <a:solidFill>
                          <a:srgbClr val="FFFF00"/>
                        </a:solidFill>
                        <a:effectLst/>
                        <a:latin typeface="Times New Roman" pitchFamily="18" charset="0"/>
                      </a:endParaRPr>
                    </a:p>
                  </a:txBody>
                  <a:tcPr anchor="b"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solidFill>
                      <a:srgbClr val="990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pt-BR" sz="2000" b="1" i="0" u="none" strike="noStrike" cap="none" normalizeH="0" baseline="0" smtClean="0">
                          <a:ln>
                            <a:noFill/>
                          </a:ln>
                          <a:solidFill>
                            <a:srgbClr val="FFFF00"/>
                          </a:solidFill>
                          <a:effectLst/>
                          <a:latin typeface="Times New Roman" pitchFamily="18" charset="0"/>
                          <a:cs typeface="Times New Roman" pitchFamily="18" charset="0"/>
                        </a:rPr>
                        <a:t>21,7</a:t>
                      </a:r>
                      <a:endParaRPr kumimoji="0" lang="pt-BR" sz="2000" b="1" i="0" u="none" strike="noStrike" cap="none" normalizeH="0" baseline="0" smtClean="0">
                        <a:ln>
                          <a:noFill/>
                        </a:ln>
                        <a:solidFill>
                          <a:srgbClr val="FFFF00"/>
                        </a:solidFill>
                        <a:effectLst/>
                        <a:latin typeface="Times New Roman" pitchFamily="18" charset="0"/>
                      </a:endParaRPr>
                    </a:p>
                  </a:txBody>
                  <a:tcPr anchor="b"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solidFill>
                      <a:srgbClr val="990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pt-BR" sz="2000" b="1" i="0" u="none" strike="noStrike" cap="none" normalizeH="0" baseline="0" smtClean="0">
                          <a:ln>
                            <a:noFill/>
                          </a:ln>
                          <a:solidFill>
                            <a:srgbClr val="FFFF00"/>
                          </a:solidFill>
                          <a:effectLst/>
                          <a:latin typeface="Times New Roman" pitchFamily="18" charset="0"/>
                          <a:cs typeface="Times New Roman" pitchFamily="18" charset="0"/>
                        </a:rPr>
                        <a:t>8,7</a:t>
                      </a:r>
                      <a:endParaRPr kumimoji="0" lang="pt-BR" sz="2000" b="1" i="0" u="none" strike="noStrike" cap="none" normalizeH="0" baseline="0" smtClean="0">
                        <a:ln>
                          <a:noFill/>
                        </a:ln>
                        <a:solidFill>
                          <a:srgbClr val="FFFF00"/>
                        </a:solidFill>
                        <a:effectLst/>
                        <a:latin typeface="Times New Roman" pitchFamily="18" charset="0"/>
                      </a:endParaRPr>
                    </a:p>
                  </a:txBody>
                  <a:tcPr anchor="b"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solidFill>
                      <a:srgbClr val="990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pt-BR" sz="2000" b="1" i="0" u="none" strike="noStrike" cap="none" normalizeH="0" baseline="0" dirty="0" smtClean="0">
                          <a:ln>
                            <a:noFill/>
                          </a:ln>
                          <a:solidFill>
                            <a:srgbClr val="FFFF00"/>
                          </a:solidFill>
                          <a:effectLst/>
                          <a:latin typeface="Times New Roman" pitchFamily="18" charset="0"/>
                          <a:cs typeface="Times New Roman" pitchFamily="18" charset="0"/>
                        </a:rPr>
                        <a:t>4,3</a:t>
                      </a:r>
                      <a:endParaRPr kumimoji="0" lang="pt-BR" sz="2000" b="1" i="0" u="none" strike="noStrike" cap="none" normalizeH="0" baseline="0" dirty="0" smtClean="0">
                        <a:ln>
                          <a:noFill/>
                        </a:ln>
                        <a:solidFill>
                          <a:srgbClr val="FFFF00"/>
                        </a:solidFill>
                        <a:effectLst/>
                        <a:latin typeface="Times New Roman" pitchFamily="18" charset="0"/>
                      </a:endParaRPr>
                    </a:p>
                  </a:txBody>
                  <a:tcPr anchor="b" horzOverflow="overflow">
                    <a:lnL>
                      <a:noFill/>
                    </a:lnL>
                    <a:lnR cap="flat">
                      <a:noFill/>
                    </a:lnR>
                    <a:lnT>
                      <a:noFill/>
                    </a:lnT>
                    <a:lnB w="12700" cap="flat" cmpd="sng" algn="ctr">
                      <a:solidFill>
                        <a:srgbClr val="000000"/>
                      </a:solidFill>
                      <a:prstDash val="solid"/>
                      <a:round/>
                      <a:headEnd type="none" w="med" len="med"/>
                      <a:tailEnd type="none" w="med" len="med"/>
                    </a:lnB>
                    <a:lnTlToBr>
                      <a:noFill/>
                    </a:lnTlToBr>
                    <a:lnBlToTr>
                      <a:noFill/>
                    </a:lnBlToTr>
                    <a:solidFill>
                      <a:srgbClr val="990000"/>
                    </a:solidFill>
                  </a:tcPr>
                </a:tc>
              </a:tr>
            </a:tbl>
          </a:graphicData>
        </a:graphic>
      </p:graphicFrame>
    </p:spTree>
  </p:cSld>
  <p:clrMapOvr>
    <a:masterClrMapping/>
  </p:clrMapOvr>
  <p:transition>
    <p:wipe dir="r"/>
  </p:transition>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2354" name="TextBox 1"/>
          <p:cNvSpPr txBox="1">
            <a:spLocks noChangeArrowheads="1"/>
          </p:cNvSpPr>
          <p:nvPr/>
        </p:nvSpPr>
        <p:spPr bwMode="auto">
          <a:xfrm>
            <a:off x="452438" y="1822450"/>
            <a:ext cx="8929687" cy="4648200"/>
          </a:xfrm>
          <a:prstGeom prst="rect">
            <a:avLst/>
          </a:prstGeom>
          <a:solidFill>
            <a:srgbClr val="FF0000"/>
          </a:solidFill>
          <a:ln w="9525">
            <a:noFill/>
            <a:miter lim="800000"/>
            <a:headEnd/>
            <a:tailEnd/>
          </a:ln>
        </p:spPr>
        <p:txBody>
          <a:bodyPr>
            <a:spAutoFit/>
          </a:bodyPr>
          <a:lstStyle/>
          <a:p>
            <a:endParaRPr lang="pt-BR" sz="4000">
              <a:solidFill>
                <a:srgbClr val="FFFFFF"/>
              </a:solidFill>
              <a:latin typeface="Arial" charset="0"/>
              <a:cs typeface="Arial" charset="0"/>
            </a:endParaRPr>
          </a:p>
          <a:p>
            <a:r>
              <a:rPr lang="pt-BR" sz="3200">
                <a:solidFill>
                  <a:srgbClr val="FFFFFF"/>
                </a:solidFill>
                <a:latin typeface="Arial" charset="0"/>
                <a:cs typeface="Arial" charset="0"/>
              </a:rPr>
              <a:t>Milho Transgênico x Controle Biológico</a:t>
            </a:r>
          </a:p>
          <a:p>
            <a:endParaRPr lang="pt-BR" sz="3200">
              <a:solidFill>
                <a:srgbClr val="FFFFFF"/>
              </a:solidFill>
              <a:latin typeface="Arial" charset="0"/>
              <a:cs typeface="Arial" charset="0"/>
            </a:endParaRPr>
          </a:p>
          <a:p>
            <a:r>
              <a:rPr lang="pt-BR" sz="3200">
                <a:solidFill>
                  <a:srgbClr val="FFFFFF"/>
                </a:solidFill>
                <a:latin typeface="Arial" charset="0"/>
                <a:cs typeface="Arial" charset="0"/>
              </a:rPr>
              <a:t>Compatibilidade?</a:t>
            </a:r>
          </a:p>
          <a:p>
            <a:endParaRPr lang="pt-BR" sz="3200">
              <a:solidFill>
                <a:srgbClr val="FFFFFF"/>
              </a:solidFill>
              <a:latin typeface="Arial" charset="0"/>
              <a:cs typeface="Arial" charset="0"/>
            </a:endParaRPr>
          </a:p>
          <a:p>
            <a:r>
              <a:rPr lang="pt-BR" sz="3200">
                <a:solidFill>
                  <a:srgbClr val="FFFF00"/>
                </a:solidFill>
                <a:latin typeface="Arial" charset="0"/>
                <a:cs typeface="Arial" charset="0"/>
              </a:rPr>
              <a:t>SIM para alguns agentes de controle biológico, como os insetos predadores e os parasitóides de ovos</a:t>
            </a:r>
          </a:p>
          <a:p>
            <a:r>
              <a:rPr lang="pt-BR" sz="3200">
                <a:solidFill>
                  <a:srgbClr val="FFFFFF"/>
                </a:solidFill>
                <a:latin typeface="Arial" charset="0"/>
                <a:cs typeface="Arial" charset="0"/>
              </a:rPr>
              <a:t> </a:t>
            </a:r>
            <a:endParaRPr lang="pt-BR" sz="4000">
              <a:solidFill>
                <a:srgbClr val="FFFFFF"/>
              </a:solidFill>
              <a:latin typeface="Arial" charset="0"/>
              <a:cs typeface="Arial" charset="0"/>
            </a:endParaRPr>
          </a:p>
        </p:txBody>
      </p:sp>
    </p:spTree>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3378" name="Content Placeholder 2"/>
          <p:cNvSpPr>
            <a:spLocks noGrp="1"/>
          </p:cNvSpPr>
          <p:nvPr>
            <p:ph idx="1"/>
          </p:nvPr>
        </p:nvSpPr>
        <p:spPr>
          <a:xfrm>
            <a:off x="0" y="1714500"/>
            <a:ext cx="9906000" cy="4643438"/>
          </a:xfrm>
          <a:solidFill>
            <a:schemeClr val="bg1"/>
          </a:solidFill>
        </p:spPr>
        <p:txBody>
          <a:bodyPr/>
          <a:lstStyle/>
          <a:p>
            <a:pPr lvl="1"/>
            <a:r>
              <a:rPr lang="pt-BR" i="1" smtClean="0">
                <a:solidFill>
                  <a:srgbClr val="C00000"/>
                </a:solidFill>
              </a:rPr>
              <a:t>Telenomus remus</a:t>
            </a:r>
            <a:r>
              <a:rPr lang="pt-BR" smtClean="0">
                <a:solidFill>
                  <a:srgbClr val="C00000"/>
                </a:solidFill>
              </a:rPr>
              <a:t>  e </a:t>
            </a:r>
            <a:r>
              <a:rPr lang="pt-BR" i="1" smtClean="0">
                <a:solidFill>
                  <a:srgbClr val="FF0000"/>
                </a:solidFill>
              </a:rPr>
              <a:t>Trichogramma</a:t>
            </a:r>
            <a:r>
              <a:rPr lang="pt-BR" smtClean="0">
                <a:solidFill>
                  <a:srgbClr val="FF0000"/>
                </a:solidFill>
              </a:rPr>
              <a:t>, que vivem exclusivamente de ovos das pragas </a:t>
            </a:r>
            <a:endParaRPr lang="pt-BR" smtClean="0"/>
          </a:p>
          <a:p>
            <a:pPr lvl="1"/>
            <a:endParaRPr lang="pt-BR" smtClean="0"/>
          </a:p>
          <a:p>
            <a:pPr lvl="1" algn="ctr">
              <a:buFontTx/>
              <a:buNone/>
            </a:pPr>
            <a:r>
              <a:rPr lang="pt-BR" b="1" smtClean="0">
                <a:solidFill>
                  <a:srgbClr val="0000CC"/>
                </a:solidFill>
              </a:rPr>
              <a:t>Facilidade de criação em grande escala, baixo custo, fácil manejo, eficiência e </a:t>
            </a:r>
            <a:r>
              <a:rPr lang="pt-BR" sz="3600" b="1" u="sng" smtClean="0">
                <a:solidFill>
                  <a:srgbClr val="FF0000"/>
                </a:solidFill>
              </a:rPr>
              <a:t>disponibilidade comercial</a:t>
            </a:r>
            <a:r>
              <a:rPr lang="pt-BR" sz="3600" b="1" u="sng" smtClean="0">
                <a:solidFill>
                  <a:srgbClr val="0000CC"/>
                </a:solidFill>
              </a:rPr>
              <a:t>. </a:t>
            </a:r>
            <a:endParaRPr lang="pt-BR" b="1" u="sng" smtClean="0">
              <a:solidFill>
                <a:srgbClr val="0000CC"/>
              </a:solidFill>
            </a:endParaRPr>
          </a:p>
          <a:p>
            <a:pPr lvl="1" algn="ctr">
              <a:buFontTx/>
              <a:buNone/>
            </a:pPr>
            <a:r>
              <a:rPr lang="pt-BR" b="1" smtClean="0">
                <a:solidFill>
                  <a:srgbClr val="0000CC"/>
                </a:solidFill>
              </a:rPr>
              <a:t>Podem ser </a:t>
            </a:r>
            <a:r>
              <a:rPr lang="pt-BR" b="1" u="sng" smtClean="0">
                <a:solidFill>
                  <a:srgbClr val="0000CC"/>
                </a:solidFill>
              </a:rPr>
              <a:t>criados</a:t>
            </a:r>
            <a:r>
              <a:rPr lang="pt-BR" b="1" smtClean="0">
                <a:solidFill>
                  <a:srgbClr val="0000CC"/>
                </a:solidFill>
              </a:rPr>
              <a:t> pelo próprio produtor</a:t>
            </a:r>
            <a:endParaRPr lang="pt-BR" b="1" smtClean="0">
              <a:solidFill>
                <a:srgbClr val="C00000"/>
              </a:solidFill>
            </a:endParaRPr>
          </a:p>
        </p:txBody>
      </p:sp>
      <p:sp>
        <p:nvSpPr>
          <p:cNvPr id="2" name="Title 1"/>
          <p:cNvSpPr>
            <a:spLocks noGrp="1"/>
          </p:cNvSpPr>
          <p:nvPr>
            <p:ph type="title"/>
          </p:nvPr>
        </p:nvSpPr>
        <p:spPr>
          <a:xfrm>
            <a:off x="0" y="214290"/>
            <a:ext cx="9906000" cy="1428760"/>
          </a:xfrm>
          <a:solidFill>
            <a:schemeClr val="tx1"/>
          </a:solidFill>
        </p:spPr>
        <p:txBody>
          <a:bodyPr>
            <a:noAutofit/>
          </a:bodyPr>
          <a:lstStyle/>
          <a:p>
            <a:pPr algn="ctr" fontAlgn="auto">
              <a:spcAft>
                <a:spcPts val="0"/>
              </a:spcAft>
              <a:defRPr/>
            </a:pPr>
            <a:r>
              <a:rPr lang="pt-BR" sz="3600" dirty="0" smtClean="0"/>
              <a:t/>
            </a:r>
            <a:br>
              <a:rPr lang="pt-BR" sz="3600" dirty="0" smtClean="0"/>
            </a:br>
            <a:r>
              <a:rPr lang="pt-BR" sz="3600" dirty="0" smtClean="0">
                <a:solidFill>
                  <a:srgbClr val="0000CC"/>
                </a:solidFill>
              </a:rPr>
              <a:t> </a:t>
            </a:r>
            <a:br>
              <a:rPr lang="pt-BR" sz="3600" dirty="0" smtClean="0">
                <a:solidFill>
                  <a:srgbClr val="0000CC"/>
                </a:solidFill>
              </a:rPr>
            </a:br>
            <a:r>
              <a:rPr lang="pt-BR" sz="3600" dirty="0" smtClean="0">
                <a:solidFill>
                  <a:schemeClr val="bg1"/>
                </a:solidFill>
              </a:rPr>
              <a:t>Por exemplo,  </a:t>
            </a:r>
            <a:r>
              <a:rPr lang="pt-BR" sz="3600" dirty="0" smtClean="0">
                <a:solidFill>
                  <a:srgbClr val="FFFF00"/>
                </a:solidFill>
              </a:rPr>
              <a:t>parasitóides de ovos </a:t>
            </a:r>
            <a:br>
              <a:rPr lang="pt-BR" sz="3600" dirty="0" smtClean="0">
                <a:solidFill>
                  <a:srgbClr val="FFFF00"/>
                </a:solidFill>
              </a:rPr>
            </a:br>
            <a:r>
              <a:rPr lang="pt-BR" sz="3600" dirty="0" smtClean="0"/>
              <a:t/>
            </a:r>
            <a:br>
              <a:rPr lang="pt-BR" sz="3600" dirty="0" smtClean="0"/>
            </a:br>
            <a:endParaRPr lang="pt-BR" sz="3600" dirty="0" smtClean="0"/>
          </a:p>
        </p:txBody>
      </p:sp>
    </p:spTree>
  </p:cSld>
  <p:clrMapOvr>
    <a:masterClrMapping/>
  </p:clrMapOvr>
  <p:transition/>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02" name="Content Placeholder 3" descr="varios 016.jpg"/>
          <p:cNvPicPr>
            <a:picLocks noGrp="1" noChangeAspect="1"/>
          </p:cNvPicPr>
          <p:nvPr>
            <p:ph idx="1"/>
          </p:nvPr>
        </p:nvPicPr>
        <p:blipFill>
          <a:blip r:embed="rId3" cstate="email"/>
          <a:srcRect/>
          <a:stretch>
            <a:fillRect/>
          </a:stretch>
        </p:blipFill>
        <p:spPr>
          <a:xfrm>
            <a:off x="231775" y="1928813"/>
            <a:ext cx="6681788" cy="4625975"/>
          </a:xfrm>
          <a:ln w="76200">
            <a:solidFill>
              <a:srgbClr val="0033CC"/>
            </a:solidFill>
          </a:ln>
        </p:spPr>
      </p:pic>
      <p:pic>
        <p:nvPicPr>
          <p:cNvPr id="614403" name="Picture 4" descr="TELENOMUS REMUS IVAN28JAN 040B.jpg"/>
          <p:cNvPicPr>
            <a:picLocks noChangeAspect="1"/>
          </p:cNvPicPr>
          <p:nvPr/>
        </p:nvPicPr>
        <p:blipFill>
          <a:blip r:embed="rId4"/>
          <a:srcRect/>
          <a:stretch>
            <a:fillRect/>
          </a:stretch>
        </p:blipFill>
        <p:spPr bwMode="auto">
          <a:xfrm>
            <a:off x="5262563" y="2571750"/>
            <a:ext cx="4540250" cy="3454400"/>
          </a:xfrm>
          <a:prstGeom prst="rect">
            <a:avLst/>
          </a:prstGeom>
          <a:noFill/>
          <a:ln w="76200">
            <a:solidFill>
              <a:srgbClr val="0033CC"/>
            </a:solidFill>
            <a:miter lim="800000"/>
            <a:headEnd/>
            <a:tailEnd/>
          </a:ln>
        </p:spPr>
      </p:pic>
      <p:sp>
        <p:nvSpPr>
          <p:cNvPr id="5" name="Title 1"/>
          <p:cNvSpPr txBox="1">
            <a:spLocks/>
          </p:cNvSpPr>
          <p:nvPr/>
        </p:nvSpPr>
        <p:spPr>
          <a:xfrm>
            <a:off x="0" y="214290"/>
            <a:ext cx="9906000" cy="1285884"/>
          </a:xfrm>
          <a:prstGeom prst="rect">
            <a:avLst/>
          </a:prstGeom>
          <a:solidFill>
            <a:schemeClr val="tx1"/>
          </a:solidFill>
        </p:spPr>
        <p:txBody>
          <a:bodyPr rIns="45720" anchor="ctr">
            <a:scene3d>
              <a:camera prst="orthographicFront"/>
              <a:lightRig rig="threePt" dir="t">
                <a:rot lat="0" lon="0" rev="4800000"/>
              </a:lightRig>
            </a:scene3d>
            <a:sp3d prstMaterial="matte">
              <a:bevelT w="50800" h="10160"/>
            </a:sp3d>
          </a:bodyPr>
          <a:lstStyle/>
          <a:p>
            <a:pPr eaLnBrk="0" fontAlgn="auto" hangingPunct="0">
              <a:spcAft>
                <a:spcPts val="0"/>
              </a:spcAft>
              <a:defRPr/>
            </a:pPr>
            <a:r>
              <a:rPr lang="pt-BR" sz="4400" b="1" dirty="0">
                <a:solidFill>
                  <a:srgbClr val="FFC800"/>
                </a:solidFill>
                <a:latin typeface="Corbel"/>
              </a:rPr>
              <a:t/>
            </a:r>
            <a:br>
              <a:rPr lang="pt-BR" sz="4400" b="1" dirty="0">
                <a:solidFill>
                  <a:srgbClr val="FFC800"/>
                </a:solidFill>
                <a:latin typeface="Corbel"/>
              </a:rPr>
            </a:br>
            <a:r>
              <a:rPr lang="pt-BR" sz="4400" dirty="0">
                <a:solidFill>
                  <a:srgbClr val="FFFF00"/>
                </a:solidFill>
                <a:latin typeface="Arial" charset="0"/>
              </a:rPr>
              <a:t> Parasitóides de ovos </a:t>
            </a:r>
            <a:r>
              <a:rPr lang="pt-BR" sz="4400" b="1" dirty="0">
                <a:solidFill>
                  <a:srgbClr val="FFC800"/>
                </a:solidFill>
                <a:latin typeface="Corbel"/>
              </a:rPr>
              <a:t/>
            </a:r>
            <a:br>
              <a:rPr lang="pt-BR" sz="4400" b="1" dirty="0">
                <a:solidFill>
                  <a:srgbClr val="FFC800"/>
                </a:solidFill>
                <a:latin typeface="Corbel"/>
              </a:rPr>
            </a:br>
            <a:endParaRPr lang="pt-BR" sz="4400" b="1" dirty="0">
              <a:solidFill>
                <a:srgbClr val="FFC800"/>
              </a:solidFill>
              <a:latin typeface="Corbel"/>
            </a:endParaRPr>
          </a:p>
        </p:txBody>
      </p:sp>
      <p:sp>
        <p:nvSpPr>
          <p:cNvPr id="7" name="Title 1"/>
          <p:cNvSpPr>
            <a:spLocks noGrp="1"/>
          </p:cNvSpPr>
          <p:nvPr>
            <p:ph type="title"/>
          </p:nvPr>
        </p:nvSpPr>
        <p:spPr>
          <a:xfrm>
            <a:off x="2166919" y="1643050"/>
            <a:ext cx="5123233" cy="1143008"/>
          </a:xfrm>
        </p:spPr>
        <p:txBody>
          <a:bodyPr/>
          <a:lstStyle/>
          <a:p>
            <a:pPr>
              <a:defRPr/>
            </a:pPr>
            <a:r>
              <a:rPr lang="pt-BR" i="1" dirty="0" smtClean="0">
                <a:solidFill>
                  <a:srgbClr val="FFFF00"/>
                </a:solidFill>
              </a:rPr>
              <a:t>Telenomus remus</a:t>
            </a:r>
            <a:endParaRPr lang="pt-BR" i="1" dirty="0">
              <a:solidFill>
                <a:srgbClr val="FFFF00"/>
              </a:solidFill>
            </a:endParaRPr>
          </a:p>
        </p:txBody>
      </p:sp>
    </p:spTree>
  </p:cSld>
  <p:clrMapOvr>
    <a:masterClrMapping/>
  </p:clrMapOvr>
  <p:transition/>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pt-BR" dirty="0" smtClean="0"/>
              <a:t>Uso de armadilha com feromônio</a:t>
            </a:r>
            <a:endParaRPr lang="pt-BR" dirty="0"/>
          </a:p>
        </p:txBody>
      </p:sp>
      <p:pic>
        <p:nvPicPr>
          <p:cNvPr id="615427" name="Picture 4" descr="varios 031.jpg"/>
          <p:cNvPicPr>
            <a:picLocks noChangeAspect="1"/>
          </p:cNvPicPr>
          <p:nvPr/>
        </p:nvPicPr>
        <p:blipFill>
          <a:blip r:embed="rId3" cstate="email"/>
          <a:srcRect/>
          <a:stretch>
            <a:fillRect/>
          </a:stretch>
        </p:blipFill>
        <p:spPr bwMode="auto">
          <a:xfrm>
            <a:off x="1470025" y="1643063"/>
            <a:ext cx="7326313" cy="5072062"/>
          </a:xfrm>
          <a:prstGeom prst="rect">
            <a:avLst/>
          </a:prstGeom>
          <a:noFill/>
          <a:ln w="9525">
            <a:noFill/>
            <a:miter lim="800000"/>
            <a:headEnd/>
            <a:tailEnd/>
          </a:ln>
        </p:spPr>
      </p:pic>
      <p:sp>
        <p:nvSpPr>
          <p:cNvPr id="615428" name="Text Box 3"/>
          <p:cNvSpPr txBox="1">
            <a:spLocks noChangeArrowheads="1"/>
          </p:cNvSpPr>
          <p:nvPr/>
        </p:nvSpPr>
        <p:spPr bwMode="auto">
          <a:xfrm>
            <a:off x="387350" y="6191250"/>
            <a:ext cx="9286875" cy="523875"/>
          </a:xfrm>
          <a:prstGeom prst="rect">
            <a:avLst/>
          </a:prstGeom>
          <a:solidFill>
            <a:srgbClr val="800000"/>
          </a:solidFill>
          <a:ln w="76200">
            <a:solidFill>
              <a:srgbClr val="FFFF00"/>
            </a:solidFill>
            <a:miter lim="800000"/>
            <a:headEnd/>
            <a:tailEnd/>
          </a:ln>
        </p:spPr>
        <p:txBody>
          <a:bodyPr>
            <a:spAutoFit/>
          </a:bodyPr>
          <a:lstStyle/>
          <a:p>
            <a:r>
              <a:rPr lang="pt-BR" sz="2800" b="1">
                <a:solidFill>
                  <a:srgbClr val="FFFF00"/>
                </a:solidFill>
                <a:latin typeface="Arial" charset="0"/>
                <a:cs typeface="Arial" charset="0"/>
              </a:rPr>
              <a:t>CB de </a:t>
            </a:r>
            <a:r>
              <a:rPr lang="pt-BR" sz="2800" b="1" i="1">
                <a:solidFill>
                  <a:srgbClr val="FFFF00"/>
                </a:solidFill>
                <a:latin typeface="Arial" charset="0"/>
                <a:cs typeface="Arial" charset="0"/>
              </a:rPr>
              <a:t>S. frugiperda</a:t>
            </a:r>
            <a:r>
              <a:rPr lang="pt-BR" sz="2800" b="1">
                <a:solidFill>
                  <a:srgbClr val="FFFF00"/>
                </a:solidFill>
                <a:latin typeface="Arial" charset="0"/>
                <a:cs typeface="Arial" charset="0"/>
              </a:rPr>
              <a:t>  com </a:t>
            </a:r>
            <a:r>
              <a:rPr lang="pt-BR" sz="2800" b="1" i="1">
                <a:solidFill>
                  <a:srgbClr val="FFFF00"/>
                </a:solidFill>
                <a:latin typeface="Arial" charset="0"/>
                <a:cs typeface="Arial" charset="0"/>
              </a:rPr>
              <a:t>Telenomus remus</a:t>
            </a:r>
            <a:r>
              <a:rPr lang="pt-BR" sz="2800" b="1">
                <a:solidFill>
                  <a:srgbClr val="FFFF00"/>
                </a:solidFill>
                <a:latin typeface="Arial" charset="0"/>
                <a:cs typeface="Arial" charset="0"/>
              </a:rPr>
              <a:t> </a:t>
            </a:r>
          </a:p>
        </p:txBody>
      </p:sp>
    </p:spTree>
  </p:cSld>
  <p:clrMapOvr>
    <a:masterClrMapping/>
  </p:clrMapOvr>
  <p:transition/>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pt-BR" dirty="0" smtClean="0"/>
              <a:t>Uso de feromônio</a:t>
            </a:r>
            <a:endParaRPr lang="pt-BR" dirty="0"/>
          </a:p>
        </p:txBody>
      </p:sp>
      <p:pic>
        <p:nvPicPr>
          <p:cNvPr id="616451" name="Picture 4" descr="Armadilha cultivar 015.jpg"/>
          <p:cNvPicPr>
            <a:picLocks noChangeAspect="1"/>
          </p:cNvPicPr>
          <p:nvPr/>
        </p:nvPicPr>
        <p:blipFill>
          <a:blip r:embed="rId3" cstate="email"/>
          <a:srcRect/>
          <a:stretch>
            <a:fillRect/>
          </a:stretch>
        </p:blipFill>
        <p:spPr bwMode="auto">
          <a:xfrm>
            <a:off x="1444625" y="1643063"/>
            <a:ext cx="7223125" cy="500062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pt-BR" dirty="0" smtClean="0"/>
              <a:t>Uso de feromônio</a:t>
            </a:r>
            <a:endParaRPr lang="pt-BR" dirty="0"/>
          </a:p>
        </p:txBody>
      </p:sp>
      <p:graphicFrame>
        <p:nvGraphicFramePr>
          <p:cNvPr id="9218" name="Object 2"/>
          <p:cNvGraphicFramePr>
            <a:graphicFrameLocks noChangeAspect="1"/>
          </p:cNvGraphicFramePr>
          <p:nvPr/>
        </p:nvGraphicFramePr>
        <p:xfrm>
          <a:off x="715963" y="1406525"/>
          <a:ext cx="8183562" cy="5237163"/>
        </p:xfrm>
        <a:graphic>
          <a:graphicData uri="http://schemas.openxmlformats.org/presentationml/2006/ole">
            <p:oleObj spid="_x0000_s9218" name="Planilha" r:id="rId4" imgW="7343887" imgH="5962650" progId="Excel.Sheet.8">
              <p:embed/>
            </p:oleObj>
          </a:graphicData>
        </a:graphic>
      </p:graphicFrame>
      <p:sp>
        <p:nvSpPr>
          <p:cNvPr id="6" name="Line 3"/>
          <p:cNvSpPr>
            <a:spLocks noChangeShapeType="1"/>
          </p:cNvSpPr>
          <p:nvPr/>
        </p:nvSpPr>
        <p:spPr bwMode="auto">
          <a:xfrm>
            <a:off x="2740025" y="4889500"/>
            <a:ext cx="0" cy="588963"/>
          </a:xfrm>
          <a:prstGeom prst="line">
            <a:avLst/>
          </a:prstGeom>
          <a:noFill/>
          <a:ln w="76200">
            <a:solidFill>
              <a:srgbClr val="FF0000"/>
            </a:solidFill>
            <a:round/>
            <a:headEnd/>
            <a:tailEnd type="triangle" w="med" len="med"/>
          </a:ln>
        </p:spPr>
        <p:txBody>
          <a:bodyPr/>
          <a:lstStyle/>
          <a:p>
            <a:endParaRPr lang="pt-BR"/>
          </a:p>
        </p:txBody>
      </p:sp>
      <p:sp>
        <p:nvSpPr>
          <p:cNvPr id="9221" name="Line 4"/>
          <p:cNvSpPr>
            <a:spLocks noChangeShapeType="1"/>
          </p:cNvSpPr>
          <p:nvPr/>
        </p:nvSpPr>
        <p:spPr bwMode="auto">
          <a:xfrm>
            <a:off x="1489075" y="5465763"/>
            <a:ext cx="7316788" cy="1587"/>
          </a:xfrm>
          <a:prstGeom prst="line">
            <a:avLst/>
          </a:prstGeom>
          <a:noFill/>
          <a:ln w="38100">
            <a:solidFill>
              <a:srgbClr val="0000FF"/>
            </a:solidFill>
            <a:round/>
            <a:headEnd/>
            <a:tailEnd/>
          </a:ln>
        </p:spPr>
        <p:txBody>
          <a:bodyPr/>
          <a:lstStyle/>
          <a:p>
            <a:endParaRPr lang="pt-BR"/>
          </a:p>
        </p:txBody>
      </p:sp>
      <p:sp>
        <p:nvSpPr>
          <p:cNvPr id="9222" name="Text Box 5"/>
          <p:cNvSpPr txBox="1">
            <a:spLocks noChangeArrowheads="1"/>
          </p:cNvSpPr>
          <p:nvPr/>
        </p:nvSpPr>
        <p:spPr bwMode="auto">
          <a:xfrm>
            <a:off x="5862638" y="1758950"/>
            <a:ext cx="1868487" cy="1570038"/>
          </a:xfrm>
          <a:prstGeom prst="rect">
            <a:avLst/>
          </a:prstGeom>
          <a:solidFill>
            <a:srgbClr val="800000"/>
          </a:solidFill>
          <a:ln w="9525">
            <a:solidFill>
              <a:srgbClr val="FF0000"/>
            </a:solidFill>
            <a:miter lim="800000"/>
            <a:headEnd/>
            <a:tailEnd/>
          </a:ln>
        </p:spPr>
        <p:txBody>
          <a:bodyPr wrap="none">
            <a:spAutoFit/>
          </a:bodyPr>
          <a:lstStyle/>
          <a:p>
            <a:r>
              <a:rPr lang="pt-BR">
                <a:solidFill>
                  <a:srgbClr val="FFFF00"/>
                </a:solidFill>
                <a:latin typeface="Arial" charset="0"/>
                <a:cs typeface="Arial" charset="0"/>
              </a:rPr>
              <a:t>       </a:t>
            </a:r>
            <a:r>
              <a:rPr lang="pt-BR" sz="1800" b="1">
                <a:solidFill>
                  <a:srgbClr val="FFFF00"/>
                </a:solidFill>
                <a:latin typeface="Arial" charset="0"/>
                <a:cs typeface="Arial" charset="0"/>
              </a:rPr>
              <a:t>Liberação</a:t>
            </a:r>
          </a:p>
          <a:p>
            <a:r>
              <a:rPr lang="pt-BR" sz="1800" b="1">
                <a:solidFill>
                  <a:srgbClr val="FFFF00"/>
                </a:solidFill>
                <a:latin typeface="Arial" charset="0"/>
                <a:cs typeface="Arial" charset="0"/>
              </a:rPr>
              <a:t>     24/11</a:t>
            </a:r>
          </a:p>
          <a:p>
            <a:r>
              <a:rPr lang="pt-BR" sz="1800" b="1">
                <a:solidFill>
                  <a:srgbClr val="FFFF00"/>
                </a:solidFill>
                <a:latin typeface="Arial" charset="0"/>
                <a:cs typeface="Arial" charset="0"/>
              </a:rPr>
              <a:t>     27/11</a:t>
            </a:r>
          </a:p>
          <a:p>
            <a:r>
              <a:rPr lang="pt-BR" sz="1800" b="1">
                <a:solidFill>
                  <a:srgbClr val="FFFF00"/>
                </a:solidFill>
                <a:latin typeface="Arial" charset="0"/>
                <a:cs typeface="Arial" charset="0"/>
              </a:rPr>
              <a:t>    30/11</a:t>
            </a:r>
          </a:p>
          <a:p>
            <a:endParaRPr lang="pt-BR" sz="1800" b="1">
              <a:solidFill>
                <a:srgbClr val="FFFF00"/>
              </a:solidFill>
              <a:latin typeface="Arial" charset="0"/>
              <a:cs typeface="Arial" charset="0"/>
            </a:endParaRPr>
          </a:p>
        </p:txBody>
      </p:sp>
      <p:sp>
        <p:nvSpPr>
          <p:cNvPr id="9223" name="Line 6"/>
          <p:cNvSpPr>
            <a:spLocks noChangeShapeType="1"/>
          </p:cNvSpPr>
          <p:nvPr/>
        </p:nvSpPr>
        <p:spPr bwMode="auto">
          <a:xfrm flipV="1">
            <a:off x="5780088" y="2009775"/>
            <a:ext cx="496887" cy="0"/>
          </a:xfrm>
          <a:prstGeom prst="line">
            <a:avLst/>
          </a:prstGeom>
          <a:noFill/>
          <a:ln w="76200">
            <a:solidFill>
              <a:srgbClr val="FF0000"/>
            </a:solidFill>
            <a:round/>
            <a:headEnd/>
            <a:tailEnd type="triangle" w="med" len="med"/>
          </a:ln>
        </p:spPr>
        <p:txBody>
          <a:bodyPr/>
          <a:lstStyle/>
          <a:p>
            <a:endParaRPr lang="pt-BR"/>
          </a:p>
        </p:txBody>
      </p:sp>
      <p:sp>
        <p:nvSpPr>
          <p:cNvPr id="10" name="Line 7"/>
          <p:cNvSpPr>
            <a:spLocks noChangeShapeType="1"/>
          </p:cNvSpPr>
          <p:nvPr/>
        </p:nvSpPr>
        <p:spPr bwMode="auto">
          <a:xfrm>
            <a:off x="1725613" y="4889500"/>
            <a:ext cx="1587" cy="588963"/>
          </a:xfrm>
          <a:prstGeom prst="line">
            <a:avLst/>
          </a:prstGeom>
          <a:noFill/>
          <a:ln w="76200">
            <a:solidFill>
              <a:srgbClr val="FF0000"/>
            </a:solidFill>
            <a:round/>
            <a:headEnd/>
            <a:tailEnd type="triangle" w="med" len="med"/>
          </a:ln>
        </p:spPr>
        <p:txBody>
          <a:bodyPr/>
          <a:lstStyle/>
          <a:p>
            <a:endParaRPr lang="pt-BR"/>
          </a:p>
        </p:txBody>
      </p:sp>
      <p:sp>
        <p:nvSpPr>
          <p:cNvPr id="11" name="Line 8"/>
          <p:cNvSpPr>
            <a:spLocks noChangeShapeType="1"/>
          </p:cNvSpPr>
          <p:nvPr/>
        </p:nvSpPr>
        <p:spPr bwMode="auto">
          <a:xfrm>
            <a:off x="2270125" y="4889500"/>
            <a:ext cx="1588" cy="588963"/>
          </a:xfrm>
          <a:prstGeom prst="line">
            <a:avLst/>
          </a:prstGeom>
          <a:noFill/>
          <a:ln w="76200">
            <a:solidFill>
              <a:srgbClr val="FF0000"/>
            </a:solidFill>
            <a:round/>
            <a:headEnd/>
            <a:tailEnd type="triangle" w="med" len="med"/>
          </a:ln>
        </p:spPr>
        <p:txBody>
          <a:bodyPr/>
          <a:lstStyle/>
          <a:p>
            <a:endParaRPr lang="pt-B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1" grpId="0" animBg="1"/>
    </p:bld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pt-BR" dirty="0" smtClean="0"/>
              <a:t>Uso de feromônio e vespinha</a:t>
            </a:r>
            <a:endParaRPr lang="pt-BR" dirty="0"/>
          </a:p>
        </p:txBody>
      </p:sp>
      <p:graphicFrame>
        <p:nvGraphicFramePr>
          <p:cNvPr id="10242" name="Object 3"/>
          <p:cNvGraphicFramePr>
            <a:graphicFrameLocks noChangeAspect="1"/>
          </p:cNvGraphicFramePr>
          <p:nvPr/>
        </p:nvGraphicFramePr>
        <p:xfrm>
          <a:off x="1292225" y="1558925"/>
          <a:ext cx="6756400" cy="5154613"/>
        </p:xfrm>
        <a:graphic>
          <a:graphicData uri="http://schemas.openxmlformats.org/presentationml/2006/ole">
            <p:oleObj spid="_x0000_s10242" name="Origin Plot" r:id="rId4" imgW="4942800" imgH="3772440" progId="OrgPlot">
              <p:link updateAutomatic="1"/>
            </p:oleObj>
          </a:graphicData>
        </a:graphic>
      </p:graphicFrame>
    </p:spTree>
  </p:cSld>
  <p:clrMapOvr>
    <a:masterClrMapping/>
  </p:clrMapOvr>
  <p:transition/>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bg>
      <p:bgPr>
        <a:solidFill>
          <a:srgbClr val="990000"/>
        </a:solidFill>
        <a:effectLst/>
      </p:bgPr>
    </p:bg>
    <p:spTree>
      <p:nvGrpSpPr>
        <p:cNvPr id="1" name=""/>
        <p:cNvGrpSpPr/>
        <p:nvPr/>
      </p:nvGrpSpPr>
      <p:grpSpPr>
        <a:xfrm>
          <a:off x="0" y="0"/>
          <a:ext cx="0" cy="0"/>
          <a:chOff x="0" y="0"/>
          <a:chExt cx="0" cy="0"/>
        </a:xfrm>
      </p:grpSpPr>
      <p:graphicFrame>
        <p:nvGraphicFramePr>
          <p:cNvPr id="11266" name="Object 2"/>
          <p:cNvGraphicFramePr>
            <a:graphicFrameLocks noChangeAspect="1"/>
          </p:cNvGraphicFramePr>
          <p:nvPr/>
        </p:nvGraphicFramePr>
        <p:xfrm>
          <a:off x="1155700" y="2282825"/>
          <a:ext cx="7431088" cy="4575175"/>
        </p:xfrm>
        <a:graphic>
          <a:graphicData uri="http://schemas.openxmlformats.org/presentationml/2006/ole">
            <p:oleObj spid="_x0000_s11266" name="Gráfico" r:id="rId4" imgW="6096000" imgH="4067243" progId="MSGraph.Chart.8">
              <p:embed followColorScheme="full"/>
            </p:oleObj>
          </a:graphicData>
        </a:graphic>
      </p:graphicFrame>
      <p:sp>
        <p:nvSpPr>
          <p:cNvPr id="11268" name="Text Box 3"/>
          <p:cNvSpPr txBox="1">
            <a:spLocks noChangeArrowheads="1"/>
          </p:cNvSpPr>
          <p:nvPr/>
        </p:nvSpPr>
        <p:spPr bwMode="auto">
          <a:xfrm>
            <a:off x="1155700" y="1766888"/>
            <a:ext cx="7096125" cy="523875"/>
          </a:xfrm>
          <a:prstGeom prst="rect">
            <a:avLst/>
          </a:prstGeom>
          <a:noFill/>
          <a:ln w="9525">
            <a:noFill/>
            <a:miter lim="800000"/>
            <a:headEnd/>
            <a:tailEnd/>
          </a:ln>
        </p:spPr>
        <p:txBody>
          <a:bodyPr wrap="none">
            <a:spAutoFit/>
          </a:bodyPr>
          <a:lstStyle/>
          <a:p>
            <a:pPr algn="l" eaLnBrk="0" hangingPunct="0"/>
            <a:r>
              <a:rPr lang="pt-BR" sz="2800" b="1" i="1">
                <a:solidFill>
                  <a:srgbClr val="FFFF00"/>
                </a:solidFill>
              </a:rPr>
              <a:t>Telenomus remus</a:t>
            </a:r>
            <a:r>
              <a:rPr lang="pt-BR" sz="2800" b="1">
                <a:solidFill>
                  <a:srgbClr val="FFFF00"/>
                </a:solidFill>
              </a:rPr>
              <a:t> no controle de </a:t>
            </a:r>
            <a:r>
              <a:rPr lang="pt-BR" sz="2800" b="1" i="1">
                <a:solidFill>
                  <a:srgbClr val="FFFF00"/>
                </a:solidFill>
              </a:rPr>
              <a:t>S. frugiperda</a:t>
            </a:r>
          </a:p>
        </p:txBody>
      </p:sp>
      <p:sp>
        <p:nvSpPr>
          <p:cNvPr id="11269" name="Text Box 4"/>
          <p:cNvSpPr txBox="1">
            <a:spLocks noChangeArrowheads="1"/>
          </p:cNvSpPr>
          <p:nvPr/>
        </p:nvSpPr>
        <p:spPr bwMode="auto">
          <a:xfrm rot="-5400000">
            <a:off x="168275" y="3733801"/>
            <a:ext cx="2486025" cy="584200"/>
          </a:xfrm>
          <a:prstGeom prst="rect">
            <a:avLst/>
          </a:prstGeom>
          <a:noFill/>
          <a:ln w="9525">
            <a:noFill/>
            <a:miter lim="800000"/>
            <a:headEnd/>
            <a:tailEnd/>
          </a:ln>
        </p:spPr>
        <p:txBody>
          <a:bodyPr wrap="none">
            <a:spAutoFit/>
          </a:bodyPr>
          <a:lstStyle/>
          <a:p>
            <a:pPr algn="l" eaLnBrk="0" hangingPunct="0"/>
            <a:r>
              <a:rPr lang="pt-BR" sz="3200" b="1">
                <a:solidFill>
                  <a:srgbClr val="FFFF00"/>
                </a:solidFill>
              </a:rPr>
              <a:t>% de plantas</a:t>
            </a:r>
          </a:p>
        </p:txBody>
      </p: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5475" name="Oval 3"/>
          <p:cNvSpPr>
            <a:spLocks noChangeArrowheads="1"/>
          </p:cNvSpPr>
          <p:nvPr/>
        </p:nvSpPr>
        <p:spPr bwMode="auto">
          <a:xfrm>
            <a:off x="1238250" y="1073150"/>
            <a:ext cx="569913" cy="368300"/>
          </a:xfrm>
          <a:prstGeom prst="ellipse">
            <a:avLst/>
          </a:prstGeom>
          <a:solidFill>
            <a:schemeClr val="hlink"/>
          </a:solidFill>
          <a:ln w="12700">
            <a:solidFill>
              <a:schemeClr val="tx1"/>
            </a:solidFill>
            <a:round/>
            <a:headEnd/>
            <a:tailEnd/>
          </a:ln>
        </p:spPr>
        <p:txBody>
          <a:bodyPr wrap="none" anchor="ctr"/>
          <a:lstStyle/>
          <a:p>
            <a:pPr algn="l"/>
            <a:endParaRPr lang="pt-BR" sz="1800">
              <a:solidFill>
                <a:srgbClr val="FFFFCC"/>
              </a:solidFill>
              <a:latin typeface="Arial" charset="0"/>
            </a:endParaRPr>
          </a:p>
        </p:txBody>
      </p:sp>
      <p:sp>
        <p:nvSpPr>
          <p:cNvPr id="105476" name="Rectangle 4"/>
          <p:cNvSpPr>
            <a:spLocks noChangeArrowheads="1"/>
          </p:cNvSpPr>
          <p:nvPr/>
        </p:nvSpPr>
        <p:spPr bwMode="auto">
          <a:xfrm>
            <a:off x="293688" y="1000125"/>
            <a:ext cx="2322512" cy="458788"/>
          </a:xfrm>
          <a:prstGeom prst="rect">
            <a:avLst/>
          </a:prstGeom>
          <a:noFill/>
          <a:ln w="12700">
            <a:noFill/>
            <a:miter lim="800000"/>
            <a:headEnd/>
            <a:tailEnd/>
          </a:ln>
        </p:spPr>
        <p:txBody>
          <a:bodyPr wrap="none" lIns="90488" tIns="44450" rIns="90488" bIns="44450">
            <a:spAutoFit/>
          </a:bodyPr>
          <a:lstStyle/>
          <a:p>
            <a:pPr algn="l" eaLnBrk="0" hangingPunct="0"/>
            <a:r>
              <a:rPr lang="pt-BR" b="1">
                <a:solidFill>
                  <a:srgbClr val="FFFFCC"/>
                </a:solidFill>
                <a:latin typeface="Arial" charset="0"/>
              </a:rPr>
              <a:t>Hiperparasitas</a:t>
            </a:r>
          </a:p>
        </p:txBody>
      </p:sp>
      <p:sp>
        <p:nvSpPr>
          <p:cNvPr id="105477" name="Oval 5"/>
          <p:cNvSpPr>
            <a:spLocks noChangeArrowheads="1"/>
          </p:cNvSpPr>
          <p:nvPr/>
        </p:nvSpPr>
        <p:spPr bwMode="auto">
          <a:xfrm>
            <a:off x="1011238" y="2139950"/>
            <a:ext cx="1058862" cy="825500"/>
          </a:xfrm>
          <a:prstGeom prst="ellipse">
            <a:avLst/>
          </a:prstGeom>
          <a:solidFill>
            <a:schemeClr val="accent2"/>
          </a:solidFill>
          <a:ln w="12700">
            <a:solidFill>
              <a:schemeClr val="tx1"/>
            </a:solidFill>
            <a:round/>
            <a:headEnd/>
            <a:tailEnd/>
          </a:ln>
        </p:spPr>
        <p:txBody>
          <a:bodyPr wrap="none" anchor="ctr"/>
          <a:lstStyle/>
          <a:p>
            <a:pPr algn="l"/>
            <a:endParaRPr lang="pt-BR" sz="1800">
              <a:solidFill>
                <a:srgbClr val="FFFFCC"/>
              </a:solidFill>
              <a:latin typeface="Arial" charset="0"/>
            </a:endParaRPr>
          </a:p>
        </p:txBody>
      </p:sp>
      <p:sp>
        <p:nvSpPr>
          <p:cNvPr id="105478" name="Rectangle 6"/>
          <p:cNvSpPr>
            <a:spLocks noChangeArrowheads="1"/>
          </p:cNvSpPr>
          <p:nvPr/>
        </p:nvSpPr>
        <p:spPr bwMode="auto">
          <a:xfrm>
            <a:off x="287338" y="2347913"/>
            <a:ext cx="2420937" cy="458787"/>
          </a:xfrm>
          <a:prstGeom prst="rect">
            <a:avLst/>
          </a:prstGeom>
          <a:noFill/>
          <a:ln w="12700">
            <a:noFill/>
            <a:miter lim="800000"/>
            <a:headEnd/>
            <a:tailEnd/>
          </a:ln>
        </p:spPr>
        <p:txBody>
          <a:bodyPr wrap="none" lIns="90488" tIns="44450" rIns="90488" bIns="44450">
            <a:spAutoFit/>
          </a:bodyPr>
          <a:lstStyle/>
          <a:p>
            <a:pPr algn="l" eaLnBrk="0" hangingPunct="0"/>
            <a:r>
              <a:rPr lang="pt-BR" b="1">
                <a:solidFill>
                  <a:srgbClr val="FFFFCC"/>
                </a:solidFill>
                <a:latin typeface="Arial" charset="0"/>
              </a:rPr>
              <a:t>Inimigo Natural</a:t>
            </a:r>
          </a:p>
        </p:txBody>
      </p:sp>
      <p:sp>
        <p:nvSpPr>
          <p:cNvPr id="105479" name="Oval 7"/>
          <p:cNvSpPr>
            <a:spLocks noChangeArrowheads="1"/>
          </p:cNvSpPr>
          <p:nvPr/>
        </p:nvSpPr>
        <p:spPr bwMode="auto">
          <a:xfrm>
            <a:off x="1011238" y="3663950"/>
            <a:ext cx="1023937" cy="825500"/>
          </a:xfrm>
          <a:prstGeom prst="ellipse">
            <a:avLst/>
          </a:prstGeom>
          <a:solidFill>
            <a:schemeClr val="accent1"/>
          </a:solidFill>
          <a:ln w="12700">
            <a:solidFill>
              <a:schemeClr val="tx1"/>
            </a:solidFill>
            <a:round/>
            <a:headEnd/>
            <a:tailEnd/>
          </a:ln>
        </p:spPr>
        <p:txBody>
          <a:bodyPr wrap="none" anchor="ctr"/>
          <a:lstStyle/>
          <a:p>
            <a:pPr algn="l"/>
            <a:endParaRPr lang="pt-BR" sz="1800">
              <a:solidFill>
                <a:srgbClr val="FFFFCC"/>
              </a:solidFill>
              <a:latin typeface="Arial" charset="0"/>
            </a:endParaRPr>
          </a:p>
        </p:txBody>
      </p:sp>
      <p:sp>
        <p:nvSpPr>
          <p:cNvPr id="105480" name="Rectangle 8"/>
          <p:cNvSpPr>
            <a:spLocks noChangeArrowheads="1"/>
          </p:cNvSpPr>
          <p:nvPr/>
        </p:nvSpPr>
        <p:spPr bwMode="auto">
          <a:xfrm>
            <a:off x="990600" y="3810000"/>
            <a:ext cx="1238250" cy="458788"/>
          </a:xfrm>
          <a:prstGeom prst="rect">
            <a:avLst/>
          </a:prstGeom>
          <a:noFill/>
          <a:ln w="12700">
            <a:noFill/>
            <a:miter lim="800000"/>
            <a:headEnd/>
            <a:tailEnd/>
          </a:ln>
        </p:spPr>
        <p:txBody>
          <a:bodyPr lIns="90488" tIns="44450" rIns="90488" bIns="44450">
            <a:spAutoFit/>
          </a:bodyPr>
          <a:lstStyle/>
          <a:p>
            <a:pPr algn="l" eaLnBrk="0" hangingPunct="0"/>
            <a:r>
              <a:rPr lang="pt-BR" b="1">
                <a:solidFill>
                  <a:srgbClr val="FFFFCC"/>
                </a:solidFill>
              </a:rPr>
              <a:t>Praga</a:t>
            </a:r>
          </a:p>
        </p:txBody>
      </p:sp>
      <p:grpSp>
        <p:nvGrpSpPr>
          <p:cNvPr id="2" name="Group 9"/>
          <p:cNvGrpSpPr>
            <a:grpSpLocks/>
          </p:cNvGrpSpPr>
          <p:nvPr/>
        </p:nvGrpSpPr>
        <p:grpSpPr bwMode="auto">
          <a:xfrm>
            <a:off x="660400" y="5334000"/>
            <a:ext cx="1733550" cy="1358900"/>
            <a:chOff x="409" y="3316"/>
            <a:chExt cx="952" cy="856"/>
          </a:xfrm>
        </p:grpSpPr>
        <p:sp>
          <p:nvSpPr>
            <p:cNvPr id="463888" name="Rectangle 10"/>
            <p:cNvSpPr>
              <a:spLocks noChangeArrowheads="1"/>
            </p:cNvSpPr>
            <p:nvPr/>
          </p:nvSpPr>
          <p:spPr bwMode="auto">
            <a:xfrm>
              <a:off x="409" y="3316"/>
              <a:ext cx="952" cy="856"/>
            </a:xfrm>
            <a:prstGeom prst="rect">
              <a:avLst/>
            </a:prstGeom>
            <a:solidFill>
              <a:schemeClr val="folHlink"/>
            </a:solidFill>
            <a:ln w="12700">
              <a:solidFill>
                <a:schemeClr val="tx1"/>
              </a:solidFill>
              <a:miter lim="800000"/>
              <a:headEnd/>
              <a:tailEnd/>
            </a:ln>
          </p:spPr>
          <p:txBody>
            <a:bodyPr wrap="none" anchor="ctr"/>
            <a:lstStyle/>
            <a:p>
              <a:pPr algn="l"/>
              <a:endParaRPr lang="pt-BR" sz="1800">
                <a:solidFill>
                  <a:srgbClr val="FFFFCC"/>
                </a:solidFill>
                <a:latin typeface="Arial" charset="0"/>
              </a:endParaRPr>
            </a:p>
          </p:txBody>
        </p:sp>
        <p:sp>
          <p:nvSpPr>
            <p:cNvPr id="463889" name="Rectangle 11"/>
            <p:cNvSpPr>
              <a:spLocks noChangeArrowheads="1"/>
            </p:cNvSpPr>
            <p:nvPr/>
          </p:nvSpPr>
          <p:spPr bwMode="auto">
            <a:xfrm>
              <a:off x="471" y="3543"/>
              <a:ext cx="867" cy="325"/>
            </a:xfrm>
            <a:prstGeom prst="rect">
              <a:avLst/>
            </a:prstGeom>
            <a:solidFill>
              <a:schemeClr val="folHlink"/>
            </a:solidFill>
            <a:ln w="12700">
              <a:noFill/>
              <a:miter lim="800000"/>
              <a:headEnd/>
              <a:tailEnd/>
            </a:ln>
          </p:spPr>
          <p:txBody>
            <a:bodyPr lIns="90488" tIns="44450" rIns="90488" bIns="44450">
              <a:spAutoFit/>
            </a:bodyPr>
            <a:lstStyle/>
            <a:p>
              <a:pPr eaLnBrk="0" hangingPunct="0"/>
              <a:r>
                <a:rPr lang="pt-BR" sz="2800">
                  <a:solidFill>
                    <a:srgbClr val="FFFFFF"/>
                  </a:solidFill>
                  <a:latin typeface="Arial" charset="0"/>
                </a:rPr>
                <a:t>Planta</a:t>
              </a:r>
            </a:p>
          </p:txBody>
        </p:sp>
      </p:grpSp>
      <p:sp>
        <p:nvSpPr>
          <p:cNvPr id="105482" name="Rectangle 12"/>
          <p:cNvSpPr>
            <a:spLocks noChangeArrowheads="1"/>
          </p:cNvSpPr>
          <p:nvPr/>
        </p:nvSpPr>
        <p:spPr bwMode="auto">
          <a:xfrm>
            <a:off x="3249613" y="3760788"/>
            <a:ext cx="6191250" cy="1382712"/>
          </a:xfrm>
          <a:prstGeom prst="rect">
            <a:avLst/>
          </a:prstGeom>
          <a:noFill/>
          <a:ln w="12700">
            <a:noFill/>
            <a:miter lim="800000"/>
            <a:headEnd/>
            <a:tailEnd/>
          </a:ln>
        </p:spPr>
        <p:txBody>
          <a:bodyPr lIns="90488" tIns="44450" rIns="90488" bIns="44450">
            <a:spAutoFit/>
          </a:bodyPr>
          <a:lstStyle/>
          <a:p>
            <a:pPr algn="just" eaLnBrk="0" hangingPunct="0"/>
            <a:r>
              <a:rPr lang="pt-BR" sz="2800" b="1">
                <a:solidFill>
                  <a:srgbClr val="FFFFCC"/>
                </a:solidFill>
                <a:latin typeface="Arial" charset="0"/>
              </a:rPr>
              <a:t>Fitófago (</a:t>
            </a:r>
            <a:r>
              <a:rPr lang="pt-BR" sz="2800" b="1">
                <a:solidFill>
                  <a:srgbClr val="FFFF00"/>
                </a:solidFill>
                <a:latin typeface="Arial" charset="0"/>
              </a:rPr>
              <a:t>praga</a:t>
            </a:r>
            <a:r>
              <a:rPr lang="pt-BR" sz="2800" b="1">
                <a:solidFill>
                  <a:srgbClr val="FFFFCC"/>
                </a:solidFill>
                <a:latin typeface="Arial" charset="0"/>
              </a:rPr>
              <a:t>) presente em baixo número mantido sob controle pelos inimigos naturais</a:t>
            </a:r>
          </a:p>
        </p:txBody>
      </p:sp>
      <p:sp>
        <p:nvSpPr>
          <p:cNvPr id="105483" name="AutoShape 14"/>
          <p:cNvSpPr>
            <a:spLocks noChangeArrowheads="1"/>
          </p:cNvSpPr>
          <p:nvPr/>
        </p:nvSpPr>
        <p:spPr bwMode="auto">
          <a:xfrm rot="16200000" flipH="1">
            <a:off x="1186657" y="3136106"/>
            <a:ext cx="673100" cy="357187"/>
          </a:xfrm>
          <a:prstGeom prst="rightArrow">
            <a:avLst>
              <a:gd name="adj1" fmla="val 50000"/>
              <a:gd name="adj2" fmla="val 102083"/>
            </a:avLst>
          </a:prstGeom>
          <a:solidFill>
            <a:schemeClr val="tx1"/>
          </a:solidFill>
          <a:ln w="12700">
            <a:solidFill>
              <a:schemeClr val="tx1"/>
            </a:solidFill>
            <a:miter lim="800000"/>
            <a:headEnd/>
            <a:tailEnd/>
          </a:ln>
        </p:spPr>
        <p:txBody>
          <a:bodyPr wrap="none" anchor="ctr"/>
          <a:lstStyle/>
          <a:p>
            <a:pPr algn="l"/>
            <a:endParaRPr lang="pt-BR" sz="1800">
              <a:solidFill>
                <a:srgbClr val="FFFFCC"/>
              </a:solidFill>
              <a:latin typeface="Arial" charset="0"/>
            </a:endParaRPr>
          </a:p>
        </p:txBody>
      </p:sp>
      <p:sp>
        <p:nvSpPr>
          <p:cNvPr id="105484" name="AutoShape 15"/>
          <p:cNvSpPr>
            <a:spLocks noChangeArrowheads="1"/>
          </p:cNvSpPr>
          <p:nvPr/>
        </p:nvSpPr>
        <p:spPr bwMode="auto">
          <a:xfrm rot="16200000" flipH="1">
            <a:off x="1185069" y="1594644"/>
            <a:ext cx="673100" cy="392112"/>
          </a:xfrm>
          <a:prstGeom prst="rightArrow">
            <a:avLst>
              <a:gd name="adj1" fmla="val 50000"/>
              <a:gd name="adj2" fmla="val 92991"/>
            </a:avLst>
          </a:prstGeom>
          <a:solidFill>
            <a:schemeClr val="tx1"/>
          </a:solidFill>
          <a:ln w="12700">
            <a:solidFill>
              <a:schemeClr val="tx1"/>
            </a:solidFill>
            <a:miter lim="800000"/>
            <a:headEnd/>
            <a:tailEnd/>
          </a:ln>
        </p:spPr>
        <p:txBody>
          <a:bodyPr wrap="none" anchor="ctr"/>
          <a:lstStyle/>
          <a:p>
            <a:pPr algn="l"/>
            <a:endParaRPr lang="pt-BR" sz="1800">
              <a:solidFill>
                <a:srgbClr val="FFFFCC"/>
              </a:solidFill>
              <a:latin typeface="Arial" charset="0"/>
            </a:endParaRPr>
          </a:p>
        </p:txBody>
      </p:sp>
      <p:sp>
        <p:nvSpPr>
          <p:cNvPr id="105485" name="AutoShape 16"/>
          <p:cNvSpPr>
            <a:spLocks noChangeArrowheads="1"/>
          </p:cNvSpPr>
          <p:nvPr/>
        </p:nvSpPr>
        <p:spPr bwMode="auto">
          <a:xfrm rot="16200000" flipH="1">
            <a:off x="1148557" y="4677568"/>
            <a:ext cx="749300" cy="398463"/>
          </a:xfrm>
          <a:prstGeom prst="rightArrow">
            <a:avLst>
              <a:gd name="adj1" fmla="val 50000"/>
              <a:gd name="adj2" fmla="val 101868"/>
            </a:avLst>
          </a:prstGeom>
          <a:solidFill>
            <a:schemeClr val="tx1"/>
          </a:solidFill>
          <a:ln w="12700">
            <a:solidFill>
              <a:schemeClr val="tx1"/>
            </a:solidFill>
            <a:miter lim="800000"/>
            <a:headEnd/>
            <a:tailEnd/>
          </a:ln>
        </p:spPr>
        <p:txBody>
          <a:bodyPr wrap="none" anchor="ctr"/>
          <a:lstStyle/>
          <a:p>
            <a:pPr algn="l"/>
            <a:endParaRPr lang="pt-BR" sz="1800">
              <a:solidFill>
                <a:srgbClr val="FFFFCC"/>
              </a:solidFill>
              <a:latin typeface="Arial" charset="0"/>
            </a:endParaRPr>
          </a:p>
        </p:txBody>
      </p:sp>
      <p:sp>
        <p:nvSpPr>
          <p:cNvPr id="105486" name="Rectangle 17"/>
          <p:cNvSpPr>
            <a:spLocks noChangeArrowheads="1"/>
          </p:cNvSpPr>
          <p:nvPr/>
        </p:nvSpPr>
        <p:spPr bwMode="auto">
          <a:xfrm>
            <a:off x="0" y="249238"/>
            <a:ext cx="3686175" cy="646112"/>
          </a:xfrm>
          <a:prstGeom prst="rect">
            <a:avLst/>
          </a:prstGeom>
          <a:noFill/>
          <a:ln w="9525">
            <a:noFill/>
            <a:miter lim="800000"/>
            <a:headEnd/>
            <a:tailEnd/>
          </a:ln>
        </p:spPr>
        <p:txBody>
          <a:bodyPr wrap="none">
            <a:spAutoFit/>
          </a:bodyPr>
          <a:lstStyle/>
          <a:p>
            <a:pPr algn="l" eaLnBrk="0" hangingPunct="0"/>
            <a:r>
              <a:rPr lang="pt-BR" sz="3600" b="1">
                <a:solidFill>
                  <a:srgbClr val="FFFFCC"/>
                </a:solidFill>
              </a:rPr>
              <a:t>Cadeia Alimentar</a:t>
            </a:r>
          </a:p>
        </p:txBody>
      </p:sp>
      <p:sp>
        <p:nvSpPr>
          <p:cNvPr id="463886" name="TextBox 16"/>
          <p:cNvSpPr txBox="1">
            <a:spLocks noChangeArrowheads="1"/>
          </p:cNvSpPr>
          <p:nvPr/>
        </p:nvSpPr>
        <p:spPr bwMode="auto">
          <a:xfrm>
            <a:off x="5494338" y="428625"/>
            <a:ext cx="2735262" cy="584200"/>
          </a:xfrm>
          <a:prstGeom prst="rect">
            <a:avLst/>
          </a:prstGeom>
          <a:noFill/>
          <a:ln w="9525">
            <a:noFill/>
            <a:miter lim="800000"/>
            <a:headEnd/>
            <a:tailEnd/>
          </a:ln>
        </p:spPr>
        <p:txBody>
          <a:bodyPr wrap="none">
            <a:spAutoFit/>
          </a:bodyPr>
          <a:lstStyle/>
          <a:p>
            <a:pPr algn="l"/>
            <a:r>
              <a:rPr lang="pt-BR" sz="3200" b="1">
                <a:solidFill>
                  <a:srgbClr val="FFFFCC"/>
                </a:solidFill>
                <a:latin typeface="Arial" charset="0"/>
              </a:rPr>
              <a:t>No começo...</a:t>
            </a:r>
          </a:p>
        </p:txBody>
      </p:sp>
      <p:sp>
        <p:nvSpPr>
          <p:cNvPr id="18" name="TextBox 17"/>
          <p:cNvSpPr txBox="1">
            <a:spLocks noChangeArrowheads="1"/>
          </p:cNvSpPr>
          <p:nvPr/>
        </p:nvSpPr>
        <p:spPr bwMode="auto">
          <a:xfrm>
            <a:off x="3838575" y="2428875"/>
            <a:ext cx="5695950" cy="523875"/>
          </a:xfrm>
          <a:prstGeom prst="rect">
            <a:avLst/>
          </a:prstGeom>
          <a:noFill/>
          <a:ln w="9525">
            <a:noFill/>
            <a:miter lim="800000"/>
            <a:headEnd/>
            <a:tailEnd/>
          </a:ln>
        </p:spPr>
        <p:txBody>
          <a:bodyPr wrap="none">
            <a:spAutoFit/>
          </a:bodyPr>
          <a:lstStyle/>
          <a:p>
            <a:r>
              <a:rPr lang="pt-BR" sz="2800" b="1">
                <a:solidFill>
                  <a:srgbClr val="FFFF00"/>
                </a:solidFill>
              </a:rPr>
              <a:t>Os insetos sempre foram problema?</a:t>
            </a:r>
          </a:p>
        </p:txBody>
      </p:sp>
    </p:spTree>
  </p:cSld>
  <p:clrMapOvr>
    <a:overrideClrMapping bg1="dk2" tx1="lt1" bg2="dk1" tx2="lt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548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547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547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547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547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547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548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0548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0548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05484"/>
                                        </p:tgtEl>
                                        <p:attrNameLst>
                                          <p:attrName>style.visibility</p:attrName>
                                        </p:attrNameLst>
                                      </p:cBhvr>
                                      <p:to>
                                        <p:strVal val="visible"/>
                                      </p:to>
                                    </p:set>
                                  </p:childTnLst>
                                </p:cTn>
                              </p:par>
                            </p:childTnLst>
                          </p:cTn>
                        </p:par>
                        <p:par>
                          <p:cTn id="33" fill="hold">
                            <p:stCondLst>
                              <p:cond delay="0"/>
                            </p:stCondLst>
                            <p:childTnLst>
                              <p:par>
                                <p:cTn id="34" presetID="1" presetClass="entr" presetSubtype="0" fill="hold" grpId="0" nodeType="afterEffect">
                                  <p:stCondLst>
                                    <p:cond delay="0"/>
                                  </p:stCondLst>
                                  <p:childTnLst>
                                    <p:set>
                                      <p:cBhvr>
                                        <p:cTn id="35" dur="1" fill="hold">
                                          <p:stCondLst>
                                            <p:cond delay="0"/>
                                          </p:stCondLst>
                                        </p:cTn>
                                        <p:tgtEl>
                                          <p:spTgt spid="1054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485" grpId="0" animBg="1"/>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300" y="1285860"/>
            <a:ext cx="8915400" cy="1252728"/>
          </a:xfrm>
        </p:spPr>
        <p:txBody>
          <a:bodyPr/>
          <a:lstStyle/>
          <a:p>
            <a:pPr>
              <a:defRPr/>
            </a:pPr>
            <a:r>
              <a:rPr lang="pt-BR" i="1" dirty="0" smtClean="0">
                <a:solidFill>
                  <a:srgbClr val="0000FF"/>
                </a:solidFill>
              </a:rPr>
              <a:t>Trichogramma pretiosum</a:t>
            </a:r>
            <a:endParaRPr lang="pt-BR" i="1" dirty="0">
              <a:solidFill>
                <a:srgbClr val="0000FF"/>
              </a:solidFill>
            </a:endParaRPr>
          </a:p>
        </p:txBody>
      </p:sp>
      <p:pic>
        <p:nvPicPr>
          <p:cNvPr id="617475" name="Content Placeholder 3" descr="contrb6.jpg"/>
          <p:cNvPicPr>
            <a:picLocks noGrp="1" noChangeAspect="1"/>
          </p:cNvPicPr>
          <p:nvPr>
            <p:ph idx="1"/>
          </p:nvPr>
        </p:nvPicPr>
        <p:blipFill>
          <a:blip r:embed="rId3" cstate="email"/>
          <a:srcRect/>
          <a:stretch>
            <a:fillRect/>
          </a:stretch>
        </p:blipFill>
        <p:spPr>
          <a:xfrm>
            <a:off x="523875" y="2357438"/>
            <a:ext cx="5667375" cy="3602037"/>
          </a:xfrm>
          <a:ln w="76200">
            <a:solidFill>
              <a:srgbClr val="990000"/>
            </a:solidFill>
          </a:ln>
        </p:spPr>
      </p:pic>
      <p:pic>
        <p:nvPicPr>
          <p:cNvPr id="617476" name="Picture 4" descr="Trichogramma pret adulto28.jpg"/>
          <p:cNvPicPr>
            <a:picLocks noChangeAspect="1"/>
          </p:cNvPicPr>
          <p:nvPr/>
        </p:nvPicPr>
        <p:blipFill>
          <a:blip r:embed="rId4" cstate="email"/>
          <a:srcRect/>
          <a:stretch>
            <a:fillRect/>
          </a:stretch>
        </p:blipFill>
        <p:spPr bwMode="auto">
          <a:xfrm>
            <a:off x="6413500" y="2392363"/>
            <a:ext cx="2873375" cy="3536950"/>
          </a:xfrm>
          <a:prstGeom prst="rect">
            <a:avLst/>
          </a:prstGeom>
          <a:noFill/>
          <a:ln w="76200">
            <a:solidFill>
              <a:srgbClr val="990000"/>
            </a:solidFill>
            <a:miter lim="800000"/>
            <a:headEnd/>
            <a:tailEnd/>
          </a:ln>
        </p:spPr>
      </p:pic>
      <p:sp>
        <p:nvSpPr>
          <p:cNvPr id="5" name="Title 1"/>
          <p:cNvSpPr txBox="1">
            <a:spLocks/>
          </p:cNvSpPr>
          <p:nvPr/>
        </p:nvSpPr>
        <p:spPr>
          <a:xfrm>
            <a:off x="495300" y="214290"/>
            <a:ext cx="8915400" cy="1143000"/>
          </a:xfrm>
          <a:prstGeom prst="rect">
            <a:avLst/>
          </a:prstGeom>
        </p:spPr>
        <p:txBody>
          <a:bodyPr rIns="45720" anchor="ctr">
            <a:scene3d>
              <a:camera prst="orthographicFront"/>
              <a:lightRig rig="threePt" dir="t">
                <a:rot lat="0" lon="0" rev="4800000"/>
              </a:lightRig>
            </a:scene3d>
            <a:sp3d prstMaterial="matte">
              <a:bevelT w="50800" h="10160"/>
            </a:sp3d>
          </a:bodyPr>
          <a:lstStyle/>
          <a:p>
            <a:pPr eaLnBrk="0" fontAlgn="auto" hangingPunct="0">
              <a:spcAft>
                <a:spcPts val="0"/>
              </a:spcAft>
              <a:defRPr/>
            </a:pPr>
            <a:r>
              <a:rPr lang="pt-BR" sz="4400" b="1" dirty="0">
                <a:solidFill>
                  <a:srgbClr val="FFC800"/>
                </a:solidFill>
                <a:latin typeface="Corbel"/>
              </a:rPr>
              <a:t>Parasitóides de ovos</a:t>
            </a:r>
          </a:p>
        </p:txBody>
      </p:sp>
    </p:spTree>
  </p:cSld>
  <p:clrMapOvr>
    <a:masterClrMapping/>
  </p:clrMapOvr>
  <p:transition/>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8498" name="Content Placeholder 2"/>
          <p:cNvSpPr>
            <a:spLocks noGrp="1"/>
          </p:cNvSpPr>
          <p:nvPr>
            <p:ph idx="1"/>
          </p:nvPr>
        </p:nvSpPr>
        <p:spPr>
          <a:xfrm>
            <a:off x="465138" y="2143125"/>
            <a:ext cx="8791575" cy="3168650"/>
          </a:xfrm>
        </p:spPr>
        <p:txBody>
          <a:bodyPr/>
          <a:lstStyle/>
          <a:p>
            <a:pPr lvl="1"/>
            <a:endParaRPr lang="pt-BR" i="1" smtClean="0">
              <a:solidFill>
                <a:srgbClr val="FF0000"/>
              </a:solidFill>
            </a:endParaRPr>
          </a:p>
          <a:p>
            <a:pPr lvl="1"/>
            <a:r>
              <a:rPr lang="pt-BR" i="1" smtClean="0">
                <a:solidFill>
                  <a:srgbClr val="FF0000"/>
                </a:solidFill>
              </a:rPr>
              <a:t>Spodoptera  frugiperda </a:t>
            </a:r>
            <a:r>
              <a:rPr lang="pt-BR" i="1" smtClean="0"/>
              <a:t>(lagarta-do-cartucho, </a:t>
            </a:r>
          </a:p>
          <a:p>
            <a:pPr lvl="1"/>
            <a:r>
              <a:rPr lang="pt-BR" i="1" smtClean="0">
                <a:solidFill>
                  <a:srgbClr val="0000CC"/>
                </a:solidFill>
              </a:rPr>
              <a:t>Elasmopalpus lignosellus</a:t>
            </a:r>
            <a:r>
              <a:rPr lang="pt-BR" smtClean="0">
                <a:solidFill>
                  <a:srgbClr val="0000CC"/>
                </a:solidFill>
              </a:rPr>
              <a:t> </a:t>
            </a:r>
            <a:r>
              <a:rPr lang="pt-BR" smtClean="0"/>
              <a:t>(lagarta-elasmo), </a:t>
            </a:r>
          </a:p>
          <a:p>
            <a:pPr lvl="1"/>
            <a:r>
              <a:rPr lang="pt-BR" i="1" smtClean="0">
                <a:solidFill>
                  <a:srgbClr val="FF0000"/>
                </a:solidFill>
              </a:rPr>
              <a:t>Diatraea saccharalis</a:t>
            </a:r>
            <a:r>
              <a:rPr lang="pt-BR" smtClean="0"/>
              <a:t> (broca da cana-de-açúcar) </a:t>
            </a:r>
          </a:p>
          <a:p>
            <a:pPr lvl="1"/>
            <a:r>
              <a:rPr lang="pt-BR" i="1" smtClean="0">
                <a:solidFill>
                  <a:srgbClr val="0000CC"/>
                </a:solidFill>
              </a:rPr>
              <a:t>Helicoverpa zea</a:t>
            </a:r>
            <a:r>
              <a:rPr lang="pt-BR" smtClean="0">
                <a:solidFill>
                  <a:srgbClr val="0000CC"/>
                </a:solidFill>
              </a:rPr>
              <a:t> </a:t>
            </a:r>
            <a:r>
              <a:rPr lang="pt-BR" smtClean="0"/>
              <a:t>(lagarta-da-espiga) </a:t>
            </a:r>
          </a:p>
          <a:p>
            <a:endParaRPr lang="pt-BR" sz="2800" smtClean="0"/>
          </a:p>
        </p:txBody>
      </p:sp>
      <p:sp>
        <p:nvSpPr>
          <p:cNvPr id="618499" name="TextBox 3"/>
          <p:cNvSpPr txBox="1">
            <a:spLocks noChangeArrowheads="1"/>
          </p:cNvSpPr>
          <p:nvPr/>
        </p:nvSpPr>
        <p:spPr bwMode="auto">
          <a:xfrm>
            <a:off x="0" y="5643563"/>
            <a:ext cx="9906000" cy="954087"/>
          </a:xfrm>
          <a:prstGeom prst="rect">
            <a:avLst/>
          </a:prstGeom>
          <a:solidFill>
            <a:schemeClr val="tx1"/>
          </a:solidFill>
          <a:ln w="9525">
            <a:noFill/>
            <a:miter lim="800000"/>
            <a:headEnd/>
            <a:tailEnd/>
          </a:ln>
        </p:spPr>
        <p:txBody>
          <a:bodyPr>
            <a:spAutoFit/>
          </a:bodyPr>
          <a:lstStyle/>
          <a:p>
            <a:r>
              <a:rPr lang="pt-BR" sz="2800" b="1">
                <a:solidFill>
                  <a:srgbClr val="FFFF00"/>
                </a:solidFill>
                <a:latin typeface="Arial" charset="0"/>
                <a:cs typeface="Arial" charset="0"/>
              </a:rPr>
              <a:t>É parasitóide de várias outras espécies de </a:t>
            </a:r>
          </a:p>
          <a:p>
            <a:r>
              <a:rPr lang="pt-BR" sz="2800" b="1">
                <a:solidFill>
                  <a:srgbClr val="FFFF00"/>
                </a:solidFill>
                <a:latin typeface="Arial" charset="0"/>
                <a:cs typeface="Arial" charset="0"/>
              </a:rPr>
              <a:t>pragas em outros cultivos</a:t>
            </a:r>
          </a:p>
        </p:txBody>
      </p:sp>
      <p:sp>
        <p:nvSpPr>
          <p:cNvPr id="6" name="Title 1"/>
          <p:cNvSpPr txBox="1">
            <a:spLocks/>
          </p:cNvSpPr>
          <p:nvPr/>
        </p:nvSpPr>
        <p:spPr>
          <a:xfrm>
            <a:off x="495300" y="214290"/>
            <a:ext cx="8915400" cy="1143000"/>
          </a:xfrm>
          <a:prstGeom prst="rect">
            <a:avLst/>
          </a:prstGeom>
        </p:spPr>
        <p:txBody>
          <a:bodyPr rIns="45720" anchor="ctr">
            <a:scene3d>
              <a:camera prst="orthographicFront"/>
              <a:lightRig rig="threePt" dir="t">
                <a:rot lat="0" lon="0" rev="4800000"/>
              </a:lightRig>
            </a:scene3d>
            <a:sp3d prstMaterial="matte">
              <a:bevelT w="50800" h="10160"/>
            </a:sp3d>
          </a:bodyPr>
          <a:lstStyle/>
          <a:p>
            <a:pPr eaLnBrk="0" fontAlgn="auto" hangingPunct="0">
              <a:spcAft>
                <a:spcPts val="0"/>
              </a:spcAft>
              <a:defRPr/>
            </a:pPr>
            <a:r>
              <a:rPr lang="pt-BR" sz="4400" b="1" dirty="0">
                <a:solidFill>
                  <a:srgbClr val="FFC800"/>
                </a:solidFill>
                <a:latin typeface="Corbel"/>
              </a:rPr>
              <a:t>Parasitóides de ovos</a:t>
            </a:r>
          </a:p>
        </p:txBody>
      </p:sp>
      <p:sp>
        <p:nvSpPr>
          <p:cNvPr id="7" name="Rectangle 2"/>
          <p:cNvSpPr>
            <a:spLocks noGrp="1" noChangeArrowheads="1"/>
          </p:cNvSpPr>
          <p:nvPr>
            <p:ph type="title"/>
          </p:nvPr>
        </p:nvSpPr>
        <p:spPr>
          <a:xfrm>
            <a:off x="495300" y="1177918"/>
            <a:ext cx="8915400" cy="1250950"/>
          </a:xfrm>
        </p:spPr>
        <p:txBody>
          <a:bodyPr/>
          <a:lstStyle/>
          <a:p>
            <a:pPr>
              <a:defRPr/>
            </a:pPr>
            <a:r>
              <a:rPr lang="pt-BR" i="1" dirty="0" smtClean="0">
                <a:solidFill>
                  <a:srgbClr val="0000FF"/>
                </a:solidFill>
              </a:rPr>
              <a:t>Trichogramma</a:t>
            </a:r>
            <a:r>
              <a:rPr lang="pt-BR" dirty="0" smtClean="0">
                <a:solidFill>
                  <a:srgbClr val="0000FF"/>
                </a:solidFill>
              </a:rPr>
              <a:t> </a:t>
            </a:r>
            <a:r>
              <a:rPr lang="pt-BR" dirty="0" err="1" smtClean="0">
                <a:solidFill>
                  <a:srgbClr val="0000FF"/>
                </a:solidFill>
              </a:rPr>
              <a:t>spp</a:t>
            </a:r>
            <a:r>
              <a:rPr lang="pt-BR" dirty="0" smtClean="0">
                <a:solidFill>
                  <a:srgbClr val="0000FF"/>
                </a:solidFill>
              </a:rPr>
              <a:t>.</a:t>
            </a:r>
            <a:endParaRPr lang="pt-BR" dirty="0">
              <a:solidFill>
                <a:srgbClr val="0000FF"/>
              </a:solidFill>
            </a:endParaRPr>
          </a:p>
        </p:txBody>
      </p:sp>
    </p:spTree>
  </p:cSld>
  <p:clrMapOvr>
    <a:masterClrMapping/>
  </p:clrMapOvr>
  <p:transition/>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22808" y="1071546"/>
            <a:ext cx="8915400" cy="1252728"/>
          </a:xfrm>
        </p:spPr>
        <p:txBody>
          <a:bodyPr/>
          <a:lstStyle/>
          <a:p>
            <a:pPr>
              <a:defRPr/>
            </a:pPr>
            <a:r>
              <a:rPr lang="pt-BR" i="1" dirty="0" smtClean="0">
                <a:solidFill>
                  <a:srgbClr val="0000FF"/>
                </a:solidFill>
              </a:rPr>
              <a:t>Trichogramma pretiosum</a:t>
            </a:r>
            <a:endParaRPr lang="pt-BR" i="1" dirty="0">
              <a:solidFill>
                <a:srgbClr val="0000FF"/>
              </a:solidFill>
            </a:endParaRPr>
          </a:p>
        </p:txBody>
      </p:sp>
      <p:sp>
        <p:nvSpPr>
          <p:cNvPr id="6" name="Title 1"/>
          <p:cNvSpPr txBox="1">
            <a:spLocks/>
          </p:cNvSpPr>
          <p:nvPr/>
        </p:nvSpPr>
        <p:spPr>
          <a:xfrm>
            <a:off x="495300" y="214290"/>
            <a:ext cx="8915400" cy="1143000"/>
          </a:xfrm>
          <a:prstGeom prst="rect">
            <a:avLst/>
          </a:prstGeom>
        </p:spPr>
        <p:txBody>
          <a:bodyPr rIns="45720" anchor="ctr">
            <a:scene3d>
              <a:camera prst="orthographicFront"/>
              <a:lightRig rig="threePt" dir="t">
                <a:rot lat="0" lon="0" rev="4800000"/>
              </a:lightRig>
            </a:scene3d>
            <a:sp3d prstMaterial="matte">
              <a:bevelT w="50800" h="10160"/>
            </a:sp3d>
          </a:bodyPr>
          <a:lstStyle/>
          <a:p>
            <a:pPr eaLnBrk="0" fontAlgn="auto" hangingPunct="0">
              <a:spcAft>
                <a:spcPts val="0"/>
              </a:spcAft>
              <a:defRPr/>
            </a:pPr>
            <a:r>
              <a:rPr lang="pt-BR" sz="4400" b="1" dirty="0">
                <a:solidFill>
                  <a:srgbClr val="FFC800"/>
                </a:solidFill>
                <a:latin typeface="Corbel"/>
              </a:rPr>
              <a:t>Parasitóides de ovos</a:t>
            </a:r>
          </a:p>
        </p:txBody>
      </p:sp>
      <p:sp>
        <p:nvSpPr>
          <p:cNvPr id="619524" name="TextBox 6"/>
          <p:cNvSpPr txBox="1">
            <a:spLocks noChangeArrowheads="1"/>
          </p:cNvSpPr>
          <p:nvPr/>
        </p:nvSpPr>
        <p:spPr bwMode="auto">
          <a:xfrm>
            <a:off x="309563" y="3000375"/>
            <a:ext cx="3017837" cy="2554288"/>
          </a:xfrm>
          <a:prstGeom prst="rect">
            <a:avLst/>
          </a:prstGeom>
          <a:solidFill>
            <a:srgbClr val="00B0F0"/>
          </a:solidFill>
          <a:ln w="57150">
            <a:solidFill>
              <a:schemeClr val="tx1"/>
            </a:solidFill>
            <a:miter lim="800000"/>
            <a:headEnd/>
            <a:tailEnd/>
          </a:ln>
        </p:spPr>
        <p:txBody>
          <a:bodyPr>
            <a:spAutoFit/>
          </a:bodyPr>
          <a:lstStyle/>
          <a:p>
            <a:r>
              <a:rPr lang="pt-BR" sz="3200" b="1">
                <a:solidFill>
                  <a:srgbClr val="B6020F"/>
                </a:solidFill>
                <a:latin typeface="Arial" charset="0"/>
              </a:rPr>
              <a:t>Vespa  parasitando ovos de </a:t>
            </a:r>
            <a:r>
              <a:rPr lang="pt-BR" sz="3200" b="1" i="1">
                <a:solidFill>
                  <a:srgbClr val="0000FF"/>
                </a:solidFill>
                <a:latin typeface="Arial" charset="0"/>
              </a:rPr>
              <a:t>Spodoptera</a:t>
            </a:r>
            <a:r>
              <a:rPr lang="pt-BR" sz="3200" b="1">
                <a:solidFill>
                  <a:srgbClr val="0000FF"/>
                </a:solidFill>
                <a:latin typeface="Arial" charset="0"/>
              </a:rPr>
              <a:t> </a:t>
            </a:r>
            <a:r>
              <a:rPr lang="pt-BR" sz="3200" b="1" i="1">
                <a:solidFill>
                  <a:srgbClr val="0000FF"/>
                </a:solidFill>
                <a:latin typeface="Arial" charset="0"/>
              </a:rPr>
              <a:t>frugiperda</a:t>
            </a:r>
          </a:p>
        </p:txBody>
      </p:sp>
      <p:pic>
        <p:nvPicPr>
          <p:cNvPr id="7" name="TRICHOGRAMMA.wmv">
            <a:hlinkClick r:id="" action="ppaction://media"/>
          </p:cNvPr>
          <p:cNvPicPr>
            <a:picLocks noRot="1" noChangeAspect="1"/>
          </p:cNvPicPr>
          <p:nvPr>
            <a:videoFile r:link="rId1"/>
          </p:nvPr>
        </p:nvPicPr>
        <p:blipFill>
          <a:blip r:embed="rId5"/>
          <a:srcRect/>
          <a:stretch>
            <a:fillRect/>
          </a:stretch>
        </p:blipFill>
        <p:spPr bwMode="auto">
          <a:xfrm>
            <a:off x="3636963" y="2214563"/>
            <a:ext cx="5675312" cy="3929062"/>
          </a:xfrm>
          <a:prstGeom prst="rect">
            <a:avLst/>
          </a:prstGeom>
          <a:noFill/>
          <a:ln w="9525">
            <a:noFill/>
            <a:miter lim="800000"/>
            <a:headEnd/>
            <a:tailEnd/>
          </a:ln>
        </p:spPr>
      </p:pic>
      <p:pic>
        <p:nvPicPr>
          <p:cNvPr id="9" name="Almir Sater - Minas Gerais.wma">
            <a:hlinkClick r:id="" action="ppaction://media"/>
          </p:cNvPr>
          <p:cNvPicPr>
            <a:picLocks noRot="1" noChangeAspect="1"/>
          </p:cNvPicPr>
          <p:nvPr>
            <a:audioFile r:link="rId2"/>
          </p:nvPr>
        </p:nvPicPr>
        <p:blipFill>
          <a:blip r:embed="rId6"/>
          <a:srcRect/>
          <a:stretch>
            <a:fillRect/>
          </a:stretch>
        </p:blipFill>
        <p:spPr bwMode="auto">
          <a:xfrm>
            <a:off x="4787900" y="3276600"/>
            <a:ext cx="330200" cy="3048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233" fill="hold"/>
                                        <p:tgtEl>
                                          <p:spTgt spid="7"/>
                                        </p:tgtEl>
                                      </p:cBhvr>
                                    </p:cmd>
                                  </p:childTnLst>
                                </p:cTn>
                              </p:par>
                              <p:par>
                                <p:cTn id="7" presetID="1" presetClass="mediacall" presetSubtype="0" fill="hold" nodeType="withEffect">
                                  <p:stCondLst>
                                    <p:cond delay="0"/>
                                  </p:stCondLst>
                                  <p:childTnLst>
                                    <p:cmd type="call" cmd="playFrom(0.0)">
                                      <p:cBhvr>
                                        <p:cTn id="8" dur="9840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9" fill="hold" display="0">
                  <p:stCondLst>
                    <p:cond delay="indefinite"/>
                  </p:stCondLst>
                  <p:endCondLst>
                    <p:cond evt="onNext" delay="0">
                      <p:tgtEl>
                        <p:sldTgt/>
                      </p:tgtEl>
                    </p:cond>
                    <p:cond evt="onPrev" delay="0">
                      <p:tgtEl>
                        <p:sldTgt/>
                      </p:tgtEl>
                    </p:cond>
                  </p:endCondLst>
                </p:cTn>
                <p:tgtEl>
                  <p:spTgt spid="7"/>
                </p:tgtEl>
              </p:cMediaNode>
            </p:video>
            <p:seq concurrent="1" nextAc="seek">
              <p:cTn id="10" restart="whenNotActive" fill="hold" evtFilter="cancelBubble" nodeType="interactiveSeq">
                <p:stCondLst>
                  <p:cond evt="onClick" delay="0">
                    <p:tgtEl>
                      <p:spTgt spid="7"/>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7"/>
                                        </p:tgtEl>
                                      </p:cBhvr>
                                    </p:cmd>
                                  </p:childTnLst>
                                </p:cTn>
                              </p:par>
                            </p:childTnLst>
                          </p:cTn>
                        </p:par>
                      </p:childTnLst>
                    </p:cTn>
                  </p:par>
                </p:childTnLst>
              </p:cTn>
              <p:nextCondLst>
                <p:cond evt="onClick" delay="0">
                  <p:tgtEl>
                    <p:spTgt spid="7"/>
                  </p:tgtEl>
                </p:cond>
              </p:nextCondLst>
            </p:seq>
            <p:audio>
              <p:cMediaNode>
                <p:cTn id="15" fill="hold" display="0">
                  <p:stCondLst>
                    <p:cond delay="indefinite"/>
                  </p:stCondLst>
                  <p:endCondLst>
                    <p:cond evt="onNext" delay="0">
                      <p:tgtEl>
                        <p:sldTgt/>
                      </p:tgtEl>
                    </p:cond>
                    <p:cond evt="onPrev" delay="0">
                      <p:tgtEl>
                        <p:sldTgt/>
                      </p:tgtEl>
                    </p:cond>
                    <p:cond evt="onStopAudio" delay="0">
                      <p:tgtEl>
                        <p:sldTgt/>
                      </p:tgtEl>
                    </p:cond>
                  </p:endCondLst>
                </p:cTn>
                <p:tgtEl>
                  <p:spTgt spid="9"/>
                </p:tgtEl>
              </p:cMediaNode>
            </p:audio>
          </p:childTnLst>
        </p:cTn>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0546" name="Content Placeholder 2"/>
          <p:cNvSpPr>
            <a:spLocks noGrp="1"/>
          </p:cNvSpPr>
          <p:nvPr>
            <p:ph idx="1"/>
          </p:nvPr>
        </p:nvSpPr>
        <p:spPr>
          <a:xfrm>
            <a:off x="238125" y="1714500"/>
            <a:ext cx="8834438" cy="4714875"/>
          </a:xfrm>
        </p:spPr>
        <p:txBody>
          <a:bodyPr/>
          <a:lstStyle/>
          <a:p>
            <a:pPr lvl="1"/>
            <a:r>
              <a:rPr lang="pt-BR" sz="3200" b="1" i="1" smtClean="0"/>
              <a:t>Chelonus insularis </a:t>
            </a:r>
            <a:r>
              <a:rPr lang="pt-BR" sz="3200" b="1" smtClean="0"/>
              <a:t>(</a:t>
            </a:r>
            <a:r>
              <a:rPr lang="pt-BR" sz="3200" b="1" smtClean="0">
                <a:solidFill>
                  <a:srgbClr val="FF0000"/>
                </a:solidFill>
              </a:rPr>
              <a:t>ovo-lagarta</a:t>
            </a:r>
            <a:r>
              <a:rPr lang="pt-BR" sz="3200" b="1" smtClean="0"/>
              <a:t>)</a:t>
            </a:r>
          </a:p>
          <a:p>
            <a:pPr lvl="1"/>
            <a:r>
              <a:rPr lang="pt-BR" sz="3200" b="1" i="1" smtClean="0"/>
              <a:t>Campoletis</a:t>
            </a:r>
            <a:r>
              <a:rPr lang="pt-BR" sz="3200" b="1" smtClean="0"/>
              <a:t> </a:t>
            </a:r>
            <a:r>
              <a:rPr lang="pt-BR" sz="3200" b="1" i="1" smtClean="0"/>
              <a:t>flavicincta</a:t>
            </a:r>
            <a:r>
              <a:rPr lang="pt-BR" sz="3200" b="1" smtClean="0"/>
              <a:t> (</a:t>
            </a:r>
            <a:r>
              <a:rPr lang="pt-BR" sz="3200" b="1" smtClean="0">
                <a:solidFill>
                  <a:srgbClr val="FF0000"/>
                </a:solidFill>
              </a:rPr>
              <a:t>lagartas</a:t>
            </a:r>
            <a:r>
              <a:rPr lang="pt-BR" sz="3200" b="1" smtClean="0"/>
              <a:t>). </a:t>
            </a:r>
          </a:p>
          <a:p>
            <a:pPr lvl="1"/>
            <a:r>
              <a:rPr lang="pt-BR" sz="3200" b="1" i="1" smtClean="0"/>
              <a:t>Exasticolus fuscicornis</a:t>
            </a:r>
            <a:r>
              <a:rPr lang="pt-BR" sz="3200" b="1" smtClean="0"/>
              <a:t> (</a:t>
            </a:r>
            <a:r>
              <a:rPr lang="pt-BR" sz="3200" b="1" smtClean="0">
                <a:solidFill>
                  <a:srgbClr val="FF0000"/>
                </a:solidFill>
              </a:rPr>
              <a:t>lagartas</a:t>
            </a:r>
            <a:r>
              <a:rPr lang="pt-BR" sz="3200" b="1" smtClean="0"/>
              <a:t>). </a:t>
            </a:r>
          </a:p>
          <a:p>
            <a:pPr lvl="1"/>
            <a:r>
              <a:rPr lang="pt-BR" sz="3200" b="1" i="1" smtClean="0"/>
              <a:t>Eiphosoma</a:t>
            </a:r>
            <a:r>
              <a:rPr lang="pt-BR" sz="3200" b="1" smtClean="0"/>
              <a:t> </a:t>
            </a:r>
            <a:r>
              <a:rPr lang="pt-BR" sz="3200" b="1" i="1" smtClean="0"/>
              <a:t>laphygmae </a:t>
            </a:r>
            <a:r>
              <a:rPr lang="pt-BR" sz="3200" b="1" smtClean="0"/>
              <a:t>(</a:t>
            </a:r>
            <a:r>
              <a:rPr lang="pt-BR" sz="3200" b="1" smtClean="0">
                <a:solidFill>
                  <a:srgbClr val="FF0000"/>
                </a:solidFill>
              </a:rPr>
              <a:t>lagartas</a:t>
            </a:r>
            <a:r>
              <a:rPr lang="pt-BR" sz="3200" b="1" smtClean="0"/>
              <a:t>). </a:t>
            </a:r>
          </a:p>
          <a:p>
            <a:pPr lvl="1"/>
            <a:r>
              <a:rPr lang="pt-BR" sz="3200" b="1" i="1" smtClean="0"/>
              <a:t>Ophion </a:t>
            </a:r>
            <a:r>
              <a:rPr lang="pt-BR" sz="3200" b="1" smtClean="0"/>
              <a:t>flavidus </a:t>
            </a:r>
            <a:r>
              <a:rPr lang="pt-BR" sz="3200" b="1" smtClean="0">
                <a:solidFill>
                  <a:srgbClr val="FF0000"/>
                </a:solidFill>
              </a:rPr>
              <a:t>(lagartas)</a:t>
            </a:r>
          </a:p>
          <a:p>
            <a:pPr lvl="1"/>
            <a:r>
              <a:rPr lang="pt-BR" sz="3200" b="1" i="1" smtClean="0"/>
              <a:t>Colpotrochia mexicna </a:t>
            </a:r>
            <a:r>
              <a:rPr lang="pt-BR" sz="3200" b="1" smtClean="0">
                <a:solidFill>
                  <a:srgbClr val="FF0000"/>
                </a:solidFill>
              </a:rPr>
              <a:t>(lagartas)</a:t>
            </a:r>
          </a:p>
          <a:p>
            <a:pPr lvl="1"/>
            <a:r>
              <a:rPr lang="pt-BR" sz="3200" b="1" i="1" smtClean="0">
                <a:solidFill>
                  <a:srgbClr val="FF0000"/>
                </a:solidFill>
              </a:rPr>
              <a:t>Dolichozele</a:t>
            </a:r>
            <a:r>
              <a:rPr lang="pt-BR" sz="3200" b="1" smtClean="0">
                <a:solidFill>
                  <a:srgbClr val="FF0000"/>
                </a:solidFill>
              </a:rPr>
              <a:t> sp (lagartas)</a:t>
            </a:r>
          </a:p>
          <a:p>
            <a:pPr lvl="1"/>
            <a:r>
              <a:rPr lang="pt-BR" sz="3200" b="1" i="1" smtClean="0"/>
              <a:t>Winthemia trinitatis </a:t>
            </a:r>
            <a:r>
              <a:rPr lang="pt-BR" sz="3200" b="1" smtClean="0"/>
              <a:t>(</a:t>
            </a:r>
            <a:r>
              <a:rPr lang="pt-BR" sz="3200" b="1" smtClean="0">
                <a:solidFill>
                  <a:srgbClr val="FF0000"/>
                </a:solidFill>
              </a:rPr>
              <a:t>lagartas</a:t>
            </a:r>
            <a:r>
              <a:rPr lang="pt-BR" sz="3200" b="1" smtClean="0"/>
              <a:t>). </a:t>
            </a:r>
          </a:p>
        </p:txBody>
      </p:sp>
      <p:sp>
        <p:nvSpPr>
          <p:cNvPr id="3" name="Title 1"/>
          <p:cNvSpPr>
            <a:spLocks noGrp="1"/>
          </p:cNvSpPr>
          <p:nvPr>
            <p:ph type="title"/>
          </p:nvPr>
        </p:nvSpPr>
        <p:spPr>
          <a:xfrm>
            <a:off x="495300" y="285728"/>
            <a:ext cx="8915400" cy="1143000"/>
          </a:xfrm>
        </p:spPr>
        <p:txBody>
          <a:bodyPr>
            <a:noAutofit/>
          </a:bodyPr>
          <a:lstStyle/>
          <a:p>
            <a:pPr algn="ctr" eaLnBrk="1" hangingPunct="1">
              <a:defRPr/>
            </a:pPr>
            <a:r>
              <a:rPr lang="pt-BR" sz="2800" dirty="0" smtClean="0">
                <a:solidFill>
                  <a:srgbClr val="FFFF00"/>
                </a:solidFill>
                <a:latin typeface="Arial" charset="0"/>
                <a:ea typeface="+mn-ea"/>
                <a:cs typeface="+mn-cs"/>
              </a:rPr>
              <a:t>Parasitóides de lagartas, mais apropriados para o sistema convencional e área de refúgio</a:t>
            </a:r>
            <a:endParaRPr lang="pt-BR" sz="3600" dirty="0" smtClean="0">
              <a:solidFill>
                <a:srgbClr val="FFFF00"/>
              </a:solidFill>
            </a:endParaRPr>
          </a:p>
        </p:txBody>
      </p:sp>
      <p:sp>
        <p:nvSpPr>
          <p:cNvPr id="620548" name="TextBox 3"/>
          <p:cNvSpPr txBox="1">
            <a:spLocks noChangeArrowheads="1"/>
          </p:cNvSpPr>
          <p:nvPr/>
        </p:nvSpPr>
        <p:spPr bwMode="auto">
          <a:xfrm>
            <a:off x="6832600" y="1857375"/>
            <a:ext cx="2763838" cy="4832350"/>
          </a:xfrm>
          <a:prstGeom prst="rect">
            <a:avLst/>
          </a:prstGeom>
          <a:solidFill>
            <a:srgbClr val="990000"/>
          </a:solidFill>
          <a:ln w="28575">
            <a:solidFill>
              <a:srgbClr val="0000FF"/>
            </a:solidFill>
            <a:miter lim="800000"/>
            <a:headEnd/>
            <a:tailEnd/>
          </a:ln>
        </p:spPr>
        <p:txBody>
          <a:bodyPr wrap="none">
            <a:spAutoFit/>
          </a:bodyPr>
          <a:lstStyle/>
          <a:p>
            <a:endParaRPr lang="pt-BR" sz="2800" b="1">
              <a:solidFill>
                <a:srgbClr val="FFFF00"/>
              </a:solidFill>
              <a:latin typeface="Arial" charset="0"/>
              <a:cs typeface="Arial" charset="0"/>
            </a:endParaRPr>
          </a:p>
          <a:p>
            <a:r>
              <a:rPr lang="pt-BR" sz="2800" b="1">
                <a:solidFill>
                  <a:srgbClr val="FFFF00"/>
                </a:solidFill>
                <a:latin typeface="Arial" charset="0"/>
                <a:cs typeface="Arial" charset="0"/>
              </a:rPr>
              <a:t>Vivem dentro </a:t>
            </a:r>
          </a:p>
          <a:p>
            <a:r>
              <a:rPr lang="pt-BR" sz="2800" b="1">
                <a:solidFill>
                  <a:srgbClr val="FFFF00"/>
                </a:solidFill>
                <a:latin typeface="Arial" charset="0"/>
                <a:cs typeface="Arial" charset="0"/>
              </a:rPr>
              <a:t>do corpo </a:t>
            </a:r>
          </a:p>
          <a:p>
            <a:r>
              <a:rPr lang="pt-BR" sz="2800" b="1">
                <a:solidFill>
                  <a:srgbClr val="FFFF00"/>
                </a:solidFill>
                <a:latin typeface="Arial" charset="0"/>
                <a:cs typeface="Arial" charset="0"/>
              </a:rPr>
              <a:t>da lagarta, </a:t>
            </a:r>
          </a:p>
          <a:p>
            <a:r>
              <a:rPr lang="pt-BR" sz="2800" b="1">
                <a:solidFill>
                  <a:srgbClr val="FFFF00"/>
                </a:solidFill>
                <a:latin typeface="Arial" charset="0"/>
                <a:cs typeface="Arial" charset="0"/>
              </a:rPr>
              <a:t>matando-a</a:t>
            </a:r>
          </a:p>
          <a:p>
            <a:r>
              <a:rPr lang="pt-BR" sz="2800" b="1">
                <a:solidFill>
                  <a:srgbClr val="FFFF00"/>
                </a:solidFill>
                <a:latin typeface="Arial" charset="0"/>
                <a:cs typeface="Arial" charset="0"/>
              </a:rPr>
              <a:t> antes que </a:t>
            </a:r>
          </a:p>
          <a:p>
            <a:r>
              <a:rPr lang="pt-BR" sz="2800" b="1">
                <a:solidFill>
                  <a:srgbClr val="FFFF00"/>
                </a:solidFill>
                <a:latin typeface="Arial" charset="0"/>
                <a:cs typeface="Arial" charset="0"/>
              </a:rPr>
              <a:t>ela faça danos </a:t>
            </a:r>
          </a:p>
          <a:p>
            <a:r>
              <a:rPr lang="pt-BR" sz="2800" b="1">
                <a:solidFill>
                  <a:srgbClr val="FFFF00"/>
                </a:solidFill>
                <a:latin typeface="Arial" charset="0"/>
                <a:cs typeface="Arial" charset="0"/>
              </a:rPr>
              <a:t>significativos</a:t>
            </a:r>
          </a:p>
          <a:p>
            <a:r>
              <a:rPr lang="pt-BR" sz="2800" b="1">
                <a:solidFill>
                  <a:srgbClr val="FFFF00"/>
                </a:solidFill>
                <a:latin typeface="Arial" charset="0"/>
                <a:cs typeface="Arial" charset="0"/>
              </a:rPr>
              <a:t>à planta</a:t>
            </a:r>
          </a:p>
          <a:p>
            <a:r>
              <a:rPr lang="pt-BR" sz="2800" b="1">
                <a:solidFill>
                  <a:srgbClr val="FFFF00"/>
                </a:solidFill>
                <a:latin typeface="Arial" charset="0"/>
                <a:cs typeface="Arial" charset="0"/>
              </a:rPr>
              <a:t> de milho</a:t>
            </a:r>
          </a:p>
          <a:p>
            <a:endParaRPr lang="pt-BR" sz="2800" b="1">
              <a:solidFill>
                <a:srgbClr val="FFFF00"/>
              </a:solidFill>
              <a:latin typeface="Arial" charset="0"/>
              <a:cs typeface="Arial" charset="0"/>
            </a:endParaRPr>
          </a:p>
        </p:txBody>
      </p:sp>
    </p:spTree>
  </p:cSld>
  <p:clrMapOvr>
    <a:masterClrMapping/>
  </p:clrMapOvr>
  <p:transition/>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290" name="Object 2"/>
          <p:cNvGraphicFramePr>
            <a:graphicFrameLocks noChangeAspect="1"/>
          </p:cNvGraphicFramePr>
          <p:nvPr/>
        </p:nvGraphicFramePr>
        <p:xfrm>
          <a:off x="887413" y="1628775"/>
          <a:ext cx="7342187" cy="4921250"/>
        </p:xfrm>
        <a:graphic>
          <a:graphicData uri="http://schemas.openxmlformats.org/presentationml/2006/ole">
            <p:oleObj spid="_x0000_s12290" r:id="rId4" imgW="6779340" imgH="4919898" progId="Excel.Chart.8">
              <p:embed/>
            </p:oleObj>
          </a:graphicData>
        </a:graphic>
      </p:graphicFrame>
      <p:sp>
        <p:nvSpPr>
          <p:cNvPr id="12291" name="Text Box 4"/>
          <p:cNvSpPr txBox="1">
            <a:spLocks noChangeArrowheads="1"/>
          </p:cNvSpPr>
          <p:nvPr/>
        </p:nvSpPr>
        <p:spPr bwMode="auto">
          <a:xfrm rot="-5400000">
            <a:off x="-381794" y="3725069"/>
            <a:ext cx="2105025" cy="585788"/>
          </a:xfrm>
          <a:prstGeom prst="rect">
            <a:avLst/>
          </a:prstGeom>
          <a:noFill/>
          <a:ln w="9525">
            <a:noFill/>
            <a:miter lim="800000"/>
            <a:headEnd/>
            <a:tailEnd/>
          </a:ln>
        </p:spPr>
        <p:txBody>
          <a:bodyPr wrap="none">
            <a:spAutoFit/>
          </a:bodyPr>
          <a:lstStyle/>
          <a:p>
            <a:pPr algn="l"/>
            <a:r>
              <a:rPr lang="pt-BR" sz="3200" b="1">
                <a:solidFill>
                  <a:srgbClr val="FFFF00"/>
                </a:solidFill>
              </a:rPr>
              <a:t>Área foliar</a:t>
            </a:r>
          </a:p>
        </p:txBody>
      </p:sp>
      <p:sp>
        <p:nvSpPr>
          <p:cNvPr id="12292" name="Text Box 5"/>
          <p:cNvSpPr txBox="1">
            <a:spLocks noChangeArrowheads="1"/>
          </p:cNvSpPr>
          <p:nvPr/>
        </p:nvSpPr>
        <p:spPr bwMode="auto">
          <a:xfrm>
            <a:off x="8831263" y="3160713"/>
            <a:ext cx="184150" cy="369887"/>
          </a:xfrm>
          <a:prstGeom prst="rect">
            <a:avLst/>
          </a:prstGeom>
          <a:noFill/>
          <a:ln w="9525">
            <a:noFill/>
            <a:miter lim="800000"/>
            <a:headEnd/>
            <a:tailEnd/>
          </a:ln>
        </p:spPr>
        <p:txBody>
          <a:bodyPr wrap="none">
            <a:spAutoFit/>
          </a:bodyPr>
          <a:lstStyle/>
          <a:p>
            <a:pPr algn="l"/>
            <a:endParaRPr lang="pt-BR" sz="1800">
              <a:solidFill>
                <a:srgbClr val="FFFFFF"/>
              </a:solidFill>
              <a:latin typeface="Arial" charset="0"/>
            </a:endParaRPr>
          </a:p>
        </p:txBody>
      </p:sp>
      <p:sp>
        <p:nvSpPr>
          <p:cNvPr id="12293" name="Rectangle 6"/>
          <p:cNvSpPr>
            <a:spLocks noChangeArrowheads="1"/>
          </p:cNvSpPr>
          <p:nvPr/>
        </p:nvSpPr>
        <p:spPr bwMode="auto">
          <a:xfrm rot="-5400000">
            <a:off x="234156" y="2250282"/>
            <a:ext cx="962025" cy="461962"/>
          </a:xfrm>
          <a:prstGeom prst="rect">
            <a:avLst/>
          </a:prstGeom>
          <a:noFill/>
          <a:ln w="9525">
            <a:noFill/>
            <a:miter lim="800000"/>
            <a:headEnd/>
            <a:tailEnd/>
          </a:ln>
        </p:spPr>
        <p:txBody>
          <a:bodyPr wrap="none">
            <a:spAutoFit/>
          </a:bodyPr>
          <a:lstStyle/>
          <a:p>
            <a:pPr algn="l"/>
            <a:r>
              <a:rPr lang="pt-BR" b="1">
                <a:solidFill>
                  <a:srgbClr val="FFFF66"/>
                </a:solidFill>
              </a:rPr>
              <a:t>(cm</a:t>
            </a:r>
            <a:r>
              <a:rPr lang="pt-BR" b="1" baseline="30000">
                <a:solidFill>
                  <a:srgbClr val="FFFF66"/>
                </a:solidFill>
              </a:rPr>
              <a:t>2</a:t>
            </a:r>
            <a:r>
              <a:rPr lang="pt-BR" b="1">
                <a:solidFill>
                  <a:srgbClr val="FFFF66"/>
                </a:solidFill>
              </a:rPr>
              <a:t>) </a:t>
            </a:r>
            <a:endParaRPr lang="pt-BR">
              <a:solidFill>
                <a:srgbClr val="FFFFFF"/>
              </a:solidFill>
              <a:latin typeface="Arial" charset="0"/>
            </a:endParaRPr>
          </a:p>
        </p:txBody>
      </p:sp>
      <p:sp>
        <p:nvSpPr>
          <p:cNvPr id="8" name="Title 1"/>
          <p:cNvSpPr txBox="1">
            <a:spLocks/>
          </p:cNvSpPr>
          <p:nvPr/>
        </p:nvSpPr>
        <p:spPr bwMode="auto">
          <a:xfrm>
            <a:off x="635000" y="214313"/>
            <a:ext cx="8915400" cy="1143000"/>
          </a:xfrm>
          <a:prstGeom prst="rect">
            <a:avLst/>
          </a:prstGeom>
          <a:noFill/>
          <a:ln w="9525">
            <a:noFill/>
            <a:miter lim="800000"/>
            <a:headEnd/>
            <a:tailEnd/>
          </a:ln>
          <a:effectLst/>
        </p:spPr>
        <p:txBody>
          <a:bodyPr anchor="ctr">
            <a:normAutofit/>
          </a:bodyPr>
          <a:lstStyle/>
          <a:p>
            <a:pPr>
              <a:defRPr/>
            </a:pPr>
            <a:r>
              <a:rPr lang="pt-BR" sz="4900" kern="0" dirty="0">
                <a:solidFill>
                  <a:srgbClr val="FFFF00"/>
                </a:solidFill>
                <a:effectLst>
                  <a:outerShdw blurRad="38100" dist="38100" dir="2700000" algn="tl">
                    <a:srgbClr val="000000"/>
                  </a:outerShdw>
                </a:effectLst>
                <a:latin typeface="Arial" charset="0"/>
              </a:rPr>
              <a:t>Parasitóides  de lagartas</a:t>
            </a:r>
            <a:endParaRPr lang="pt-BR" sz="6000" kern="0" dirty="0">
              <a:solidFill>
                <a:srgbClr val="FFFF00"/>
              </a:solidFill>
              <a:effectLst>
                <a:outerShdw blurRad="38100" dist="38100" dir="2700000" algn="tl">
                  <a:srgbClr val="000000"/>
                </a:outerShdw>
              </a:effectLst>
              <a:latin typeface="Arial"/>
            </a:endParaRPr>
          </a:p>
        </p:txBody>
      </p:sp>
      <p:sp>
        <p:nvSpPr>
          <p:cNvPr id="12295" name="Rectangle 8"/>
          <p:cNvSpPr>
            <a:spLocks noChangeArrowheads="1"/>
          </p:cNvSpPr>
          <p:nvPr/>
        </p:nvSpPr>
        <p:spPr bwMode="auto">
          <a:xfrm>
            <a:off x="2322513" y="1285875"/>
            <a:ext cx="5338762" cy="584200"/>
          </a:xfrm>
          <a:prstGeom prst="rect">
            <a:avLst/>
          </a:prstGeom>
          <a:noFill/>
          <a:ln w="9525">
            <a:noFill/>
            <a:miter lim="800000"/>
            <a:headEnd/>
            <a:tailEnd/>
          </a:ln>
        </p:spPr>
        <p:txBody>
          <a:bodyPr>
            <a:spAutoFit/>
          </a:bodyPr>
          <a:lstStyle/>
          <a:p>
            <a:pPr lvl="1"/>
            <a:r>
              <a:rPr lang="pt-BR" sz="3200" b="1" i="1">
                <a:solidFill>
                  <a:srgbClr val="FFFF00"/>
                </a:solidFill>
                <a:latin typeface="Arial" charset="0"/>
              </a:rPr>
              <a:t>Campoletis flavicincta</a:t>
            </a:r>
            <a:endParaRPr lang="pt-BR" sz="3200" b="1">
              <a:solidFill>
                <a:srgbClr val="FFFF00"/>
              </a:solidFill>
              <a:latin typeface="Arial" charset="0"/>
            </a:endParaRPr>
          </a:p>
        </p:txBody>
      </p:sp>
    </p:spTree>
  </p:cSld>
  <p:clrMapOvr>
    <a:masterClrMapping/>
  </p:clrMapOvr>
  <p:transition/>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p:cNvSpPr>
            <a:spLocks noGrp="1"/>
          </p:cNvSpPr>
          <p:nvPr>
            <p:ph type="title"/>
          </p:nvPr>
        </p:nvSpPr>
        <p:spPr>
          <a:xfrm>
            <a:off x="758825" y="2014538"/>
            <a:ext cx="8915400" cy="1143000"/>
          </a:xfrm>
        </p:spPr>
        <p:txBody>
          <a:bodyPr/>
          <a:lstStyle/>
          <a:p>
            <a:pPr eaLnBrk="1" hangingPunct="1">
              <a:defRPr/>
            </a:pPr>
            <a:r>
              <a:rPr lang="pt-BR" i="1" dirty="0" smtClean="0"/>
              <a:t>Campoletis flavicincta</a:t>
            </a:r>
          </a:p>
        </p:txBody>
      </p:sp>
      <p:pic>
        <p:nvPicPr>
          <p:cNvPr id="896003" name="Picture 4" descr="026.JPG"/>
          <p:cNvPicPr>
            <a:picLocks noChangeAspect="1"/>
          </p:cNvPicPr>
          <p:nvPr/>
        </p:nvPicPr>
        <p:blipFill>
          <a:blip r:embed="rId3" cstate="email"/>
          <a:srcRect/>
          <a:stretch>
            <a:fillRect/>
          </a:stretch>
        </p:blipFill>
        <p:spPr bwMode="auto">
          <a:xfrm>
            <a:off x="882650" y="1228725"/>
            <a:ext cx="7924800" cy="5486400"/>
          </a:xfrm>
          <a:prstGeom prst="rect">
            <a:avLst/>
          </a:prstGeom>
          <a:noFill/>
          <a:ln w="9525">
            <a:noFill/>
            <a:miter lim="800000"/>
            <a:headEnd/>
            <a:tailEnd/>
          </a:ln>
        </p:spPr>
      </p:pic>
      <p:sp>
        <p:nvSpPr>
          <p:cNvPr id="7" name="TextBox 6"/>
          <p:cNvSpPr txBox="1">
            <a:spLocks noChangeArrowheads="1"/>
          </p:cNvSpPr>
          <p:nvPr/>
        </p:nvSpPr>
        <p:spPr bwMode="auto">
          <a:xfrm>
            <a:off x="3194050" y="5483225"/>
            <a:ext cx="5068888" cy="646113"/>
          </a:xfrm>
          <a:prstGeom prst="rect">
            <a:avLst/>
          </a:prstGeom>
          <a:noFill/>
          <a:ln w="9525">
            <a:noFill/>
            <a:miter lim="800000"/>
            <a:headEnd/>
            <a:tailEnd/>
          </a:ln>
        </p:spPr>
        <p:txBody>
          <a:bodyPr>
            <a:spAutoFit/>
          </a:bodyPr>
          <a:lstStyle/>
          <a:p>
            <a:pPr algn="l"/>
            <a:r>
              <a:rPr lang="pt-BR" sz="1800" b="1">
                <a:solidFill>
                  <a:srgbClr val="FFFFFF"/>
                </a:solidFill>
                <a:latin typeface="Arial" charset="0"/>
                <a:cs typeface="Arial" charset="0"/>
              </a:rPr>
              <a:t>Fêmea colocando o ovo no corpo da</a:t>
            </a:r>
          </a:p>
          <a:p>
            <a:pPr algn="l"/>
            <a:r>
              <a:rPr lang="pt-BR" sz="1800" b="1">
                <a:solidFill>
                  <a:srgbClr val="FFFFFF"/>
                </a:solidFill>
                <a:latin typeface="Arial" charset="0"/>
                <a:cs typeface="Arial" charset="0"/>
              </a:rPr>
              <a:t> lagarta (</a:t>
            </a:r>
            <a:r>
              <a:rPr lang="pt-BR" sz="1800" b="1">
                <a:solidFill>
                  <a:srgbClr val="FFFF00"/>
                </a:solidFill>
                <a:latin typeface="Arial" charset="0"/>
                <a:cs typeface="Arial" charset="0"/>
              </a:rPr>
              <a:t>detalhe do ovipositor</a:t>
            </a:r>
            <a:r>
              <a:rPr lang="pt-BR" sz="1800" b="1">
                <a:solidFill>
                  <a:srgbClr val="FFFFFF"/>
                </a:solidFill>
                <a:latin typeface="Arial" charset="0"/>
                <a:cs typeface="Arial" charset="0"/>
              </a:rPr>
              <a:t>)</a:t>
            </a:r>
          </a:p>
        </p:txBody>
      </p:sp>
      <p:cxnSp>
        <p:nvCxnSpPr>
          <p:cNvPr id="9" name="Straight Arrow Connector 8"/>
          <p:cNvCxnSpPr/>
          <p:nvPr/>
        </p:nvCxnSpPr>
        <p:spPr>
          <a:xfrm rot="16200000" flipV="1">
            <a:off x="4705350" y="4562475"/>
            <a:ext cx="609600" cy="495300"/>
          </a:xfrm>
          <a:prstGeom prst="straightConnector1">
            <a:avLst/>
          </a:prstGeom>
          <a:ln>
            <a:solidFill>
              <a:srgbClr val="FFFF00"/>
            </a:solidFill>
            <a:tailEnd type="arrow"/>
          </a:ln>
        </p:spPr>
        <p:style>
          <a:lnRef idx="3">
            <a:schemeClr val="accent6"/>
          </a:lnRef>
          <a:fillRef idx="0">
            <a:schemeClr val="accent6"/>
          </a:fillRef>
          <a:effectRef idx="2">
            <a:schemeClr val="accent6"/>
          </a:effectRef>
          <a:fontRef idx="minor">
            <a:schemeClr val="tx1"/>
          </a:fontRef>
        </p:style>
      </p:cxnSp>
      <p:sp>
        <p:nvSpPr>
          <p:cNvPr id="10" name="TextBox 9"/>
          <p:cNvSpPr txBox="1">
            <a:spLocks noChangeArrowheads="1"/>
          </p:cNvSpPr>
          <p:nvPr/>
        </p:nvSpPr>
        <p:spPr bwMode="auto">
          <a:xfrm>
            <a:off x="1460500" y="2981325"/>
            <a:ext cx="2228850" cy="671513"/>
          </a:xfrm>
          <a:prstGeom prst="rect">
            <a:avLst/>
          </a:prstGeom>
          <a:noFill/>
          <a:ln w="9525">
            <a:noFill/>
            <a:miter lim="800000"/>
            <a:headEnd/>
            <a:tailEnd/>
          </a:ln>
        </p:spPr>
        <p:txBody>
          <a:bodyPr>
            <a:spAutoFit/>
          </a:bodyPr>
          <a:lstStyle/>
          <a:p>
            <a:r>
              <a:rPr lang="pt-BR" sz="1800" b="1">
                <a:solidFill>
                  <a:srgbClr val="FF0000"/>
                </a:solidFill>
                <a:latin typeface="Arial" charset="0"/>
                <a:cs typeface="Arial" charset="0"/>
              </a:rPr>
              <a:t>Lagarta de </a:t>
            </a:r>
          </a:p>
          <a:p>
            <a:r>
              <a:rPr lang="pt-BR" sz="1800" b="1">
                <a:solidFill>
                  <a:srgbClr val="FF0000"/>
                </a:solidFill>
                <a:latin typeface="Arial" charset="0"/>
                <a:cs typeface="Arial" charset="0"/>
              </a:rPr>
              <a:t>apenas 5 mm</a:t>
            </a:r>
            <a:endParaRPr lang="pt-BR" sz="1800">
              <a:solidFill>
                <a:srgbClr val="FF0000"/>
              </a:solidFill>
              <a:latin typeface="Arial" charset="0"/>
              <a:cs typeface="Arial" charset="0"/>
            </a:endParaRPr>
          </a:p>
        </p:txBody>
      </p:sp>
      <p:cxnSp>
        <p:nvCxnSpPr>
          <p:cNvPr id="12" name="Straight Arrow Connector 11"/>
          <p:cNvCxnSpPr/>
          <p:nvPr/>
        </p:nvCxnSpPr>
        <p:spPr>
          <a:xfrm rot="16200000" flipH="1">
            <a:off x="2651125" y="3962400"/>
            <a:ext cx="838200" cy="247650"/>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sp>
        <p:nvSpPr>
          <p:cNvPr id="11" name="Title 1"/>
          <p:cNvSpPr txBox="1">
            <a:spLocks/>
          </p:cNvSpPr>
          <p:nvPr/>
        </p:nvSpPr>
        <p:spPr bwMode="auto">
          <a:xfrm>
            <a:off x="635000" y="214313"/>
            <a:ext cx="8915400" cy="1143000"/>
          </a:xfrm>
          <a:prstGeom prst="rect">
            <a:avLst/>
          </a:prstGeom>
          <a:noFill/>
          <a:ln w="9525">
            <a:noFill/>
            <a:miter lim="800000"/>
            <a:headEnd/>
            <a:tailEnd/>
          </a:ln>
          <a:effectLst/>
        </p:spPr>
        <p:txBody>
          <a:bodyPr anchor="ctr">
            <a:normAutofit/>
          </a:bodyPr>
          <a:lstStyle/>
          <a:p>
            <a:pPr>
              <a:defRPr/>
            </a:pPr>
            <a:r>
              <a:rPr lang="pt-BR" sz="4900" kern="0" dirty="0">
                <a:solidFill>
                  <a:srgbClr val="FFFF00"/>
                </a:solidFill>
                <a:effectLst>
                  <a:outerShdw blurRad="38100" dist="38100" dir="2700000" algn="tl">
                    <a:srgbClr val="000000"/>
                  </a:outerShdw>
                </a:effectLst>
                <a:latin typeface="Arial" charset="0"/>
              </a:rPr>
              <a:t>Parasitóides  de lagartas</a:t>
            </a:r>
            <a:endParaRPr lang="pt-BR" sz="6000" kern="0" dirty="0">
              <a:solidFill>
                <a:srgbClr val="FFFF00"/>
              </a:solidFill>
              <a:effectLst>
                <a:outerShdw blurRad="38100" dist="38100" dir="2700000" algn="tl">
                  <a:srgbClr val="000000"/>
                </a:outerShdw>
              </a:effectLst>
              <a:latin typeface="Arial"/>
            </a:endParaRPr>
          </a:p>
        </p:txBody>
      </p:sp>
      <p:sp>
        <p:nvSpPr>
          <p:cNvPr id="896009" name="Rectangle 12"/>
          <p:cNvSpPr>
            <a:spLocks noChangeArrowheads="1"/>
          </p:cNvSpPr>
          <p:nvPr/>
        </p:nvSpPr>
        <p:spPr bwMode="auto">
          <a:xfrm>
            <a:off x="2322513" y="1285875"/>
            <a:ext cx="5338762" cy="584200"/>
          </a:xfrm>
          <a:prstGeom prst="rect">
            <a:avLst/>
          </a:prstGeom>
          <a:solidFill>
            <a:schemeClr val="tx1"/>
          </a:solidFill>
          <a:ln w="9525">
            <a:noFill/>
            <a:miter lim="800000"/>
            <a:headEnd/>
            <a:tailEnd/>
          </a:ln>
        </p:spPr>
        <p:txBody>
          <a:bodyPr>
            <a:spAutoFit/>
          </a:bodyPr>
          <a:lstStyle/>
          <a:p>
            <a:pPr lvl="1"/>
            <a:r>
              <a:rPr lang="pt-BR" sz="3200" b="1" i="1">
                <a:solidFill>
                  <a:srgbClr val="0033CC"/>
                </a:solidFill>
                <a:latin typeface="Arial" charset="0"/>
              </a:rPr>
              <a:t>Campoletis flavicincta</a:t>
            </a:r>
            <a:endParaRPr lang="pt-BR" sz="3200" b="1">
              <a:solidFill>
                <a:srgbClr val="0033CC"/>
              </a:solidFill>
              <a:latin typeface="Arial" charset="0"/>
            </a:endParaRPr>
          </a:p>
        </p:txBody>
      </p:sp>
      <p:sp>
        <p:nvSpPr>
          <p:cNvPr id="14" name="TextBox 13"/>
          <p:cNvSpPr txBox="1">
            <a:spLocks noChangeArrowheads="1"/>
          </p:cNvSpPr>
          <p:nvPr/>
        </p:nvSpPr>
        <p:spPr bwMode="auto">
          <a:xfrm>
            <a:off x="742950" y="2928938"/>
            <a:ext cx="8585200" cy="1108075"/>
          </a:xfrm>
          <a:prstGeom prst="rect">
            <a:avLst/>
          </a:prstGeom>
          <a:noFill/>
          <a:ln w="9525">
            <a:noFill/>
            <a:miter lim="800000"/>
            <a:headEnd/>
            <a:tailEnd/>
          </a:ln>
        </p:spPr>
        <p:txBody>
          <a:bodyPr>
            <a:spAutoFit/>
          </a:bodyPr>
          <a:lstStyle/>
          <a:p>
            <a:pPr algn="l"/>
            <a:r>
              <a:rPr lang="pt-BR" b="1">
                <a:solidFill>
                  <a:srgbClr val="FFFFFF"/>
                </a:solidFill>
                <a:latin typeface="Arial" charset="0"/>
                <a:cs typeface="Arial" charset="0"/>
              </a:rPr>
              <a:t>A seguir um filme mostrando o momento em que o </a:t>
            </a:r>
            <a:r>
              <a:rPr lang="pt-BR" b="1" i="1">
                <a:solidFill>
                  <a:srgbClr val="FFFFFF"/>
                </a:solidFill>
                <a:latin typeface="Arial" charset="0"/>
                <a:cs typeface="Arial" charset="0"/>
              </a:rPr>
              <a:t>Campoletis flavicincta </a:t>
            </a:r>
            <a:r>
              <a:rPr lang="pt-BR" b="1">
                <a:solidFill>
                  <a:srgbClr val="FFFFFF"/>
                </a:solidFill>
                <a:latin typeface="Arial" charset="0"/>
                <a:cs typeface="Arial" charset="0"/>
              </a:rPr>
              <a:t>mata a lagarta do cartucho</a:t>
            </a:r>
          </a:p>
          <a:p>
            <a:pPr algn="l"/>
            <a:endParaRPr lang="pt-BR" sz="1800">
              <a:solidFill>
                <a:srgbClr val="FFFFFF"/>
              </a:solidFill>
              <a:latin typeface="Arial" charset="0"/>
              <a:cs typeface="Arial"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7346"/>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896003"/>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0"/>
                                          </p:stCondLst>
                                        </p:cTn>
                                        <p:tgtEl>
                                          <p:spTgt spid="9"/>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12"/>
                                        </p:tgtEl>
                                        <p:attrNameLst>
                                          <p:attrName>style.visibility</p:attrName>
                                        </p:attrNameLst>
                                      </p:cBhvr>
                                      <p:to>
                                        <p:strVal val="hidden"/>
                                      </p:to>
                                    </p:set>
                                  </p:childTnLst>
                                </p:cTn>
                              </p:par>
                              <p:par>
                                <p:cTn id="17" presetID="1" presetClass="exit" presetSubtype="0" fill="hold" grpId="0" nodeType="withEffect">
                                  <p:stCondLst>
                                    <p:cond delay="0"/>
                                  </p:stCondLst>
                                  <p:childTnLst>
                                    <p:set>
                                      <p:cBhvr>
                                        <p:cTn id="18" dur="1" fill="hold">
                                          <p:stCondLst>
                                            <p:cond delay="0"/>
                                          </p:stCondLst>
                                        </p:cTn>
                                        <p:tgtEl>
                                          <p:spTgt spid="896009"/>
                                        </p:tgtEl>
                                        <p:attrNameLst>
                                          <p:attrName>style.visibility</p:attrName>
                                        </p:attrNameLst>
                                      </p:cBhvr>
                                      <p:to>
                                        <p:strVal val="hidden"/>
                                      </p:to>
                                    </p:set>
                                  </p:childTnLst>
                                </p:cTn>
                              </p:par>
                              <p:par>
                                <p:cTn id="19" presetID="8" presetClass="entr" presetSubtype="16"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diamond(in)">
                                      <p:cBhvr>
                                        <p:cTn id="21"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46" grpId="0"/>
      <p:bldP spid="7" grpId="0"/>
      <p:bldP spid="10" grpId="0"/>
      <p:bldP spid="896009" grpId="0" animBg="1"/>
      <p:bldP spid="14" grpId="0"/>
    </p:bldLst>
  </p:timing>
</p:sld>
</file>

<file path=ppt/slides/slide186.xml><?xml version="1.0" encoding="utf-8"?>
<p:sld xmlns:a="http://schemas.openxmlformats.org/drawingml/2006/main" xmlns:r="http://schemas.openxmlformats.org/officeDocument/2006/relationships" xmlns:p="http://schemas.openxmlformats.org/presentationml/2006/main">
  <p:cSld>
    <p:bg>
      <p:bgPr>
        <a:solidFill>
          <a:srgbClr val="0000FF"/>
        </a:solidFill>
        <a:effectLst/>
      </p:bgPr>
    </p:bg>
    <p:spTree>
      <p:nvGrpSpPr>
        <p:cNvPr id="1" name=""/>
        <p:cNvGrpSpPr/>
        <p:nvPr/>
      </p:nvGrpSpPr>
      <p:grpSpPr>
        <a:xfrm>
          <a:off x="0" y="0"/>
          <a:ext cx="0" cy="0"/>
          <a:chOff x="0" y="0"/>
          <a:chExt cx="0" cy="0"/>
        </a:xfrm>
      </p:grpSpPr>
      <p:sp>
        <p:nvSpPr>
          <p:cNvPr id="4" name="Title 1"/>
          <p:cNvSpPr txBox="1">
            <a:spLocks/>
          </p:cNvSpPr>
          <p:nvPr/>
        </p:nvSpPr>
        <p:spPr bwMode="auto">
          <a:xfrm>
            <a:off x="0" y="214313"/>
            <a:ext cx="9906000" cy="1143000"/>
          </a:xfrm>
          <a:prstGeom prst="rect">
            <a:avLst/>
          </a:prstGeom>
          <a:solidFill>
            <a:srgbClr val="0000FF"/>
          </a:solidFill>
          <a:ln w="9525">
            <a:noFill/>
            <a:miter lim="800000"/>
            <a:headEnd/>
            <a:tailEnd/>
          </a:ln>
          <a:effectLst/>
        </p:spPr>
        <p:txBody>
          <a:bodyPr anchor="ctr">
            <a:normAutofit/>
          </a:bodyPr>
          <a:lstStyle/>
          <a:p>
            <a:pPr>
              <a:defRPr/>
            </a:pPr>
            <a:r>
              <a:rPr lang="pt-BR" sz="4900" kern="0" dirty="0">
                <a:solidFill>
                  <a:srgbClr val="FFFF00"/>
                </a:solidFill>
                <a:effectLst>
                  <a:outerShdw blurRad="38100" dist="38100" dir="2700000" algn="tl">
                    <a:srgbClr val="000000"/>
                  </a:outerShdw>
                </a:effectLst>
                <a:latin typeface="Arial" charset="0"/>
              </a:rPr>
              <a:t>Parasitóides  de lagartas</a:t>
            </a:r>
            <a:endParaRPr lang="pt-BR" sz="6000" kern="0" dirty="0">
              <a:solidFill>
                <a:srgbClr val="FFFF00"/>
              </a:solidFill>
              <a:effectLst>
                <a:outerShdw blurRad="38100" dist="38100" dir="2700000" algn="tl">
                  <a:srgbClr val="000000"/>
                </a:outerShdw>
              </a:effectLst>
              <a:latin typeface="Times New Roman"/>
            </a:endParaRPr>
          </a:p>
        </p:txBody>
      </p:sp>
      <p:sp>
        <p:nvSpPr>
          <p:cNvPr id="622595" name="Rectangle 4"/>
          <p:cNvSpPr>
            <a:spLocks noChangeArrowheads="1"/>
          </p:cNvSpPr>
          <p:nvPr/>
        </p:nvSpPr>
        <p:spPr bwMode="auto">
          <a:xfrm>
            <a:off x="2322513" y="1285875"/>
            <a:ext cx="5338762" cy="584200"/>
          </a:xfrm>
          <a:prstGeom prst="rect">
            <a:avLst/>
          </a:prstGeom>
          <a:noFill/>
          <a:ln w="9525">
            <a:noFill/>
            <a:miter lim="800000"/>
            <a:headEnd/>
            <a:tailEnd/>
          </a:ln>
        </p:spPr>
        <p:txBody>
          <a:bodyPr>
            <a:spAutoFit/>
          </a:bodyPr>
          <a:lstStyle/>
          <a:p>
            <a:pPr lvl="1"/>
            <a:r>
              <a:rPr lang="pt-BR" sz="3200" b="1" i="1">
                <a:solidFill>
                  <a:srgbClr val="FFFF00"/>
                </a:solidFill>
                <a:latin typeface="Arial" charset="0"/>
              </a:rPr>
              <a:t>Campoletis flavicincta</a:t>
            </a:r>
            <a:endParaRPr lang="pt-BR" sz="3200" b="1">
              <a:solidFill>
                <a:srgbClr val="FFFF00"/>
              </a:solidFill>
              <a:latin typeface="Arial" charset="0"/>
            </a:endParaRPr>
          </a:p>
        </p:txBody>
      </p:sp>
      <p:pic>
        <p:nvPicPr>
          <p:cNvPr id="7" name="campoletis.wmv">
            <a:hlinkClick r:id="" action="ppaction://media"/>
          </p:cNvPr>
          <p:cNvPicPr>
            <a:picLocks noRot="1" noChangeAspect="1"/>
          </p:cNvPicPr>
          <p:nvPr>
            <a:videoFile r:link="rId1"/>
          </p:nvPr>
        </p:nvPicPr>
        <p:blipFill>
          <a:blip r:embed="rId5" cstate="email"/>
          <a:srcRect/>
          <a:stretch>
            <a:fillRect/>
          </a:stretch>
        </p:blipFill>
        <p:spPr bwMode="auto">
          <a:xfrm>
            <a:off x="1935163" y="1928813"/>
            <a:ext cx="6980237" cy="4832350"/>
          </a:xfrm>
          <a:prstGeom prst="rect">
            <a:avLst/>
          </a:prstGeom>
          <a:noFill/>
          <a:ln w="9525">
            <a:noFill/>
            <a:miter lim="800000"/>
            <a:headEnd/>
            <a:tailEnd/>
          </a:ln>
        </p:spPr>
      </p:pic>
      <p:pic>
        <p:nvPicPr>
          <p:cNvPr id="8" name="Almir Sater - Minas Gerais.wma">
            <a:hlinkClick r:id="" action="ppaction://media"/>
          </p:cNvPr>
          <p:cNvPicPr>
            <a:picLocks noRot="1" noChangeAspect="1"/>
          </p:cNvPicPr>
          <p:nvPr>
            <a:audioFile r:link="rId2"/>
          </p:nvPr>
        </p:nvPicPr>
        <p:blipFill>
          <a:blip r:embed="rId6"/>
          <a:srcRect/>
          <a:stretch>
            <a:fillRect/>
          </a:stretch>
        </p:blipFill>
        <p:spPr bwMode="auto">
          <a:xfrm>
            <a:off x="4787900" y="3276600"/>
            <a:ext cx="330200" cy="3048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9434" fill="hold"/>
                                        <p:tgtEl>
                                          <p:spTgt spid="7"/>
                                        </p:tgtEl>
                                      </p:cBhvr>
                                    </p:cmd>
                                  </p:childTnLst>
                                </p:cTn>
                              </p:par>
                              <p:par>
                                <p:cTn id="7" presetID="1" presetClass="mediacall" presetSubtype="0" fill="hold" nodeType="withEffect">
                                  <p:stCondLst>
                                    <p:cond delay="0"/>
                                  </p:stCondLst>
                                  <p:childTnLst>
                                    <p:cmd type="call" cmd="playFrom(0.0)">
                                      <p:cBhvr>
                                        <p:cTn id="8" dur="98404"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9" fill="hold" display="0">
                  <p:stCondLst>
                    <p:cond delay="indefinite"/>
                  </p:stCondLst>
                  <p:endCondLst>
                    <p:cond evt="onNext" delay="0">
                      <p:tgtEl>
                        <p:sldTgt/>
                      </p:tgtEl>
                    </p:cond>
                    <p:cond evt="onPrev" delay="0">
                      <p:tgtEl>
                        <p:sldTgt/>
                      </p:tgtEl>
                    </p:cond>
                  </p:endCondLst>
                </p:cTn>
                <p:tgtEl>
                  <p:spTgt spid="7"/>
                </p:tgtEl>
              </p:cMediaNode>
            </p:video>
            <p:seq concurrent="1" nextAc="seek">
              <p:cTn id="10" restart="whenNotActive" fill="hold" evtFilter="cancelBubble" nodeType="interactiveSeq">
                <p:stCondLst>
                  <p:cond evt="onClick" delay="0">
                    <p:tgtEl>
                      <p:spTgt spid="7"/>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7"/>
                                        </p:tgtEl>
                                      </p:cBhvr>
                                    </p:cmd>
                                  </p:childTnLst>
                                </p:cTn>
                              </p:par>
                            </p:childTnLst>
                          </p:cTn>
                        </p:par>
                      </p:childTnLst>
                    </p:cTn>
                  </p:par>
                </p:childTnLst>
              </p:cTn>
              <p:nextCondLst>
                <p:cond evt="onClick" delay="0">
                  <p:tgtEl>
                    <p:spTgt spid="7"/>
                  </p:tgtEl>
                </p:cond>
              </p:nextCondLst>
            </p:seq>
            <p:audio>
              <p:cMediaNode>
                <p:cTn id="15"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timing>
</p:sld>
</file>

<file path=ppt/slides/slide187.xml><?xml version="1.0" encoding="utf-8"?>
<p:sld xmlns:a="http://schemas.openxmlformats.org/drawingml/2006/main" xmlns:r="http://schemas.openxmlformats.org/officeDocument/2006/relationships" xmlns:p="http://schemas.openxmlformats.org/presentationml/2006/main">
  <p:cSld>
    <p:bg>
      <p:bgPr>
        <a:solidFill>
          <a:srgbClr val="0000FF"/>
        </a:solidFill>
        <a:effectLst/>
      </p:bgPr>
    </p:bg>
    <p:spTree>
      <p:nvGrpSpPr>
        <p:cNvPr id="1" name=""/>
        <p:cNvGrpSpPr/>
        <p:nvPr/>
      </p:nvGrpSpPr>
      <p:grpSpPr>
        <a:xfrm>
          <a:off x="0" y="0"/>
          <a:ext cx="0" cy="0"/>
          <a:chOff x="0" y="0"/>
          <a:chExt cx="0" cy="0"/>
        </a:xfrm>
      </p:grpSpPr>
      <p:sp>
        <p:nvSpPr>
          <p:cNvPr id="6" name="Title 1"/>
          <p:cNvSpPr txBox="1">
            <a:spLocks/>
          </p:cNvSpPr>
          <p:nvPr/>
        </p:nvSpPr>
        <p:spPr bwMode="auto">
          <a:xfrm>
            <a:off x="0" y="214313"/>
            <a:ext cx="9906000" cy="1143000"/>
          </a:xfrm>
          <a:prstGeom prst="rect">
            <a:avLst/>
          </a:prstGeom>
          <a:solidFill>
            <a:srgbClr val="0000FF"/>
          </a:solidFill>
          <a:ln w="9525">
            <a:noFill/>
            <a:miter lim="800000"/>
            <a:headEnd/>
            <a:tailEnd/>
          </a:ln>
          <a:effectLst/>
        </p:spPr>
        <p:txBody>
          <a:bodyPr anchor="ctr">
            <a:normAutofit/>
          </a:bodyPr>
          <a:lstStyle/>
          <a:p>
            <a:pPr>
              <a:defRPr/>
            </a:pPr>
            <a:r>
              <a:rPr lang="pt-BR" sz="4900" kern="0" dirty="0">
                <a:solidFill>
                  <a:srgbClr val="FFFF00"/>
                </a:solidFill>
                <a:effectLst>
                  <a:outerShdw blurRad="38100" dist="38100" dir="2700000" algn="tl">
                    <a:srgbClr val="000000"/>
                  </a:outerShdw>
                </a:effectLst>
                <a:latin typeface="Arial" charset="0"/>
              </a:rPr>
              <a:t>Parasitóides  de lagartas</a:t>
            </a:r>
            <a:endParaRPr lang="pt-BR" sz="6000" kern="0" dirty="0">
              <a:solidFill>
                <a:srgbClr val="FFFF00"/>
              </a:solidFill>
              <a:effectLst>
                <a:outerShdw blurRad="38100" dist="38100" dir="2700000" algn="tl">
                  <a:srgbClr val="000000"/>
                </a:outerShdw>
              </a:effectLst>
              <a:latin typeface="Times New Roman"/>
            </a:endParaRPr>
          </a:p>
        </p:txBody>
      </p:sp>
      <p:sp>
        <p:nvSpPr>
          <p:cNvPr id="623619" name="Rectangle 6"/>
          <p:cNvSpPr>
            <a:spLocks noChangeArrowheads="1"/>
          </p:cNvSpPr>
          <p:nvPr/>
        </p:nvSpPr>
        <p:spPr bwMode="auto">
          <a:xfrm>
            <a:off x="1935163" y="1285875"/>
            <a:ext cx="5803900" cy="584200"/>
          </a:xfrm>
          <a:prstGeom prst="rect">
            <a:avLst/>
          </a:prstGeom>
          <a:solidFill>
            <a:srgbClr val="0000FF"/>
          </a:solidFill>
          <a:ln w="9525">
            <a:noFill/>
            <a:miter lim="800000"/>
            <a:headEnd/>
            <a:tailEnd/>
          </a:ln>
        </p:spPr>
        <p:txBody>
          <a:bodyPr>
            <a:spAutoFit/>
          </a:bodyPr>
          <a:lstStyle/>
          <a:p>
            <a:pPr lvl="1"/>
            <a:r>
              <a:rPr lang="pt-BR" sz="3200" b="1" i="1">
                <a:solidFill>
                  <a:srgbClr val="FFFF00"/>
                </a:solidFill>
                <a:latin typeface="Arial" charset="0"/>
              </a:rPr>
              <a:t>Exasticolus fuscicornis</a:t>
            </a:r>
            <a:endParaRPr lang="pt-BR" sz="3200" b="1">
              <a:solidFill>
                <a:srgbClr val="FFFF00"/>
              </a:solidFill>
              <a:latin typeface="Arial" charset="0"/>
            </a:endParaRPr>
          </a:p>
        </p:txBody>
      </p:sp>
      <p:pic>
        <p:nvPicPr>
          <p:cNvPr id="623620" name="Picture 2" descr="G:\FOTOS\Nova pasta\T500 050.jpg"/>
          <p:cNvPicPr>
            <a:picLocks noChangeAspect="1" noChangeArrowheads="1"/>
          </p:cNvPicPr>
          <p:nvPr/>
        </p:nvPicPr>
        <p:blipFill>
          <a:blip r:embed="rId3" cstate="email"/>
          <a:srcRect/>
          <a:stretch>
            <a:fillRect/>
          </a:stretch>
        </p:blipFill>
        <p:spPr bwMode="auto">
          <a:xfrm>
            <a:off x="696913" y="1882775"/>
            <a:ext cx="8821737" cy="4832350"/>
          </a:xfrm>
          <a:prstGeom prst="rect">
            <a:avLst/>
          </a:prstGeom>
          <a:noFill/>
          <a:ln w="9525">
            <a:noFill/>
            <a:miter lim="800000"/>
            <a:headEnd/>
            <a:tailEnd/>
          </a:ln>
        </p:spPr>
      </p:pic>
      <p:sp>
        <p:nvSpPr>
          <p:cNvPr id="623621" name="TextBox 4"/>
          <p:cNvSpPr txBox="1">
            <a:spLocks noChangeArrowheads="1"/>
          </p:cNvSpPr>
          <p:nvPr/>
        </p:nvSpPr>
        <p:spPr bwMode="auto">
          <a:xfrm>
            <a:off x="2786063" y="6286500"/>
            <a:ext cx="6108700" cy="369888"/>
          </a:xfrm>
          <a:prstGeom prst="rect">
            <a:avLst/>
          </a:prstGeom>
          <a:noFill/>
          <a:ln w="9525">
            <a:noFill/>
            <a:miter lim="800000"/>
            <a:headEnd/>
            <a:tailEnd/>
          </a:ln>
        </p:spPr>
        <p:txBody>
          <a:bodyPr wrap="none">
            <a:spAutoFit/>
          </a:bodyPr>
          <a:lstStyle/>
          <a:p>
            <a:pPr algn="l"/>
            <a:r>
              <a:rPr lang="pt-BR" sz="1800" b="1">
                <a:solidFill>
                  <a:srgbClr val="C00000"/>
                </a:solidFill>
                <a:latin typeface="Arial" charset="0"/>
              </a:rPr>
              <a:t>Lagartas de </a:t>
            </a:r>
            <a:r>
              <a:rPr lang="pt-BR" sz="1800" b="1" i="1">
                <a:solidFill>
                  <a:srgbClr val="C00000"/>
                </a:solidFill>
                <a:latin typeface="Arial" charset="0"/>
              </a:rPr>
              <a:t>S. frugiperda</a:t>
            </a:r>
            <a:r>
              <a:rPr lang="pt-BR" sz="1800" b="1">
                <a:solidFill>
                  <a:srgbClr val="C00000"/>
                </a:solidFill>
                <a:latin typeface="Arial" charset="0"/>
              </a:rPr>
              <a:t> parasitadas: um centímetro </a:t>
            </a:r>
          </a:p>
        </p:txBody>
      </p:sp>
    </p:spTree>
  </p:cSld>
  <p:clrMapOvr>
    <a:masterClrMapping/>
  </p:clrMapOvr>
  <p:transition/>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bg>
      <p:bgPr>
        <a:solidFill>
          <a:srgbClr val="0000FF"/>
        </a:solidFill>
        <a:effectLst/>
      </p:bgPr>
    </p:bg>
    <p:spTree>
      <p:nvGrpSpPr>
        <p:cNvPr id="1" name=""/>
        <p:cNvGrpSpPr/>
        <p:nvPr/>
      </p:nvGrpSpPr>
      <p:grpSpPr>
        <a:xfrm>
          <a:off x="0" y="0"/>
          <a:ext cx="0" cy="0"/>
          <a:chOff x="0" y="0"/>
          <a:chExt cx="0" cy="0"/>
        </a:xfrm>
      </p:grpSpPr>
      <p:sp>
        <p:nvSpPr>
          <p:cNvPr id="624642" name="TextBox 5"/>
          <p:cNvSpPr txBox="1">
            <a:spLocks noChangeArrowheads="1"/>
          </p:cNvSpPr>
          <p:nvPr/>
        </p:nvSpPr>
        <p:spPr bwMode="auto">
          <a:xfrm>
            <a:off x="619125" y="6429375"/>
            <a:ext cx="3732213" cy="400050"/>
          </a:xfrm>
          <a:prstGeom prst="rect">
            <a:avLst/>
          </a:prstGeom>
          <a:noFill/>
          <a:ln w="9525">
            <a:noFill/>
            <a:miter lim="800000"/>
            <a:headEnd/>
            <a:tailEnd/>
          </a:ln>
        </p:spPr>
        <p:txBody>
          <a:bodyPr wrap="none">
            <a:spAutoFit/>
          </a:bodyPr>
          <a:lstStyle/>
          <a:p>
            <a:pPr algn="l"/>
            <a:r>
              <a:rPr lang="pt-BR" sz="2000" b="1">
                <a:solidFill>
                  <a:srgbClr val="FFFF00"/>
                </a:solidFill>
                <a:latin typeface="Arial" charset="0"/>
              </a:rPr>
              <a:t>Parasitóide de larva pequena</a:t>
            </a:r>
            <a:endParaRPr lang="pt-BR" sz="2000" b="1">
              <a:solidFill>
                <a:srgbClr val="FFFFFF"/>
              </a:solidFill>
              <a:latin typeface="Arial" charset="0"/>
            </a:endParaRPr>
          </a:p>
        </p:txBody>
      </p:sp>
      <p:sp>
        <p:nvSpPr>
          <p:cNvPr id="6" name="Title 1"/>
          <p:cNvSpPr txBox="1">
            <a:spLocks/>
          </p:cNvSpPr>
          <p:nvPr/>
        </p:nvSpPr>
        <p:spPr bwMode="auto">
          <a:xfrm>
            <a:off x="0" y="214313"/>
            <a:ext cx="9906000" cy="1143000"/>
          </a:xfrm>
          <a:prstGeom prst="rect">
            <a:avLst/>
          </a:prstGeom>
          <a:solidFill>
            <a:srgbClr val="0000FF"/>
          </a:solidFill>
          <a:ln w="9525">
            <a:noFill/>
            <a:miter lim="800000"/>
            <a:headEnd/>
            <a:tailEnd/>
          </a:ln>
          <a:effectLst/>
        </p:spPr>
        <p:txBody>
          <a:bodyPr anchor="ctr">
            <a:normAutofit/>
          </a:bodyPr>
          <a:lstStyle/>
          <a:p>
            <a:pPr>
              <a:defRPr/>
            </a:pPr>
            <a:r>
              <a:rPr lang="pt-BR" sz="4900" kern="0" dirty="0">
                <a:solidFill>
                  <a:srgbClr val="FFFF00"/>
                </a:solidFill>
                <a:effectLst>
                  <a:outerShdw blurRad="38100" dist="38100" dir="2700000" algn="tl">
                    <a:srgbClr val="000000"/>
                  </a:outerShdw>
                </a:effectLst>
                <a:latin typeface="Arial" charset="0"/>
              </a:rPr>
              <a:t>Parasitóides  de lagartas</a:t>
            </a:r>
            <a:endParaRPr lang="pt-BR" sz="6000" kern="0" dirty="0">
              <a:solidFill>
                <a:srgbClr val="FFFF00"/>
              </a:solidFill>
              <a:effectLst>
                <a:outerShdw blurRad="38100" dist="38100" dir="2700000" algn="tl">
                  <a:srgbClr val="000000"/>
                </a:outerShdw>
              </a:effectLst>
              <a:latin typeface="Times New Roman"/>
            </a:endParaRPr>
          </a:p>
        </p:txBody>
      </p:sp>
      <p:sp>
        <p:nvSpPr>
          <p:cNvPr id="624644" name="Rectangle 6"/>
          <p:cNvSpPr>
            <a:spLocks noChangeArrowheads="1"/>
          </p:cNvSpPr>
          <p:nvPr/>
        </p:nvSpPr>
        <p:spPr bwMode="auto">
          <a:xfrm>
            <a:off x="1935163" y="1285875"/>
            <a:ext cx="5803900" cy="584200"/>
          </a:xfrm>
          <a:prstGeom prst="rect">
            <a:avLst/>
          </a:prstGeom>
          <a:solidFill>
            <a:srgbClr val="0000FF"/>
          </a:solidFill>
          <a:ln w="9525">
            <a:noFill/>
            <a:miter lim="800000"/>
            <a:headEnd/>
            <a:tailEnd/>
          </a:ln>
        </p:spPr>
        <p:txBody>
          <a:bodyPr>
            <a:spAutoFit/>
          </a:bodyPr>
          <a:lstStyle/>
          <a:p>
            <a:pPr lvl="1"/>
            <a:r>
              <a:rPr lang="pt-BR" sz="3200" b="1" i="1">
                <a:solidFill>
                  <a:srgbClr val="FFFF00"/>
                </a:solidFill>
                <a:latin typeface="Arial" charset="0"/>
              </a:rPr>
              <a:t>Exasticolus fuscicornis</a:t>
            </a:r>
            <a:endParaRPr lang="pt-BR" sz="3200" b="1">
              <a:solidFill>
                <a:srgbClr val="FFFF00"/>
              </a:solidFill>
              <a:latin typeface="Arial" charset="0"/>
            </a:endParaRPr>
          </a:p>
        </p:txBody>
      </p:sp>
      <p:pic>
        <p:nvPicPr>
          <p:cNvPr id="7" name="Exasticolus.wmv">
            <a:hlinkClick r:id="" action="ppaction://media"/>
          </p:cNvPr>
          <p:cNvPicPr>
            <a:picLocks noRot="1" noChangeAspect="1"/>
          </p:cNvPicPr>
          <p:nvPr>
            <a:videoFile r:link="rId1"/>
          </p:nvPr>
        </p:nvPicPr>
        <p:blipFill>
          <a:blip r:embed="rId5" cstate="email"/>
          <a:srcRect/>
          <a:stretch>
            <a:fillRect/>
          </a:stretch>
        </p:blipFill>
        <p:spPr bwMode="auto">
          <a:xfrm>
            <a:off x="1857375" y="2000250"/>
            <a:ext cx="6026150" cy="4171950"/>
          </a:xfrm>
          <a:prstGeom prst="rect">
            <a:avLst/>
          </a:prstGeom>
          <a:noFill/>
          <a:ln w="9525">
            <a:noFill/>
            <a:miter lim="800000"/>
            <a:headEnd/>
            <a:tailEnd/>
          </a:ln>
        </p:spPr>
      </p:pic>
      <p:pic>
        <p:nvPicPr>
          <p:cNvPr id="9" name="9. Chiquitita.MP3">
            <a:hlinkClick r:id="" action="ppaction://media"/>
          </p:cNvPr>
          <p:cNvPicPr>
            <a:picLocks noRot="1" noChangeAspect="1"/>
          </p:cNvPicPr>
          <p:nvPr>
            <a:audioFile r:link="rId2"/>
          </p:nvPr>
        </p:nvPicPr>
        <p:blipFill>
          <a:blip r:embed="rId6"/>
          <a:srcRect/>
          <a:stretch>
            <a:fillRect/>
          </a:stretch>
        </p:blipFill>
        <p:spPr bwMode="auto">
          <a:xfrm>
            <a:off x="4787900" y="3276600"/>
            <a:ext cx="330200" cy="3048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4272" fill="hold"/>
                                        <p:tgtEl>
                                          <p:spTgt spid="7"/>
                                        </p:tgtEl>
                                      </p:cBhvr>
                                    </p:cmd>
                                  </p:childTnLst>
                                </p:cTn>
                              </p:par>
                              <p:par>
                                <p:cTn id="7" presetID="1" presetClass="mediacall" presetSubtype="0" fill="hold" nodeType="withEffect">
                                  <p:stCondLst>
                                    <p:cond delay="0"/>
                                  </p:stCondLst>
                                  <p:childTnLst>
                                    <p:cmd type="call" cmd="playFrom(0.0)">
                                      <p:cBhvr>
                                        <p:cTn id="8" dur="32539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9" fill="hold" display="0">
                  <p:stCondLst>
                    <p:cond delay="indefinite"/>
                  </p:stCondLst>
                  <p:endCondLst>
                    <p:cond evt="onNext" delay="0">
                      <p:tgtEl>
                        <p:sldTgt/>
                      </p:tgtEl>
                    </p:cond>
                    <p:cond evt="onPrev" delay="0">
                      <p:tgtEl>
                        <p:sldTgt/>
                      </p:tgtEl>
                    </p:cond>
                  </p:endCondLst>
                </p:cTn>
                <p:tgtEl>
                  <p:spTgt spid="7"/>
                </p:tgtEl>
              </p:cMediaNode>
            </p:video>
            <p:seq concurrent="1" nextAc="seek">
              <p:cTn id="10" restart="whenNotActive" fill="hold" evtFilter="cancelBubble" nodeType="interactiveSeq">
                <p:stCondLst>
                  <p:cond evt="onClick" delay="0">
                    <p:tgtEl>
                      <p:spTgt spid="7"/>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7"/>
                                        </p:tgtEl>
                                      </p:cBhvr>
                                    </p:cmd>
                                  </p:childTnLst>
                                </p:cTn>
                              </p:par>
                            </p:childTnLst>
                          </p:cTn>
                        </p:par>
                      </p:childTnLst>
                    </p:cTn>
                  </p:par>
                </p:childTnLst>
              </p:cTn>
              <p:nextCondLst>
                <p:cond evt="onClick" delay="0">
                  <p:tgtEl>
                    <p:spTgt spid="7"/>
                  </p:tgtEl>
                </p:cond>
              </p:nextCondLst>
            </p:seq>
            <p:audio>
              <p:cMediaNode>
                <p:cTn id="15" fill="hold" display="0">
                  <p:stCondLst>
                    <p:cond delay="indefinite"/>
                  </p:stCondLst>
                  <p:endCondLst>
                    <p:cond evt="onNext" delay="0">
                      <p:tgtEl>
                        <p:sldTgt/>
                      </p:tgtEl>
                    </p:cond>
                    <p:cond evt="onPrev" delay="0">
                      <p:tgtEl>
                        <p:sldTgt/>
                      </p:tgtEl>
                    </p:cond>
                    <p:cond evt="onStopAudio" delay="0">
                      <p:tgtEl>
                        <p:sldTgt/>
                      </p:tgtEl>
                    </p:cond>
                  </p:endCondLst>
                </p:cTn>
                <p:tgtEl>
                  <p:spTgt spid="9"/>
                </p:tgtEl>
              </p:cMediaNode>
            </p:audio>
          </p:childTnLst>
        </p:cTn>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0" y="214313"/>
            <a:ext cx="9906000" cy="1143000"/>
          </a:xfrm>
          <a:prstGeom prst="rect">
            <a:avLst/>
          </a:prstGeom>
          <a:solidFill>
            <a:schemeClr val="tx1"/>
          </a:solidFill>
          <a:ln w="9525">
            <a:noFill/>
            <a:miter lim="800000"/>
            <a:headEnd/>
            <a:tailEnd/>
          </a:ln>
          <a:effectLst/>
        </p:spPr>
        <p:txBody>
          <a:bodyPr anchor="ctr">
            <a:normAutofit/>
          </a:bodyPr>
          <a:lstStyle/>
          <a:p>
            <a:pPr>
              <a:defRPr/>
            </a:pPr>
            <a:r>
              <a:rPr lang="pt-BR" sz="4900" kern="0" dirty="0">
                <a:solidFill>
                  <a:srgbClr val="FFFF00"/>
                </a:solidFill>
                <a:effectLst>
                  <a:outerShdw blurRad="38100" dist="38100" dir="2700000" algn="tl">
                    <a:srgbClr val="000000"/>
                  </a:outerShdw>
                </a:effectLst>
                <a:latin typeface="Arial" charset="0"/>
              </a:rPr>
              <a:t>Parasitóides  de lagartas</a:t>
            </a:r>
            <a:endParaRPr lang="pt-BR" sz="6000" kern="0" dirty="0">
              <a:solidFill>
                <a:srgbClr val="FFFF00"/>
              </a:solidFill>
              <a:effectLst>
                <a:outerShdw blurRad="38100" dist="38100" dir="2700000" algn="tl">
                  <a:srgbClr val="000000"/>
                </a:outerShdw>
              </a:effectLst>
              <a:latin typeface="Corbel"/>
            </a:endParaRPr>
          </a:p>
        </p:txBody>
      </p:sp>
      <p:pic>
        <p:nvPicPr>
          <p:cNvPr id="231429" name="Picture 5"/>
          <p:cNvPicPr>
            <a:picLocks noChangeAspect="1" noChangeArrowheads="1"/>
          </p:cNvPicPr>
          <p:nvPr/>
        </p:nvPicPr>
        <p:blipFill>
          <a:blip r:embed="rId3" cstate="email"/>
          <a:srcRect/>
          <a:stretch>
            <a:fillRect/>
          </a:stretch>
        </p:blipFill>
        <p:spPr bwMode="auto">
          <a:xfrm>
            <a:off x="1392238" y="1643063"/>
            <a:ext cx="7121525" cy="4929187"/>
          </a:xfrm>
          <a:prstGeom prst="rect">
            <a:avLst/>
          </a:prstGeom>
          <a:noFill/>
          <a:ln w="9525">
            <a:noFill/>
            <a:miter lim="800000"/>
            <a:headEnd/>
            <a:tailEnd/>
          </a:ln>
          <a:effectLst>
            <a:prstShdw prst="shdw17" dist="17961" dir="2700000">
              <a:schemeClr val="accent1">
                <a:gamma/>
                <a:shade val="60000"/>
                <a:invGamma/>
              </a:schemeClr>
            </a:prstShdw>
          </a:effectLst>
        </p:spPr>
      </p:pic>
      <p:sp>
        <p:nvSpPr>
          <p:cNvPr id="625668" name="Rectangle 5"/>
          <p:cNvSpPr>
            <a:spLocks noChangeArrowheads="1"/>
          </p:cNvSpPr>
          <p:nvPr/>
        </p:nvSpPr>
        <p:spPr bwMode="auto">
          <a:xfrm>
            <a:off x="1935163" y="1487488"/>
            <a:ext cx="5803900" cy="584200"/>
          </a:xfrm>
          <a:prstGeom prst="rect">
            <a:avLst/>
          </a:prstGeom>
          <a:noFill/>
          <a:ln w="9525">
            <a:noFill/>
            <a:miter lim="800000"/>
            <a:headEnd/>
            <a:tailEnd/>
          </a:ln>
        </p:spPr>
        <p:txBody>
          <a:bodyPr>
            <a:spAutoFit/>
          </a:bodyPr>
          <a:lstStyle/>
          <a:p>
            <a:pPr lvl="1"/>
            <a:r>
              <a:rPr lang="pt-BR" sz="3200" b="1" i="1">
                <a:solidFill>
                  <a:srgbClr val="FFFF00"/>
                </a:solidFill>
                <a:latin typeface="Arial" charset="0"/>
              </a:rPr>
              <a:t>Winthemia trinitatis</a:t>
            </a:r>
            <a:endParaRPr lang="pt-BR" sz="3200" b="1">
              <a:solidFill>
                <a:srgbClr val="FFFF00"/>
              </a:solidFill>
              <a:latin typeface="Arial" charset="0"/>
            </a:endParaRPr>
          </a:p>
        </p:txBody>
      </p:sp>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chemeClr val="bg1">
                <a:gamma/>
                <a:shade val="46275"/>
                <a:invGamma/>
              </a:schemeClr>
            </a:gs>
            <a:gs pos="100000">
              <a:schemeClr val="bg1"/>
            </a:gs>
          </a:gsLst>
          <a:lin ang="0" scaled="1"/>
        </a:gradFill>
        <a:effectLst/>
      </p:bgPr>
    </p:bg>
    <p:spTree>
      <p:nvGrpSpPr>
        <p:cNvPr id="1" name=""/>
        <p:cNvGrpSpPr/>
        <p:nvPr/>
      </p:nvGrpSpPr>
      <p:grpSpPr>
        <a:xfrm>
          <a:off x="0" y="0"/>
          <a:ext cx="0" cy="0"/>
          <a:chOff x="0" y="0"/>
          <a:chExt cx="0" cy="0"/>
        </a:xfrm>
      </p:grpSpPr>
      <p:sp>
        <p:nvSpPr>
          <p:cNvPr id="464898" name="Oval 2"/>
          <p:cNvSpPr>
            <a:spLocks noChangeArrowheads="1"/>
          </p:cNvSpPr>
          <p:nvPr/>
        </p:nvSpPr>
        <p:spPr bwMode="auto">
          <a:xfrm>
            <a:off x="922338" y="3733800"/>
            <a:ext cx="1036637" cy="838200"/>
          </a:xfrm>
          <a:prstGeom prst="ellipse">
            <a:avLst/>
          </a:prstGeom>
          <a:solidFill>
            <a:schemeClr val="accent1"/>
          </a:solidFill>
          <a:ln w="12700">
            <a:noFill/>
            <a:round/>
            <a:headEnd/>
            <a:tailEnd/>
          </a:ln>
        </p:spPr>
        <p:txBody>
          <a:bodyPr wrap="none" anchor="ctr"/>
          <a:lstStyle/>
          <a:p>
            <a:pPr algn="l"/>
            <a:endParaRPr lang="pt-BR" sz="1800">
              <a:solidFill>
                <a:srgbClr val="FFFFCC"/>
              </a:solidFill>
              <a:latin typeface="Arial" charset="0"/>
            </a:endParaRPr>
          </a:p>
        </p:txBody>
      </p:sp>
      <p:sp>
        <p:nvSpPr>
          <p:cNvPr id="464899" name="Rectangle 3"/>
          <p:cNvSpPr>
            <a:spLocks noChangeArrowheads="1"/>
          </p:cNvSpPr>
          <p:nvPr/>
        </p:nvSpPr>
        <p:spPr bwMode="auto">
          <a:xfrm>
            <a:off x="908050" y="3886200"/>
            <a:ext cx="1038225" cy="458788"/>
          </a:xfrm>
          <a:prstGeom prst="rect">
            <a:avLst/>
          </a:prstGeom>
          <a:noFill/>
          <a:ln w="12700">
            <a:noFill/>
            <a:miter lim="800000"/>
            <a:headEnd/>
            <a:tailEnd/>
          </a:ln>
        </p:spPr>
        <p:txBody>
          <a:bodyPr wrap="none" lIns="90488" tIns="44450" rIns="90488" bIns="44450">
            <a:spAutoFit/>
          </a:bodyPr>
          <a:lstStyle/>
          <a:p>
            <a:pPr algn="l" eaLnBrk="0" hangingPunct="0"/>
            <a:r>
              <a:rPr lang="pt-BR" b="1">
                <a:solidFill>
                  <a:srgbClr val="FFFFCC"/>
                </a:solidFill>
                <a:latin typeface="Arial" charset="0"/>
              </a:rPr>
              <a:t>Praga</a:t>
            </a:r>
          </a:p>
        </p:txBody>
      </p:sp>
      <p:sp>
        <p:nvSpPr>
          <p:cNvPr id="464900" name="Rectangle 4"/>
          <p:cNvSpPr>
            <a:spLocks noChangeArrowheads="1"/>
          </p:cNvSpPr>
          <p:nvPr/>
        </p:nvSpPr>
        <p:spPr bwMode="auto">
          <a:xfrm>
            <a:off x="614363" y="5257800"/>
            <a:ext cx="1651000" cy="1371600"/>
          </a:xfrm>
          <a:prstGeom prst="rect">
            <a:avLst/>
          </a:prstGeom>
          <a:solidFill>
            <a:schemeClr val="folHlink"/>
          </a:solidFill>
          <a:ln w="38100">
            <a:solidFill>
              <a:schemeClr val="tx1"/>
            </a:solidFill>
            <a:miter lim="800000"/>
            <a:headEnd/>
            <a:tailEnd/>
          </a:ln>
        </p:spPr>
        <p:txBody>
          <a:bodyPr wrap="none" anchor="ctr"/>
          <a:lstStyle/>
          <a:p>
            <a:pPr algn="l"/>
            <a:endParaRPr lang="pt-BR" sz="1800">
              <a:solidFill>
                <a:srgbClr val="FFFFCC"/>
              </a:solidFill>
              <a:latin typeface="Arial" charset="0"/>
            </a:endParaRPr>
          </a:p>
        </p:txBody>
      </p:sp>
      <p:sp>
        <p:nvSpPr>
          <p:cNvPr id="464901" name="Rectangle 5"/>
          <p:cNvSpPr>
            <a:spLocks noChangeArrowheads="1"/>
          </p:cNvSpPr>
          <p:nvPr/>
        </p:nvSpPr>
        <p:spPr bwMode="auto">
          <a:xfrm>
            <a:off x="882650" y="5700713"/>
            <a:ext cx="1106488" cy="458787"/>
          </a:xfrm>
          <a:prstGeom prst="rect">
            <a:avLst/>
          </a:prstGeom>
          <a:noFill/>
          <a:ln w="12700">
            <a:noFill/>
            <a:miter lim="800000"/>
            <a:headEnd/>
            <a:tailEnd/>
          </a:ln>
        </p:spPr>
        <p:txBody>
          <a:bodyPr wrap="none" lIns="90488" tIns="44450" rIns="90488" bIns="44450">
            <a:spAutoFit/>
          </a:bodyPr>
          <a:lstStyle/>
          <a:p>
            <a:pPr algn="l" eaLnBrk="0" hangingPunct="0"/>
            <a:r>
              <a:rPr lang="pt-BR" b="1">
                <a:solidFill>
                  <a:srgbClr val="FFFFCC"/>
                </a:solidFill>
                <a:latin typeface="Arial" charset="0"/>
              </a:rPr>
              <a:t>Planta</a:t>
            </a:r>
          </a:p>
        </p:txBody>
      </p:sp>
      <p:sp>
        <p:nvSpPr>
          <p:cNvPr id="150534" name="Oval 6"/>
          <p:cNvSpPr>
            <a:spLocks noChangeArrowheads="1"/>
          </p:cNvSpPr>
          <p:nvPr/>
        </p:nvSpPr>
        <p:spPr bwMode="auto">
          <a:xfrm>
            <a:off x="6630988" y="3359150"/>
            <a:ext cx="2036762" cy="1663700"/>
          </a:xfrm>
          <a:prstGeom prst="ellipse">
            <a:avLst/>
          </a:prstGeom>
          <a:solidFill>
            <a:schemeClr val="accent1"/>
          </a:solidFill>
          <a:ln w="12700">
            <a:solidFill>
              <a:schemeClr val="tx1"/>
            </a:solidFill>
            <a:round/>
            <a:headEnd/>
            <a:tailEnd/>
          </a:ln>
        </p:spPr>
        <p:txBody>
          <a:bodyPr wrap="none" anchor="ctr"/>
          <a:lstStyle/>
          <a:p>
            <a:pPr algn="l"/>
            <a:endParaRPr lang="pt-BR" sz="1800">
              <a:solidFill>
                <a:srgbClr val="FFFFCC"/>
              </a:solidFill>
              <a:latin typeface="Arial" charset="0"/>
            </a:endParaRPr>
          </a:p>
        </p:txBody>
      </p:sp>
      <p:sp>
        <p:nvSpPr>
          <p:cNvPr id="442375" name="Rectangle 7"/>
          <p:cNvSpPr>
            <a:spLocks noChangeArrowheads="1"/>
          </p:cNvSpPr>
          <p:nvPr/>
        </p:nvSpPr>
        <p:spPr bwMode="auto">
          <a:xfrm>
            <a:off x="7202488" y="3963988"/>
            <a:ext cx="1038225" cy="458787"/>
          </a:xfrm>
          <a:prstGeom prst="rect">
            <a:avLst/>
          </a:prstGeom>
          <a:noFill/>
          <a:ln w="12700">
            <a:noFill/>
            <a:miter lim="800000"/>
            <a:headEnd/>
            <a:tailEnd/>
          </a:ln>
        </p:spPr>
        <p:txBody>
          <a:bodyPr wrap="none" lIns="90488" tIns="44450" rIns="90488" bIns="44450">
            <a:spAutoFit/>
          </a:bodyPr>
          <a:lstStyle/>
          <a:p>
            <a:pPr algn="l" eaLnBrk="0" hangingPunct="0"/>
            <a:r>
              <a:rPr lang="pt-BR" b="1">
                <a:solidFill>
                  <a:srgbClr val="FFFFCC"/>
                </a:solidFill>
                <a:latin typeface="Arial" charset="0"/>
              </a:rPr>
              <a:t>Praga</a:t>
            </a:r>
          </a:p>
        </p:txBody>
      </p:sp>
      <p:sp>
        <p:nvSpPr>
          <p:cNvPr id="150536" name="Rectangle 8"/>
          <p:cNvSpPr>
            <a:spLocks noChangeArrowheads="1"/>
          </p:cNvSpPr>
          <p:nvPr/>
        </p:nvSpPr>
        <p:spPr bwMode="auto">
          <a:xfrm>
            <a:off x="7097713" y="5670550"/>
            <a:ext cx="1106487" cy="901700"/>
          </a:xfrm>
          <a:prstGeom prst="rect">
            <a:avLst/>
          </a:prstGeom>
          <a:solidFill>
            <a:schemeClr val="folHlink"/>
          </a:solidFill>
          <a:ln w="12700">
            <a:solidFill>
              <a:schemeClr val="tx1"/>
            </a:solidFill>
            <a:miter lim="800000"/>
            <a:headEnd/>
            <a:tailEnd/>
          </a:ln>
        </p:spPr>
        <p:txBody>
          <a:bodyPr wrap="none" anchor="ctr"/>
          <a:lstStyle/>
          <a:p>
            <a:pPr algn="l"/>
            <a:endParaRPr lang="pt-BR" sz="1800">
              <a:solidFill>
                <a:srgbClr val="FFFFCC"/>
              </a:solidFill>
              <a:latin typeface="Arial" charset="0"/>
            </a:endParaRPr>
          </a:p>
        </p:txBody>
      </p:sp>
      <p:sp>
        <p:nvSpPr>
          <p:cNvPr id="442377" name="Rectangle 9"/>
          <p:cNvSpPr>
            <a:spLocks noChangeArrowheads="1"/>
          </p:cNvSpPr>
          <p:nvPr/>
        </p:nvSpPr>
        <p:spPr bwMode="auto">
          <a:xfrm>
            <a:off x="7156450" y="5822950"/>
            <a:ext cx="1104900" cy="393700"/>
          </a:xfrm>
          <a:prstGeom prst="rect">
            <a:avLst/>
          </a:prstGeom>
          <a:noFill/>
          <a:ln w="12700">
            <a:noFill/>
            <a:miter lim="800000"/>
            <a:headEnd/>
            <a:tailEnd/>
          </a:ln>
        </p:spPr>
        <p:txBody>
          <a:bodyPr lIns="90488" tIns="44450" rIns="90488" bIns="44450">
            <a:spAutoFit/>
          </a:bodyPr>
          <a:lstStyle/>
          <a:p>
            <a:pPr algn="l" eaLnBrk="0" hangingPunct="0"/>
            <a:r>
              <a:rPr lang="pt-BR" sz="2000" b="1">
                <a:solidFill>
                  <a:srgbClr val="FFFFFF"/>
                </a:solidFill>
                <a:latin typeface="Arial" charset="0"/>
              </a:rPr>
              <a:t>Planta</a:t>
            </a:r>
          </a:p>
        </p:txBody>
      </p:sp>
      <p:sp>
        <p:nvSpPr>
          <p:cNvPr id="464906" name="Oval 10"/>
          <p:cNvSpPr>
            <a:spLocks noChangeArrowheads="1"/>
          </p:cNvSpPr>
          <p:nvPr/>
        </p:nvSpPr>
        <p:spPr bwMode="auto">
          <a:xfrm>
            <a:off x="1150938" y="1219200"/>
            <a:ext cx="582612" cy="381000"/>
          </a:xfrm>
          <a:prstGeom prst="ellipse">
            <a:avLst/>
          </a:prstGeom>
          <a:solidFill>
            <a:schemeClr val="hlink"/>
          </a:solidFill>
          <a:ln w="12700">
            <a:noFill/>
            <a:round/>
            <a:headEnd/>
            <a:tailEnd/>
          </a:ln>
        </p:spPr>
        <p:txBody>
          <a:bodyPr wrap="none" anchor="ctr"/>
          <a:lstStyle/>
          <a:p>
            <a:pPr algn="l"/>
            <a:endParaRPr lang="pt-BR" sz="1800">
              <a:solidFill>
                <a:srgbClr val="FFFFCC"/>
              </a:solidFill>
              <a:latin typeface="Arial" charset="0"/>
            </a:endParaRPr>
          </a:p>
        </p:txBody>
      </p:sp>
      <p:sp>
        <p:nvSpPr>
          <p:cNvPr id="464907" name="Rectangle 11"/>
          <p:cNvSpPr>
            <a:spLocks noChangeArrowheads="1"/>
          </p:cNvSpPr>
          <p:nvPr/>
        </p:nvSpPr>
        <p:spPr bwMode="auto">
          <a:xfrm>
            <a:off x="1216025" y="1219200"/>
            <a:ext cx="404813" cy="458788"/>
          </a:xfrm>
          <a:prstGeom prst="rect">
            <a:avLst/>
          </a:prstGeom>
          <a:noFill/>
          <a:ln w="12700">
            <a:noFill/>
            <a:miter lim="800000"/>
            <a:headEnd/>
            <a:tailEnd/>
          </a:ln>
        </p:spPr>
        <p:txBody>
          <a:bodyPr wrap="none" lIns="90488" tIns="44450" rIns="90488" bIns="44450">
            <a:spAutoFit/>
          </a:bodyPr>
          <a:lstStyle/>
          <a:p>
            <a:pPr algn="l" eaLnBrk="0" hangingPunct="0"/>
            <a:r>
              <a:rPr lang="pt-BR" b="1">
                <a:solidFill>
                  <a:srgbClr val="FFFFCC"/>
                </a:solidFill>
                <a:latin typeface="Arial" charset="0"/>
              </a:rPr>
              <a:t>H</a:t>
            </a:r>
          </a:p>
        </p:txBody>
      </p:sp>
      <p:sp>
        <p:nvSpPr>
          <p:cNvPr id="464908" name="Oval 12"/>
          <p:cNvSpPr>
            <a:spLocks noChangeArrowheads="1"/>
          </p:cNvSpPr>
          <p:nvPr/>
        </p:nvSpPr>
        <p:spPr bwMode="auto">
          <a:xfrm>
            <a:off x="903288" y="2286000"/>
            <a:ext cx="1073150" cy="838200"/>
          </a:xfrm>
          <a:prstGeom prst="ellipse">
            <a:avLst/>
          </a:prstGeom>
          <a:solidFill>
            <a:schemeClr val="accent2"/>
          </a:solidFill>
          <a:ln w="12700">
            <a:noFill/>
            <a:round/>
            <a:headEnd/>
            <a:tailEnd/>
          </a:ln>
        </p:spPr>
        <p:txBody>
          <a:bodyPr wrap="none" anchor="ctr"/>
          <a:lstStyle/>
          <a:p>
            <a:pPr algn="l"/>
            <a:endParaRPr lang="pt-BR" sz="1800">
              <a:solidFill>
                <a:srgbClr val="FFFFCC"/>
              </a:solidFill>
              <a:latin typeface="Arial" charset="0"/>
            </a:endParaRPr>
          </a:p>
        </p:txBody>
      </p:sp>
      <p:sp>
        <p:nvSpPr>
          <p:cNvPr id="464909" name="Rectangle 13"/>
          <p:cNvSpPr>
            <a:spLocks noChangeArrowheads="1"/>
          </p:cNvSpPr>
          <p:nvPr/>
        </p:nvSpPr>
        <p:spPr bwMode="auto">
          <a:xfrm>
            <a:off x="1057275" y="2500313"/>
            <a:ext cx="660400" cy="458787"/>
          </a:xfrm>
          <a:prstGeom prst="rect">
            <a:avLst/>
          </a:prstGeom>
          <a:noFill/>
          <a:ln w="12700">
            <a:noFill/>
            <a:miter lim="800000"/>
            <a:headEnd/>
            <a:tailEnd/>
          </a:ln>
        </p:spPr>
        <p:txBody>
          <a:bodyPr wrap="none" lIns="90488" tIns="44450" rIns="90488" bIns="44450">
            <a:spAutoFit/>
          </a:bodyPr>
          <a:lstStyle/>
          <a:p>
            <a:pPr algn="l" eaLnBrk="0" hangingPunct="0"/>
            <a:r>
              <a:rPr lang="pt-BR" b="1">
                <a:solidFill>
                  <a:srgbClr val="FFFFCC"/>
                </a:solidFill>
                <a:latin typeface="Arial" charset="0"/>
              </a:rPr>
              <a:t>I.N.</a:t>
            </a:r>
          </a:p>
        </p:txBody>
      </p:sp>
      <p:sp>
        <p:nvSpPr>
          <p:cNvPr id="464910" name="AutoShape 14"/>
          <p:cNvSpPr>
            <a:spLocks noChangeArrowheads="1"/>
          </p:cNvSpPr>
          <p:nvPr/>
        </p:nvSpPr>
        <p:spPr bwMode="auto">
          <a:xfrm rot="16200000" flipH="1">
            <a:off x="1102519" y="1708944"/>
            <a:ext cx="673100" cy="481012"/>
          </a:xfrm>
          <a:prstGeom prst="rightArrow">
            <a:avLst>
              <a:gd name="adj1" fmla="val 50000"/>
              <a:gd name="adj2" fmla="val 75804"/>
            </a:avLst>
          </a:prstGeom>
          <a:solidFill>
            <a:schemeClr val="bg2"/>
          </a:solidFill>
          <a:ln w="12700">
            <a:solidFill>
              <a:schemeClr val="bg2"/>
            </a:solidFill>
            <a:miter lim="800000"/>
            <a:headEnd/>
            <a:tailEnd/>
          </a:ln>
        </p:spPr>
        <p:txBody>
          <a:bodyPr wrap="none" anchor="ctr"/>
          <a:lstStyle/>
          <a:p>
            <a:pPr algn="l"/>
            <a:endParaRPr lang="pt-BR" sz="1800">
              <a:solidFill>
                <a:srgbClr val="FFFFCC"/>
              </a:solidFill>
              <a:latin typeface="Arial" charset="0"/>
            </a:endParaRPr>
          </a:p>
        </p:txBody>
      </p:sp>
      <p:sp>
        <p:nvSpPr>
          <p:cNvPr id="464911" name="AutoShape 15"/>
          <p:cNvSpPr>
            <a:spLocks noChangeArrowheads="1"/>
          </p:cNvSpPr>
          <p:nvPr/>
        </p:nvSpPr>
        <p:spPr bwMode="auto">
          <a:xfrm rot="16200000" flipH="1">
            <a:off x="1102519" y="3226594"/>
            <a:ext cx="673100" cy="481012"/>
          </a:xfrm>
          <a:prstGeom prst="rightArrow">
            <a:avLst>
              <a:gd name="adj1" fmla="val 50000"/>
              <a:gd name="adj2" fmla="val 75804"/>
            </a:avLst>
          </a:prstGeom>
          <a:solidFill>
            <a:schemeClr val="bg2"/>
          </a:solidFill>
          <a:ln w="12700">
            <a:solidFill>
              <a:schemeClr val="bg2"/>
            </a:solidFill>
            <a:miter lim="800000"/>
            <a:headEnd/>
            <a:tailEnd/>
          </a:ln>
        </p:spPr>
        <p:txBody>
          <a:bodyPr wrap="none" anchor="ctr"/>
          <a:lstStyle/>
          <a:p>
            <a:pPr algn="l"/>
            <a:endParaRPr lang="pt-BR" sz="1800">
              <a:solidFill>
                <a:srgbClr val="FFFFCC"/>
              </a:solidFill>
              <a:latin typeface="Arial" charset="0"/>
            </a:endParaRPr>
          </a:p>
        </p:txBody>
      </p:sp>
      <p:sp>
        <p:nvSpPr>
          <p:cNvPr id="464912" name="AutoShape 16"/>
          <p:cNvSpPr>
            <a:spLocks noChangeArrowheads="1"/>
          </p:cNvSpPr>
          <p:nvPr/>
        </p:nvSpPr>
        <p:spPr bwMode="auto">
          <a:xfrm rot="16200000" flipH="1">
            <a:off x="1102519" y="4674394"/>
            <a:ext cx="673100" cy="481012"/>
          </a:xfrm>
          <a:prstGeom prst="rightArrow">
            <a:avLst>
              <a:gd name="adj1" fmla="val 50000"/>
              <a:gd name="adj2" fmla="val 75804"/>
            </a:avLst>
          </a:prstGeom>
          <a:solidFill>
            <a:schemeClr val="bg2"/>
          </a:solidFill>
          <a:ln w="12700">
            <a:solidFill>
              <a:schemeClr val="bg2"/>
            </a:solidFill>
            <a:miter lim="800000"/>
            <a:headEnd/>
            <a:tailEnd/>
          </a:ln>
        </p:spPr>
        <p:txBody>
          <a:bodyPr wrap="none" anchor="ctr"/>
          <a:lstStyle/>
          <a:p>
            <a:pPr algn="l"/>
            <a:endParaRPr lang="pt-BR" sz="1800">
              <a:solidFill>
                <a:srgbClr val="FFFFCC"/>
              </a:solidFill>
              <a:latin typeface="Arial" charset="0"/>
            </a:endParaRPr>
          </a:p>
        </p:txBody>
      </p:sp>
      <p:sp>
        <p:nvSpPr>
          <p:cNvPr id="150545" name="AutoShape 17"/>
          <p:cNvSpPr>
            <a:spLocks noChangeArrowheads="1"/>
          </p:cNvSpPr>
          <p:nvPr/>
        </p:nvSpPr>
        <p:spPr bwMode="auto">
          <a:xfrm>
            <a:off x="4378325" y="3968750"/>
            <a:ext cx="1966913" cy="368300"/>
          </a:xfrm>
          <a:prstGeom prst="rightArrow">
            <a:avLst>
              <a:gd name="adj1" fmla="val 50000"/>
              <a:gd name="adj2" fmla="val 246504"/>
            </a:avLst>
          </a:prstGeom>
          <a:solidFill>
            <a:srgbClr val="FF3300"/>
          </a:solidFill>
          <a:ln w="12700">
            <a:solidFill>
              <a:srgbClr val="FF3300"/>
            </a:solidFill>
            <a:miter lim="800000"/>
            <a:headEnd/>
            <a:tailEnd/>
          </a:ln>
        </p:spPr>
        <p:txBody>
          <a:bodyPr wrap="none" anchor="ctr"/>
          <a:lstStyle/>
          <a:p>
            <a:pPr algn="l"/>
            <a:endParaRPr lang="pt-BR" sz="1800">
              <a:solidFill>
                <a:srgbClr val="FFFFCC"/>
              </a:solidFill>
              <a:latin typeface="Arial" charset="0"/>
            </a:endParaRPr>
          </a:p>
        </p:txBody>
      </p:sp>
      <p:sp>
        <p:nvSpPr>
          <p:cNvPr id="150546" name="AutoShape 18"/>
          <p:cNvSpPr>
            <a:spLocks noChangeArrowheads="1"/>
          </p:cNvSpPr>
          <p:nvPr/>
        </p:nvSpPr>
        <p:spPr bwMode="auto">
          <a:xfrm rot="16200000" flipH="1">
            <a:off x="7350919" y="5134769"/>
            <a:ext cx="596900" cy="398462"/>
          </a:xfrm>
          <a:prstGeom prst="rightArrow">
            <a:avLst>
              <a:gd name="adj1" fmla="val 50000"/>
              <a:gd name="adj2" fmla="val 81149"/>
            </a:avLst>
          </a:prstGeom>
          <a:solidFill>
            <a:schemeClr val="tx1"/>
          </a:solidFill>
          <a:ln w="12700">
            <a:solidFill>
              <a:schemeClr val="tx1"/>
            </a:solidFill>
            <a:miter lim="800000"/>
            <a:headEnd/>
            <a:tailEnd/>
          </a:ln>
        </p:spPr>
        <p:txBody>
          <a:bodyPr wrap="none" anchor="ctr"/>
          <a:lstStyle/>
          <a:p>
            <a:pPr algn="l"/>
            <a:endParaRPr lang="pt-BR" sz="1800">
              <a:solidFill>
                <a:srgbClr val="FFFFCC"/>
              </a:solidFill>
              <a:latin typeface="Arial" charset="0"/>
            </a:endParaRPr>
          </a:p>
        </p:txBody>
      </p:sp>
      <p:sp>
        <p:nvSpPr>
          <p:cNvPr id="150548" name="Rectangle 22"/>
          <p:cNvSpPr>
            <a:spLocks noChangeArrowheads="1"/>
          </p:cNvSpPr>
          <p:nvPr/>
        </p:nvSpPr>
        <p:spPr bwMode="auto">
          <a:xfrm>
            <a:off x="3249613" y="1785938"/>
            <a:ext cx="3813175" cy="1196975"/>
          </a:xfrm>
          <a:prstGeom prst="rect">
            <a:avLst/>
          </a:prstGeom>
          <a:noFill/>
          <a:ln w="12700">
            <a:noFill/>
            <a:miter lim="800000"/>
            <a:headEnd/>
            <a:tailEnd/>
          </a:ln>
        </p:spPr>
        <p:txBody>
          <a:bodyPr lIns="90488" tIns="44450" rIns="90488" bIns="44450">
            <a:spAutoFit/>
          </a:bodyPr>
          <a:lstStyle/>
          <a:p>
            <a:pPr eaLnBrk="0" hangingPunct="0"/>
            <a:r>
              <a:rPr lang="pt-BR" b="1">
                <a:solidFill>
                  <a:srgbClr val="FFFF00"/>
                </a:solidFill>
                <a:latin typeface="Arial" charset="0"/>
              </a:rPr>
              <a:t>Fitófago livre do controle natural, aumenta sua população</a:t>
            </a:r>
          </a:p>
        </p:txBody>
      </p:sp>
      <p:sp>
        <p:nvSpPr>
          <p:cNvPr id="150549" name="Rectangle 23"/>
          <p:cNvSpPr>
            <a:spLocks noChangeArrowheads="1"/>
          </p:cNvSpPr>
          <p:nvPr/>
        </p:nvSpPr>
        <p:spPr bwMode="auto">
          <a:xfrm>
            <a:off x="2941638" y="5600700"/>
            <a:ext cx="3479800" cy="828675"/>
          </a:xfrm>
          <a:prstGeom prst="rect">
            <a:avLst/>
          </a:prstGeom>
          <a:noFill/>
          <a:ln w="12700">
            <a:noFill/>
            <a:miter lim="800000"/>
            <a:headEnd/>
            <a:tailEnd/>
          </a:ln>
        </p:spPr>
        <p:txBody>
          <a:bodyPr wrap="none" lIns="90488" tIns="44450" rIns="90488" bIns="44450">
            <a:spAutoFit/>
          </a:bodyPr>
          <a:lstStyle/>
          <a:p>
            <a:pPr algn="l" eaLnBrk="0" hangingPunct="0"/>
            <a:r>
              <a:rPr lang="pt-BR" b="1">
                <a:solidFill>
                  <a:srgbClr val="FFFFCC"/>
                </a:solidFill>
                <a:latin typeface="Arial" charset="0"/>
              </a:rPr>
              <a:t>Produção da planta</a:t>
            </a:r>
          </a:p>
          <a:p>
            <a:pPr algn="l" eaLnBrk="0" hangingPunct="0"/>
            <a:r>
              <a:rPr lang="pt-BR" b="1">
                <a:solidFill>
                  <a:srgbClr val="FFFFCC"/>
                </a:solidFill>
                <a:latin typeface="Arial" charset="0"/>
              </a:rPr>
              <a:t>diminui: </a:t>
            </a:r>
            <a:r>
              <a:rPr lang="pt-BR" b="1">
                <a:solidFill>
                  <a:srgbClr val="FFFF00"/>
                </a:solidFill>
                <a:latin typeface="Arial" charset="0"/>
              </a:rPr>
              <a:t>DESESPERO</a:t>
            </a:r>
            <a:r>
              <a:rPr lang="pt-BR" b="1">
                <a:solidFill>
                  <a:srgbClr val="FFFFCC"/>
                </a:solidFill>
                <a:latin typeface="Arial" charset="0"/>
              </a:rPr>
              <a:t>!</a:t>
            </a:r>
          </a:p>
        </p:txBody>
      </p:sp>
      <p:sp>
        <p:nvSpPr>
          <p:cNvPr id="27" name="Multiply 26"/>
          <p:cNvSpPr/>
          <p:nvPr/>
        </p:nvSpPr>
        <p:spPr>
          <a:xfrm>
            <a:off x="1084263" y="2214563"/>
            <a:ext cx="695325" cy="928687"/>
          </a:xfrm>
          <a:prstGeom prst="mathMultiply">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pt-BR" sz="1800">
              <a:solidFill>
                <a:srgbClr val="FFFFCC"/>
              </a:solidFill>
            </a:endParaRPr>
          </a:p>
        </p:txBody>
      </p:sp>
      <p:sp>
        <p:nvSpPr>
          <p:cNvPr id="464918" name="TextBox 21"/>
          <p:cNvSpPr txBox="1">
            <a:spLocks noChangeArrowheads="1"/>
          </p:cNvSpPr>
          <p:nvPr/>
        </p:nvSpPr>
        <p:spPr bwMode="auto">
          <a:xfrm>
            <a:off x="2786063" y="571500"/>
            <a:ext cx="4513262" cy="461963"/>
          </a:xfrm>
          <a:prstGeom prst="rect">
            <a:avLst/>
          </a:prstGeom>
          <a:noFill/>
          <a:ln w="9525">
            <a:noFill/>
            <a:miter lim="800000"/>
            <a:headEnd/>
            <a:tailEnd/>
          </a:ln>
        </p:spPr>
        <p:txBody>
          <a:bodyPr wrap="none">
            <a:spAutoFit/>
          </a:bodyPr>
          <a:lstStyle/>
          <a:p>
            <a:pPr algn="l"/>
            <a:r>
              <a:rPr lang="pt-BR" b="1">
                <a:solidFill>
                  <a:srgbClr val="FFFF00"/>
                </a:solidFill>
                <a:latin typeface="Arial" charset="0"/>
              </a:rPr>
              <a:t>A falta de manejo adequado...</a:t>
            </a:r>
          </a:p>
        </p:txBody>
      </p:sp>
    </p:spTree>
  </p:cSld>
  <p:clrMapOvr>
    <a:overrideClrMapping bg1="dk2" tx1="lt1" bg2="dk1" tx2="lt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054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054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053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054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4237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053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4237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505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534" grpId="0" animBg="1"/>
      <p:bldP spid="442375" grpId="0"/>
      <p:bldP spid="150536" grpId="0" animBg="1"/>
      <p:bldP spid="442377" grpId="0"/>
      <p:bldP spid="150545" grpId="0" animBg="1"/>
      <p:bldP spid="150546" grpId="0" animBg="1"/>
      <p:bldP spid="150548" grpId="0"/>
      <p:bldP spid="150549" grpId="0"/>
    </p:bld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bwMode="auto">
          <a:xfrm>
            <a:off x="0" y="0"/>
            <a:ext cx="9906000" cy="1143000"/>
          </a:xfrm>
          <a:prstGeom prst="rect">
            <a:avLst/>
          </a:prstGeom>
          <a:solidFill>
            <a:schemeClr val="tx1"/>
          </a:solidFill>
          <a:ln w="9525">
            <a:noFill/>
            <a:miter lim="800000"/>
            <a:headEnd/>
            <a:tailEnd/>
          </a:ln>
          <a:effectLst/>
        </p:spPr>
        <p:txBody>
          <a:bodyPr anchor="ctr">
            <a:normAutofit/>
          </a:bodyPr>
          <a:lstStyle/>
          <a:p>
            <a:pPr>
              <a:defRPr/>
            </a:pPr>
            <a:r>
              <a:rPr lang="pt-BR" sz="4900" kern="0" dirty="0">
                <a:solidFill>
                  <a:srgbClr val="FFFF00"/>
                </a:solidFill>
                <a:effectLst>
                  <a:outerShdw blurRad="38100" dist="38100" dir="2700000" algn="tl">
                    <a:srgbClr val="000000"/>
                  </a:outerShdw>
                </a:effectLst>
                <a:latin typeface="Arial" charset="0"/>
              </a:rPr>
              <a:t>Parasitóides  de lagartas</a:t>
            </a:r>
            <a:endParaRPr lang="pt-BR" sz="6000" kern="0" dirty="0">
              <a:solidFill>
                <a:srgbClr val="FFFF00"/>
              </a:solidFill>
              <a:effectLst>
                <a:outerShdw blurRad="38100" dist="38100" dir="2700000" algn="tl">
                  <a:srgbClr val="000000"/>
                </a:outerShdw>
              </a:effectLst>
              <a:latin typeface="Corbel"/>
            </a:endParaRPr>
          </a:p>
        </p:txBody>
      </p:sp>
      <p:sp>
        <p:nvSpPr>
          <p:cNvPr id="626691" name="Rectangle 7"/>
          <p:cNvSpPr>
            <a:spLocks noChangeArrowheads="1"/>
          </p:cNvSpPr>
          <p:nvPr/>
        </p:nvSpPr>
        <p:spPr bwMode="auto">
          <a:xfrm>
            <a:off x="1935163" y="1214438"/>
            <a:ext cx="5803900" cy="584200"/>
          </a:xfrm>
          <a:prstGeom prst="rect">
            <a:avLst/>
          </a:prstGeom>
          <a:noFill/>
          <a:ln w="9525">
            <a:noFill/>
            <a:miter lim="800000"/>
            <a:headEnd/>
            <a:tailEnd/>
          </a:ln>
        </p:spPr>
        <p:txBody>
          <a:bodyPr>
            <a:spAutoFit/>
          </a:bodyPr>
          <a:lstStyle/>
          <a:p>
            <a:pPr lvl="1"/>
            <a:r>
              <a:rPr lang="pt-BR" sz="3200" b="1" i="1">
                <a:solidFill>
                  <a:srgbClr val="990000"/>
                </a:solidFill>
                <a:latin typeface="Arial" charset="0"/>
              </a:rPr>
              <a:t>Winthemia trinitatis</a:t>
            </a:r>
            <a:endParaRPr lang="pt-BR" sz="3200" b="1">
              <a:solidFill>
                <a:srgbClr val="990000"/>
              </a:solidFill>
              <a:latin typeface="Arial" charset="0"/>
            </a:endParaRPr>
          </a:p>
        </p:txBody>
      </p:sp>
      <p:pic>
        <p:nvPicPr>
          <p:cNvPr id="8" name="Winthemia_0004.wmv">
            <a:hlinkClick r:id="" action="ppaction://media"/>
          </p:cNvPr>
          <p:cNvPicPr>
            <a:picLocks noRot="1" noChangeAspect="1"/>
          </p:cNvPicPr>
          <p:nvPr>
            <a:videoFile r:link="rId1"/>
          </p:nvPr>
        </p:nvPicPr>
        <p:blipFill>
          <a:blip r:embed="rId5"/>
          <a:srcRect/>
          <a:stretch>
            <a:fillRect/>
          </a:stretch>
        </p:blipFill>
        <p:spPr bwMode="auto">
          <a:xfrm>
            <a:off x="1470025" y="1714500"/>
            <a:ext cx="7119938" cy="4929188"/>
          </a:xfrm>
          <a:prstGeom prst="rect">
            <a:avLst/>
          </a:prstGeom>
          <a:noFill/>
          <a:ln w="9525">
            <a:noFill/>
            <a:miter lim="800000"/>
            <a:headEnd/>
            <a:tailEnd/>
          </a:ln>
        </p:spPr>
      </p:pic>
      <p:pic>
        <p:nvPicPr>
          <p:cNvPr id="9" name="If.mp3">
            <a:hlinkClick r:id="" action="ppaction://media"/>
          </p:cNvPr>
          <p:cNvPicPr>
            <a:picLocks noRot="1" noChangeAspect="1"/>
          </p:cNvPicPr>
          <p:nvPr>
            <a:audioFile r:link="rId2"/>
          </p:nvPr>
        </p:nvPicPr>
        <p:blipFill>
          <a:blip r:embed="rId6"/>
          <a:srcRect/>
          <a:stretch>
            <a:fillRect/>
          </a:stretch>
        </p:blipFill>
        <p:spPr bwMode="auto">
          <a:xfrm>
            <a:off x="4787900" y="3276600"/>
            <a:ext cx="330200" cy="3048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9690" fill="hold"/>
                                        <p:tgtEl>
                                          <p:spTgt spid="8"/>
                                        </p:tgtEl>
                                      </p:cBhvr>
                                    </p:cmd>
                                  </p:childTnLst>
                                </p:cTn>
                              </p:par>
                              <p:par>
                                <p:cTn id="7" presetID="1" presetClass="mediacall" presetSubtype="0" fill="hold" nodeType="withEffect">
                                  <p:stCondLst>
                                    <p:cond delay="0"/>
                                  </p:stCondLst>
                                  <p:childTnLst>
                                    <p:cmd type="call" cmd="playFrom(0.0)">
                                      <p:cBhvr>
                                        <p:cTn id="8" dur="16952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9" fill="hold" display="0">
                  <p:stCondLst>
                    <p:cond delay="indefinite"/>
                  </p:stCondLst>
                  <p:endCondLst>
                    <p:cond evt="onNext" delay="0">
                      <p:tgtEl>
                        <p:sldTgt/>
                      </p:tgtEl>
                    </p:cond>
                    <p:cond evt="onPrev" delay="0">
                      <p:tgtEl>
                        <p:sldTgt/>
                      </p:tgtEl>
                    </p:cond>
                  </p:endCondLst>
                </p:cTn>
                <p:tgtEl>
                  <p:spTgt spid="8"/>
                </p:tgtEl>
              </p:cMediaNode>
            </p:video>
            <p:seq concurrent="1" nextAc="seek">
              <p:cTn id="10" restart="whenNotActive" fill="hold" evtFilter="cancelBubble" nodeType="interactiveSeq">
                <p:stCondLst>
                  <p:cond evt="onClick" delay="0">
                    <p:tgtEl>
                      <p:spTgt spid="8"/>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8"/>
                                        </p:tgtEl>
                                      </p:cBhvr>
                                    </p:cmd>
                                  </p:childTnLst>
                                </p:cTn>
                              </p:par>
                            </p:childTnLst>
                          </p:cTn>
                        </p:par>
                      </p:childTnLst>
                    </p:cTn>
                  </p:par>
                </p:childTnLst>
              </p:cTn>
              <p:nextCondLst>
                <p:cond evt="onClick" delay="0">
                  <p:tgtEl>
                    <p:spTgt spid="8"/>
                  </p:tgtEl>
                </p:cond>
              </p:nextCondLst>
            </p:seq>
            <p:audio>
              <p:cMediaNode>
                <p:cTn id="15" fill="hold" display="0">
                  <p:stCondLst>
                    <p:cond delay="indefinite"/>
                  </p:stCondLst>
                  <p:endCondLst>
                    <p:cond evt="onNext" delay="0">
                      <p:tgtEl>
                        <p:sldTgt/>
                      </p:tgtEl>
                    </p:cond>
                    <p:cond evt="onPrev" delay="0">
                      <p:tgtEl>
                        <p:sldTgt/>
                      </p:tgtEl>
                    </p:cond>
                    <p:cond evt="onStopAudio" delay="0">
                      <p:tgtEl>
                        <p:sldTgt/>
                      </p:tgtEl>
                    </p:cond>
                  </p:endCondLst>
                </p:cTn>
                <p:tgtEl>
                  <p:spTgt spid="9"/>
                </p:tgtEl>
              </p:cMediaNode>
            </p:audio>
          </p:childTnLst>
        </p:cTn>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7714" name="Picture 5" descr="JOANINHAS"/>
          <p:cNvPicPr>
            <a:picLocks noChangeAspect="1" noChangeArrowheads="1"/>
          </p:cNvPicPr>
          <p:nvPr/>
        </p:nvPicPr>
        <p:blipFill>
          <a:blip r:embed="rId3" cstate="email"/>
          <a:srcRect/>
          <a:stretch>
            <a:fillRect/>
          </a:stretch>
        </p:blipFill>
        <p:spPr bwMode="auto">
          <a:xfrm>
            <a:off x="1982788" y="1296988"/>
            <a:ext cx="5938837" cy="5346700"/>
          </a:xfrm>
          <a:prstGeom prst="rect">
            <a:avLst/>
          </a:prstGeom>
          <a:noFill/>
          <a:ln w="9525">
            <a:noFill/>
            <a:miter lim="800000"/>
            <a:headEnd/>
            <a:tailEnd/>
          </a:ln>
        </p:spPr>
      </p:pic>
      <p:sp>
        <p:nvSpPr>
          <p:cNvPr id="627715" name="Text Box 3"/>
          <p:cNvSpPr txBox="1">
            <a:spLocks noChangeArrowheads="1"/>
          </p:cNvSpPr>
          <p:nvPr/>
        </p:nvSpPr>
        <p:spPr bwMode="auto">
          <a:xfrm rot="-5400000">
            <a:off x="-371475" y="3471863"/>
            <a:ext cx="3322637" cy="522288"/>
          </a:xfrm>
          <a:prstGeom prst="rect">
            <a:avLst/>
          </a:prstGeom>
          <a:solidFill>
            <a:srgbClr val="1A0AE8"/>
          </a:solidFill>
          <a:ln w="9525">
            <a:noFill/>
            <a:miter lim="800000"/>
            <a:headEnd/>
            <a:tailEnd/>
          </a:ln>
        </p:spPr>
        <p:txBody>
          <a:bodyPr wrap="none">
            <a:spAutoFit/>
          </a:bodyPr>
          <a:lstStyle/>
          <a:p>
            <a:pPr algn="l"/>
            <a:r>
              <a:rPr lang="pt-BR" sz="2800" b="1">
                <a:solidFill>
                  <a:srgbClr val="FFFF00"/>
                </a:solidFill>
                <a:latin typeface="Arial" charset="0"/>
                <a:cs typeface="Arial" charset="0"/>
              </a:rPr>
              <a:t>Joaninhas adultas</a:t>
            </a:r>
            <a:endParaRPr lang="pt-BR" sz="2800" b="1" i="1">
              <a:solidFill>
                <a:srgbClr val="FFFF00"/>
              </a:solidFill>
              <a:latin typeface="Arial" charset="0"/>
              <a:cs typeface="Arial" charset="0"/>
            </a:endParaRPr>
          </a:p>
        </p:txBody>
      </p:sp>
      <p:sp>
        <p:nvSpPr>
          <p:cNvPr id="627716" name="Title 1"/>
          <p:cNvSpPr txBox="1">
            <a:spLocks/>
          </p:cNvSpPr>
          <p:nvPr/>
        </p:nvSpPr>
        <p:spPr bwMode="auto">
          <a:xfrm>
            <a:off x="0" y="0"/>
            <a:ext cx="9906000" cy="1214438"/>
          </a:xfrm>
          <a:prstGeom prst="rect">
            <a:avLst/>
          </a:prstGeom>
          <a:solidFill>
            <a:schemeClr val="tx1"/>
          </a:solidFill>
          <a:ln w="9525">
            <a:noFill/>
            <a:miter lim="800000"/>
            <a:headEnd/>
            <a:tailEnd/>
          </a:ln>
        </p:spPr>
        <p:txBody>
          <a:bodyPr anchor="ctr"/>
          <a:lstStyle/>
          <a:p>
            <a:pPr eaLnBrk="0" hangingPunct="0"/>
            <a:endParaRPr lang="pt-BR" sz="4800" b="1">
              <a:solidFill>
                <a:srgbClr val="FFFF00"/>
              </a:solidFill>
              <a:latin typeface="Arial" charset="0"/>
              <a:cs typeface="Arial" charset="0"/>
            </a:endParaRPr>
          </a:p>
          <a:p>
            <a:pPr eaLnBrk="0" hangingPunct="0"/>
            <a:r>
              <a:rPr lang="pt-BR" sz="4800" b="1">
                <a:solidFill>
                  <a:srgbClr val="FFFF00"/>
                </a:solidFill>
                <a:latin typeface="Arial" charset="0"/>
                <a:cs typeface="Arial" charset="0"/>
              </a:rPr>
              <a:t>Predadores generalistas </a:t>
            </a:r>
            <a:br>
              <a:rPr lang="pt-BR" sz="4800" b="1">
                <a:solidFill>
                  <a:srgbClr val="FFFF00"/>
                </a:solidFill>
                <a:latin typeface="Arial" charset="0"/>
                <a:cs typeface="Arial" charset="0"/>
              </a:rPr>
            </a:br>
            <a:endParaRPr lang="pt-BR" sz="4800" b="1">
              <a:solidFill>
                <a:srgbClr val="FFFF00"/>
              </a:solidFill>
              <a:latin typeface="Arial" charset="0"/>
              <a:cs typeface="Arial" charset="0"/>
            </a:endParaRPr>
          </a:p>
        </p:txBody>
      </p:sp>
    </p:spTree>
  </p:cSld>
  <p:clrMapOvr>
    <a:masterClrMapping/>
  </p:clrMapOvr>
  <p:transition/>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8738" name="Picture 4" descr="JOANINHAS LARVAS"/>
          <p:cNvPicPr>
            <a:picLocks noChangeAspect="1" noChangeArrowheads="1"/>
          </p:cNvPicPr>
          <p:nvPr/>
        </p:nvPicPr>
        <p:blipFill>
          <a:blip r:embed="rId3" cstate="email"/>
          <a:srcRect/>
          <a:stretch>
            <a:fillRect/>
          </a:stretch>
        </p:blipFill>
        <p:spPr bwMode="auto">
          <a:xfrm>
            <a:off x="1982788" y="1368425"/>
            <a:ext cx="5938837" cy="5346700"/>
          </a:xfrm>
          <a:prstGeom prst="rect">
            <a:avLst/>
          </a:prstGeom>
          <a:noFill/>
          <a:ln w="9525">
            <a:noFill/>
            <a:miter lim="800000"/>
            <a:headEnd/>
            <a:tailEnd/>
          </a:ln>
        </p:spPr>
      </p:pic>
      <p:sp>
        <p:nvSpPr>
          <p:cNvPr id="628739" name="Text Box 3"/>
          <p:cNvSpPr txBox="1">
            <a:spLocks noChangeArrowheads="1"/>
          </p:cNvSpPr>
          <p:nvPr/>
        </p:nvSpPr>
        <p:spPr bwMode="auto">
          <a:xfrm rot="-5400000">
            <a:off x="-968375" y="3609975"/>
            <a:ext cx="3743325" cy="523875"/>
          </a:xfrm>
          <a:prstGeom prst="rect">
            <a:avLst/>
          </a:prstGeom>
          <a:solidFill>
            <a:srgbClr val="1A0AE8"/>
          </a:solidFill>
          <a:ln w="9525">
            <a:noFill/>
            <a:miter lim="800000"/>
            <a:headEnd/>
            <a:tailEnd/>
          </a:ln>
        </p:spPr>
        <p:txBody>
          <a:bodyPr wrap="none">
            <a:spAutoFit/>
          </a:bodyPr>
          <a:lstStyle/>
          <a:p>
            <a:pPr algn="l"/>
            <a:r>
              <a:rPr lang="pt-BR" sz="2800" b="1">
                <a:solidFill>
                  <a:srgbClr val="FFFF00"/>
                </a:solidFill>
                <a:latin typeface="Arial" charset="0"/>
                <a:cs typeface="Arial" charset="0"/>
              </a:rPr>
              <a:t>Larvas de Joaninhas</a:t>
            </a:r>
            <a:endParaRPr lang="pt-BR" sz="2800" b="1" i="1">
              <a:solidFill>
                <a:srgbClr val="FFFF00"/>
              </a:solidFill>
              <a:latin typeface="Arial" charset="0"/>
              <a:cs typeface="Arial" charset="0"/>
            </a:endParaRPr>
          </a:p>
        </p:txBody>
      </p:sp>
      <p:sp>
        <p:nvSpPr>
          <p:cNvPr id="628740" name="Title 1"/>
          <p:cNvSpPr txBox="1">
            <a:spLocks/>
          </p:cNvSpPr>
          <p:nvPr/>
        </p:nvSpPr>
        <p:spPr bwMode="auto">
          <a:xfrm>
            <a:off x="0" y="0"/>
            <a:ext cx="9906000" cy="1214438"/>
          </a:xfrm>
          <a:prstGeom prst="rect">
            <a:avLst/>
          </a:prstGeom>
          <a:solidFill>
            <a:schemeClr val="tx1"/>
          </a:solidFill>
          <a:ln w="9525">
            <a:noFill/>
            <a:miter lim="800000"/>
            <a:headEnd/>
            <a:tailEnd/>
          </a:ln>
        </p:spPr>
        <p:txBody>
          <a:bodyPr anchor="ctr"/>
          <a:lstStyle/>
          <a:p>
            <a:pPr eaLnBrk="0" hangingPunct="0"/>
            <a:endParaRPr lang="pt-BR" sz="4800" b="1">
              <a:solidFill>
                <a:srgbClr val="FFFF00"/>
              </a:solidFill>
              <a:latin typeface="Arial" charset="0"/>
              <a:cs typeface="Arial" charset="0"/>
            </a:endParaRPr>
          </a:p>
          <a:p>
            <a:pPr eaLnBrk="0" hangingPunct="0"/>
            <a:r>
              <a:rPr lang="pt-BR" sz="4800" b="1">
                <a:solidFill>
                  <a:srgbClr val="FFFF00"/>
                </a:solidFill>
                <a:latin typeface="Arial" charset="0"/>
                <a:cs typeface="Arial" charset="0"/>
              </a:rPr>
              <a:t>Predadores generalistas </a:t>
            </a:r>
            <a:br>
              <a:rPr lang="pt-BR" sz="4800" b="1">
                <a:solidFill>
                  <a:srgbClr val="FFFF00"/>
                </a:solidFill>
                <a:latin typeface="Arial" charset="0"/>
                <a:cs typeface="Arial" charset="0"/>
              </a:rPr>
            </a:br>
            <a:endParaRPr lang="pt-BR" sz="4800" b="1">
              <a:solidFill>
                <a:srgbClr val="FFFF00"/>
              </a:solidFill>
              <a:latin typeface="Arial" charset="0"/>
              <a:cs typeface="Arial" charset="0"/>
            </a:endParaRPr>
          </a:p>
        </p:txBody>
      </p:sp>
    </p:spTree>
  </p:cSld>
  <p:clrMapOvr>
    <a:masterClrMapping/>
  </p:clrMapOvr>
  <p:transition/>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9762" name="Content Placeholder 5" descr="Harmonia - larva CB 230.jpg"/>
          <p:cNvPicPr>
            <a:picLocks noGrp="1" noChangeAspect="1"/>
          </p:cNvPicPr>
          <p:nvPr>
            <p:ph idx="1"/>
          </p:nvPr>
        </p:nvPicPr>
        <p:blipFill>
          <a:blip r:embed="rId3" cstate="email"/>
          <a:srcRect/>
          <a:stretch>
            <a:fillRect/>
          </a:stretch>
        </p:blipFill>
        <p:spPr>
          <a:xfrm>
            <a:off x="77788" y="2160588"/>
            <a:ext cx="5697537" cy="4625975"/>
          </a:xfrm>
        </p:spPr>
      </p:pic>
      <p:pic>
        <p:nvPicPr>
          <p:cNvPr id="629763" name="Picture 6" descr="Harmonia CB 044.jpg"/>
          <p:cNvPicPr>
            <a:picLocks noChangeAspect="1"/>
          </p:cNvPicPr>
          <p:nvPr/>
        </p:nvPicPr>
        <p:blipFill>
          <a:blip r:embed="rId4" cstate="email"/>
          <a:srcRect/>
          <a:stretch>
            <a:fillRect/>
          </a:stretch>
        </p:blipFill>
        <p:spPr bwMode="auto">
          <a:xfrm>
            <a:off x="4102100" y="2166938"/>
            <a:ext cx="5694363" cy="4619625"/>
          </a:xfrm>
          <a:prstGeom prst="rect">
            <a:avLst/>
          </a:prstGeom>
          <a:noFill/>
          <a:ln w="9525">
            <a:noFill/>
            <a:miter lim="800000"/>
            <a:headEnd/>
            <a:tailEnd/>
          </a:ln>
        </p:spPr>
      </p:pic>
      <p:sp>
        <p:nvSpPr>
          <p:cNvPr id="629764" name="TextBox 7"/>
          <p:cNvSpPr txBox="1">
            <a:spLocks noChangeArrowheads="1"/>
          </p:cNvSpPr>
          <p:nvPr/>
        </p:nvSpPr>
        <p:spPr bwMode="auto">
          <a:xfrm>
            <a:off x="231775" y="1476375"/>
            <a:ext cx="9596438" cy="523875"/>
          </a:xfrm>
          <a:prstGeom prst="rect">
            <a:avLst/>
          </a:prstGeom>
          <a:noFill/>
          <a:ln w="9525">
            <a:noFill/>
            <a:miter lim="800000"/>
            <a:headEnd/>
            <a:tailEnd/>
          </a:ln>
        </p:spPr>
        <p:txBody>
          <a:bodyPr>
            <a:spAutoFit/>
          </a:bodyPr>
          <a:lstStyle/>
          <a:p>
            <a:r>
              <a:rPr lang="pt-BR" sz="2800" b="1">
                <a:solidFill>
                  <a:srgbClr val="990000"/>
                </a:solidFill>
                <a:latin typeface="Arial" charset="0"/>
                <a:cs typeface="Arial" charset="0"/>
              </a:rPr>
              <a:t>Joaninha, </a:t>
            </a:r>
            <a:r>
              <a:rPr lang="pt-BR" sz="2800" b="1" i="1">
                <a:solidFill>
                  <a:srgbClr val="0000FF"/>
                </a:solidFill>
                <a:latin typeface="Arial" charset="0"/>
                <a:cs typeface="Arial" charset="0"/>
              </a:rPr>
              <a:t>Harmonia axiridis</a:t>
            </a:r>
            <a:r>
              <a:rPr lang="pt-BR" sz="2800" b="1">
                <a:solidFill>
                  <a:srgbClr val="0000FF"/>
                </a:solidFill>
                <a:latin typeface="Arial" charset="0"/>
                <a:cs typeface="Arial" charset="0"/>
              </a:rPr>
              <a:t> </a:t>
            </a:r>
            <a:r>
              <a:rPr lang="pt-BR" sz="2800" b="1">
                <a:solidFill>
                  <a:srgbClr val="990000"/>
                </a:solidFill>
                <a:latin typeface="Arial" charset="0"/>
                <a:cs typeface="Arial" charset="0"/>
              </a:rPr>
              <a:t>alimentando de ovos       </a:t>
            </a:r>
          </a:p>
        </p:txBody>
      </p:sp>
      <p:sp>
        <p:nvSpPr>
          <p:cNvPr id="629765" name="Title 1"/>
          <p:cNvSpPr txBox="1">
            <a:spLocks/>
          </p:cNvSpPr>
          <p:nvPr/>
        </p:nvSpPr>
        <p:spPr bwMode="auto">
          <a:xfrm>
            <a:off x="0" y="0"/>
            <a:ext cx="9906000" cy="1214438"/>
          </a:xfrm>
          <a:prstGeom prst="rect">
            <a:avLst/>
          </a:prstGeom>
          <a:solidFill>
            <a:schemeClr val="tx1"/>
          </a:solidFill>
          <a:ln w="9525">
            <a:noFill/>
            <a:miter lim="800000"/>
            <a:headEnd/>
            <a:tailEnd/>
          </a:ln>
        </p:spPr>
        <p:txBody>
          <a:bodyPr anchor="ctr"/>
          <a:lstStyle/>
          <a:p>
            <a:pPr eaLnBrk="0" hangingPunct="0"/>
            <a:endParaRPr lang="pt-BR" sz="4800" b="1">
              <a:solidFill>
                <a:srgbClr val="FFFF00"/>
              </a:solidFill>
              <a:latin typeface="Arial" charset="0"/>
              <a:cs typeface="Arial" charset="0"/>
            </a:endParaRPr>
          </a:p>
          <a:p>
            <a:pPr eaLnBrk="0" hangingPunct="0"/>
            <a:r>
              <a:rPr lang="pt-BR" sz="4800" b="1">
                <a:solidFill>
                  <a:srgbClr val="FFFF00"/>
                </a:solidFill>
                <a:latin typeface="Arial" charset="0"/>
                <a:cs typeface="Arial" charset="0"/>
              </a:rPr>
              <a:t>Predadores generalistas </a:t>
            </a:r>
            <a:br>
              <a:rPr lang="pt-BR" sz="4800" b="1">
                <a:solidFill>
                  <a:srgbClr val="FFFF00"/>
                </a:solidFill>
                <a:latin typeface="Arial" charset="0"/>
                <a:cs typeface="Arial" charset="0"/>
              </a:rPr>
            </a:br>
            <a:endParaRPr lang="pt-BR" sz="4800" b="1">
              <a:solidFill>
                <a:srgbClr val="FFFF00"/>
              </a:solidFill>
              <a:latin typeface="Arial" charset="0"/>
              <a:cs typeface="Arial" charset="0"/>
            </a:endParaRPr>
          </a:p>
        </p:txBody>
      </p:sp>
    </p:spTree>
  </p:cSld>
  <p:clrMapOvr>
    <a:masterClrMapping/>
  </p:clrMapOvr>
  <p:transition/>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20688" y="4987925"/>
            <a:ext cx="1187450" cy="584200"/>
          </a:xfrm>
          <a:prstGeom prst="rect">
            <a:avLst/>
          </a:prstGeom>
          <a:solidFill>
            <a:srgbClr val="FFFF00"/>
          </a:solidFill>
        </p:spPr>
        <p:style>
          <a:lnRef idx="2">
            <a:schemeClr val="accent2"/>
          </a:lnRef>
          <a:fillRef idx="1">
            <a:schemeClr val="lt1"/>
          </a:fillRef>
          <a:effectRef idx="0">
            <a:schemeClr val="accent2"/>
          </a:effectRef>
          <a:fontRef idx="minor">
            <a:schemeClr val="dk1"/>
          </a:fontRef>
        </p:style>
        <p:txBody>
          <a:bodyPr wrap="none">
            <a:spAutoFit/>
          </a:bodyPr>
          <a:lstStyle/>
          <a:p>
            <a:pPr algn="l">
              <a:defRPr/>
            </a:pPr>
            <a:r>
              <a:rPr lang="pt-BR" sz="3200" b="1" dirty="0">
                <a:solidFill>
                  <a:prstClr val="black"/>
                </a:solidFill>
              </a:rPr>
              <a:t>Milho</a:t>
            </a:r>
          </a:p>
        </p:txBody>
      </p:sp>
      <p:sp>
        <p:nvSpPr>
          <p:cNvPr id="8" name="TextBox 7"/>
          <p:cNvSpPr txBox="1"/>
          <p:nvPr/>
        </p:nvSpPr>
        <p:spPr>
          <a:xfrm>
            <a:off x="309563" y="3844925"/>
            <a:ext cx="1425575" cy="584200"/>
          </a:xfrm>
          <a:prstGeom prst="rect">
            <a:avLst/>
          </a:prstGeom>
          <a:solidFill>
            <a:srgbClr val="FF0000"/>
          </a:solidFill>
        </p:spPr>
        <p:style>
          <a:lnRef idx="2">
            <a:schemeClr val="dk1"/>
          </a:lnRef>
          <a:fillRef idx="1">
            <a:schemeClr val="lt1"/>
          </a:fillRef>
          <a:effectRef idx="0">
            <a:schemeClr val="dk1"/>
          </a:effectRef>
          <a:fontRef idx="minor">
            <a:schemeClr val="dk1"/>
          </a:fontRef>
        </p:style>
        <p:txBody>
          <a:bodyPr wrap="none">
            <a:spAutoFit/>
          </a:bodyPr>
          <a:lstStyle/>
          <a:p>
            <a:pPr algn="l">
              <a:defRPr/>
            </a:pPr>
            <a:r>
              <a:rPr lang="pt-BR" sz="3200" b="1" dirty="0">
                <a:solidFill>
                  <a:prstClr val="black"/>
                </a:solidFill>
              </a:rPr>
              <a:t>Pulgão</a:t>
            </a:r>
          </a:p>
        </p:txBody>
      </p:sp>
      <p:sp>
        <p:nvSpPr>
          <p:cNvPr id="9" name="TextBox 8"/>
          <p:cNvSpPr txBox="1"/>
          <p:nvPr/>
        </p:nvSpPr>
        <p:spPr>
          <a:xfrm>
            <a:off x="228600" y="2714625"/>
            <a:ext cx="1787525" cy="584200"/>
          </a:xfrm>
          <a:prstGeom prst="rect">
            <a:avLst/>
          </a:prstGeom>
          <a:solidFill>
            <a:srgbClr val="00B050"/>
          </a:solidFill>
          <a:ln>
            <a:solidFill>
              <a:srgbClr val="FF0000"/>
            </a:solidFill>
          </a:ln>
        </p:spPr>
        <p:style>
          <a:lnRef idx="2">
            <a:schemeClr val="dk1"/>
          </a:lnRef>
          <a:fillRef idx="1">
            <a:schemeClr val="lt1"/>
          </a:fillRef>
          <a:effectRef idx="0">
            <a:schemeClr val="dk1"/>
          </a:effectRef>
          <a:fontRef idx="minor">
            <a:schemeClr val="dk1"/>
          </a:fontRef>
        </p:style>
        <p:txBody>
          <a:bodyPr wrap="none">
            <a:spAutoFit/>
          </a:bodyPr>
          <a:lstStyle/>
          <a:p>
            <a:pPr>
              <a:defRPr/>
            </a:pPr>
            <a:r>
              <a:rPr lang="pt-BR" sz="3200" b="1" dirty="0">
                <a:solidFill>
                  <a:prstClr val="black"/>
                </a:solidFill>
              </a:rPr>
              <a:t>Joaninha</a:t>
            </a:r>
          </a:p>
        </p:txBody>
      </p:sp>
      <p:sp>
        <p:nvSpPr>
          <p:cNvPr id="10" name="Down Arrow 9"/>
          <p:cNvSpPr/>
          <p:nvPr/>
        </p:nvSpPr>
        <p:spPr>
          <a:xfrm>
            <a:off x="1006475" y="3357563"/>
            <a:ext cx="49213" cy="42862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pt-BR" sz="1800">
              <a:solidFill>
                <a:prstClr val="white"/>
              </a:solidFill>
            </a:endParaRPr>
          </a:p>
        </p:txBody>
      </p:sp>
      <p:sp>
        <p:nvSpPr>
          <p:cNvPr id="11" name="Down Arrow 10"/>
          <p:cNvSpPr/>
          <p:nvPr/>
        </p:nvSpPr>
        <p:spPr>
          <a:xfrm>
            <a:off x="1006475" y="4500563"/>
            <a:ext cx="49213" cy="42862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pt-BR" sz="1800">
              <a:solidFill>
                <a:prstClr val="white"/>
              </a:solidFill>
            </a:endParaRPr>
          </a:p>
        </p:txBody>
      </p:sp>
      <p:sp>
        <p:nvSpPr>
          <p:cNvPr id="630791" name="Title 1"/>
          <p:cNvSpPr txBox="1">
            <a:spLocks/>
          </p:cNvSpPr>
          <p:nvPr/>
        </p:nvSpPr>
        <p:spPr bwMode="auto">
          <a:xfrm>
            <a:off x="0" y="357188"/>
            <a:ext cx="9906000" cy="1214437"/>
          </a:xfrm>
          <a:prstGeom prst="rect">
            <a:avLst/>
          </a:prstGeom>
          <a:solidFill>
            <a:schemeClr val="tx1"/>
          </a:solidFill>
          <a:ln w="9525">
            <a:noFill/>
            <a:miter lim="800000"/>
            <a:headEnd/>
            <a:tailEnd/>
          </a:ln>
        </p:spPr>
        <p:txBody>
          <a:bodyPr anchor="ctr"/>
          <a:lstStyle/>
          <a:p>
            <a:pPr eaLnBrk="0" hangingPunct="0"/>
            <a:endParaRPr lang="pt-BR" sz="4800" b="1">
              <a:solidFill>
                <a:srgbClr val="FFFF00"/>
              </a:solidFill>
              <a:latin typeface="Arial" charset="0"/>
              <a:cs typeface="Arial" charset="0"/>
            </a:endParaRPr>
          </a:p>
          <a:p>
            <a:pPr eaLnBrk="0" hangingPunct="0"/>
            <a:r>
              <a:rPr lang="pt-BR" sz="4800" b="1">
                <a:solidFill>
                  <a:srgbClr val="FFFF00"/>
                </a:solidFill>
                <a:latin typeface="Arial" charset="0"/>
                <a:cs typeface="Arial" charset="0"/>
              </a:rPr>
              <a:t>Predadores generalistas </a:t>
            </a:r>
            <a:br>
              <a:rPr lang="pt-BR" sz="4800" b="1">
                <a:solidFill>
                  <a:srgbClr val="FFFF00"/>
                </a:solidFill>
                <a:latin typeface="Arial" charset="0"/>
                <a:cs typeface="Arial" charset="0"/>
              </a:rPr>
            </a:br>
            <a:endParaRPr lang="pt-BR" sz="4800" b="1">
              <a:solidFill>
                <a:srgbClr val="FFFF00"/>
              </a:solidFill>
              <a:latin typeface="Arial" charset="0"/>
              <a:cs typeface="Arial" charset="0"/>
            </a:endParaRPr>
          </a:p>
        </p:txBody>
      </p:sp>
      <p:sp>
        <p:nvSpPr>
          <p:cNvPr id="630792" name="TextBox 14"/>
          <p:cNvSpPr txBox="1">
            <a:spLocks noChangeArrowheads="1"/>
          </p:cNvSpPr>
          <p:nvPr/>
        </p:nvSpPr>
        <p:spPr bwMode="auto">
          <a:xfrm>
            <a:off x="2244725" y="1643063"/>
            <a:ext cx="6945313" cy="584200"/>
          </a:xfrm>
          <a:prstGeom prst="rect">
            <a:avLst/>
          </a:prstGeom>
          <a:noFill/>
          <a:ln w="9525">
            <a:noFill/>
            <a:miter lim="800000"/>
            <a:headEnd/>
            <a:tailEnd/>
          </a:ln>
        </p:spPr>
        <p:txBody>
          <a:bodyPr wrap="none">
            <a:spAutoFit/>
          </a:bodyPr>
          <a:lstStyle/>
          <a:p>
            <a:pPr algn="l"/>
            <a:r>
              <a:rPr lang="pt-BR" sz="3200" b="1">
                <a:solidFill>
                  <a:srgbClr val="0000FF"/>
                </a:solidFill>
                <a:latin typeface="Arial" charset="0"/>
              </a:rPr>
              <a:t>Adulto de </a:t>
            </a:r>
            <a:r>
              <a:rPr lang="pt-BR" sz="3200" b="1" i="1">
                <a:solidFill>
                  <a:srgbClr val="0000FF"/>
                </a:solidFill>
                <a:latin typeface="Arial" charset="0"/>
              </a:rPr>
              <a:t>Hippodamia convergens</a:t>
            </a:r>
          </a:p>
        </p:txBody>
      </p:sp>
      <p:pic>
        <p:nvPicPr>
          <p:cNvPr id="13" name="HCONVERGENS.wmv">
            <a:hlinkClick r:id="" action="ppaction://media"/>
          </p:cNvPr>
          <p:cNvPicPr>
            <a:picLocks noRot="1" noChangeAspect="1"/>
          </p:cNvPicPr>
          <p:nvPr>
            <a:videoFile r:link="rId1"/>
          </p:nvPr>
        </p:nvPicPr>
        <p:blipFill>
          <a:blip r:embed="rId5"/>
          <a:srcRect/>
          <a:stretch>
            <a:fillRect/>
          </a:stretch>
        </p:blipFill>
        <p:spPr bwMode="auto">
          <a:xfrm>
            <a:off x="4540250" y="2286000"/>
            <a:ext cx="5287963" cy="3660775"/>
          </a:xfrm>
          <a:prstGeom prst="rect">
            <a:avLst/>
          </a:prstGeom>
          <a:noFill/>
          <a:ln w="9525">
            <a:noFill/>
            <a:miter lim="800000"/>
            <a:headEnd/>
            <a:tailEnd/>
          </a:ln>
        </p:spPr>
      </p:pic>
      <p:pic>
        <p:nvPicPr>
          <p:cNvPr id="15" name="Almir Sater - Corumbá.wma">
            <a:hlinkClick r:id="" action="ppaction://media"/>
          </p:cNvPr>
          <p:cNvPicPr>
            <a:picLocks noRot="1" noChangeAspect="1"/>
          </p:cNvPicPr>
          <p:nvPr>
            <a:audioFile r:link="rId2"/>
          </p:nvPr>
        </p:nvPicPr>
        <p:blipFill>
          <a:blip r:embed="rId6"/>
          <a:srcRect/>
          <a:stretch>
            <a:fillRect/>
          </a:stretch>
        </p:blipFill>
        <p:spPr bwMode="auto">
          <a:xfrm>
            <a:off x="4787900" y="3276600"/>
            <a:ext cx="330200" cy="304800"/>
          </a:xfrm>
          <a:prstGeom prst="rect">
            <a:avLst/>
          </a:prstGeom>
          <a:noFill/>
          <a:ln w="9525">
            <a:noFill/>
            <a:miter lim="800000"/>
            <a:headEnd/>
            <a:tailEnd/>
          </a:ln>
        </p:spPr>
      </p:pic>
      <p:pic>
        <p:nvPicPr>
          <p:cNvPr id="630795" name="Picture 11" descr="C:\Users\Ivan Cruz\Pictures\1PRAGAS\RHOPALOSIPHUM\RHOPALOSIPHUM  009.jpg"/>
          <p:cNvPicPr>
            <a:picLocks noChangeAspect="1" noChangeArrowheads="1"/>
          </p:cNvPicPr>
          <p:nvPr/>
        </p:nvPicPr>
        <p:blipFill>
          <a:blip r:embed="rId7" cstate="email"/>
          <a:srcRect/>
          <a:stretch>
            <a:fillRect/>
          </a:stretch>
        </p:blipFill>
        <p:spPr bwMode="auto">
          <a:xfrm>
            <a:off x="2176463" y="2273300"/>
            <a:ext cx="2311400" cy="3798888"/>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6511" fill="hold"/>
                                        <p:tgtEl>
                                          <p:spTgt spid="13"/>
                                        </p:tgtEl>
                                      </p:cBhvr>
                                    </p:cmd>
                                  </p:childTnLst>
                                </p:cTn>
                              </p:par>
                              <p:par>
                                <p:cTn id="7" presetID="1" presetClass="mediacall" presetSubtype="0" fill="hold" nodeType="withEffect">
                                  <p:stCondLst>
                                    <p:cond delay="0"/>
                                  </p:stCondLst>
                                  <p:childTnLst>
                                    <p:cmd type="call" cmd="playFrom(0.0)">
                                      <p:cBhvr>
                                        <p:cTn id="8" dur="233638"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9" fill="hold" display="0">
                  <p:stCondLst>
                    <p:cond delay="indefinite"/>
                  </p:stCondLst>
                  <p:endCondLst>
                    <p:cond evt="onNext" delay="0">
                      <p:tgtEl>
                        <p:sldTgt/>
                      </p:tgtEl>
                    </p:cond>
                    <p:cond evt="onPrev" delay="0">
                      <p:tgtEl>
                        <p:sldTgt/>
                      </p:tgtEl>
                    </p:cond>
                  </p:endCondLst>
                </p:cTn>
                <p:tgtEl>
                  <p:spTgt spid="13"/>
                </p:tgtEl>
              </p:cMediaNode>
            </p:video>
            <p:seq concurrent="1" nextAc="seek">
              <p:cTn id="10" restart="whenNotActive" fill="hold" evtFilter="cancelBubble" nodeType="interactiveSeq">
                <p:stCondLst>
                  <p:cond evt="onClick" delay="0">
                    <p:tgtEl>
                      <p:spTgt spid="13"/>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13"/>
                                        </p:tgtEl>
                                      </p:cBhvr>
                                    </p:cmd>
                                  </p:childTnLst>
                                </p:cTn>
                              </p:par>
                            </p:childTnLst>
                          </p:cTn>
                        </p:par>
                      </p:childTnLst>
                    </p:cTn>
                  </p:par>
                </p:childTnLst>
              </p:cTn>
              <p:nextCondLst>
                <p:cond evt="onClick" delay="0">
                  <p:tgtEl>
                    <p:spTgt spid="13"/>
                  </p:tgtEl>
                </p:cond>
              </p:nextCondLst>
            </p:seq>
            <p:audio>
              <p:cMediaNode>
                <p:cTn id="15" fill="hold" display="0">
                  <p:stCondLst>
                    <p:cond delay="indefinite"/>
                  </p:stCondLst>
                  <p:endCondLst>
                    <p:cond evt="onNext" delay="0">
                      <p:tgtEl>
                        <p:sldTgt/>
                      </p:tgtEl>
                    </p:cond>
                    <p:cond evt="onPrev" delay="0">
                      <p:tgtEl>
                        <p:sldTgt/>
                      </p:tgtEl>
                    </p:cond>
                    <p:cond evt="onStopAudio" delay="0">
                      <p:tgtEl>
                        <p:sldTgt/>
                      </p:tgtEl>
                    </p:cond>
                  </p:endCondLst>
                </p:cTn>
                <p:tgtEl>
                  <p:spTgt spid="15"/>
                </p:tgtEl>
              </p:cMediaNode>
            </p:audio>
          </p:childTnLst>
        </p:cTn>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1810" name="Picture 5" descr="ZELUS"/>
          <p:cNvPicPr>
            <a:picLocks noChangeAspect="1" noChangeArrowheads="1"/>
          </p:cNvPicPr>
          <p:nvPr/>
        </p:nvPicPr>
        <p:blipFill>
          <a:blip r:embed="rId3" cstate="email"/>
          <a:srcRect/>
          <a:stretch>
            <a:fillRect/>
          </a:stretch>
        </p:blipFill>
        <p:spPr bwMode="auto">
          <a:xfrm>
            <a:off x="2457450" y="1114425"/>
            <a:ext cx="7019925" cy="5672138"/>
          </a:xfrm>
          <a:prstGeom prst="rect">
            <a:avLst/>
          </a:prstGeom>
          <a:noFill/>
          <a:ln w="9525">
            <a:noFill/>
            <a:miter lim="800000"/>
            <a:headEnd/>
            <a:tailEnd/>
          </a:ln>
        </p:spPr>
      </p:pic>
      <p:sp>
        <p:nvSpPr>
          <p:cNvPr id="631811" name="Title 1"/>
          <p:cNvSpPr txBox="1">
            <a:spLocks/>
          </p:cNvSpPr>
          <p:nvPr/>
        </p:nvSpPr>
        <p:spPr bwMode="auto">
          <a:xfrm>
            <a:off x="0" y="0"/>
            <a:ext cx="9906000" cy="1143000"/>
          </a:xfrm>
          <a:prstGeom prst="rect">
            <a:avLst/>
          </a:prstGeom>
          <a:solidFill>
            <a:schemeClr val="tx1"/>
          </a:solidFill>
          <a:ln w="9525">
            <a:noFill/>
            <a:miter lim="800000"/>
            <a:headEnd/>
            <a:tailEnd/>
          </a:ln>
        </p:spPr>
        <p:txBody>
          <a:bodyPr anchor="ctr"/>
          <a:lstStyle/>
          <a:p>
            <a:pPr eaLnBrk="0" hangingPunct="0"/>
            <a:endParaRPr lang="pt-BR" sz="4800" b="1">
              <a:solidFill>
                <a:srgbClr val="FFFF00"/>
              </a:solidFill>
              <a:latin typeface="Arial" charset="0"/>
              <a:cs typeface="Arial" charset="0"/>
            </a:endParaRPr>
          </a:p>
          <a:p>
            <a:pPr eaLnBrk="0" hangingPunct="0"/>
            <a:r>
              <a:rPr lang="pt-BR" sz="4800" b="1">
                <a:solidFill>
                  <a:srgbClr val="FFFF00"/>
                </a:solidFill>
                <a:latin typeface="Arial" charset="0"/>
                <a:cs typeface="Arial" charset="0"/>
              </a:rPr>
              <a:t>Predadores generalistas </a:t>
            </a:r>
            <a:br>
              <a:rPr lang="pt-BR" sz="4800" b="1">
                <a:solidFill>
                  <a:srgbClr val="FFFF00"/>
                </a:solidFill>
                <a:latin typeface="Arial" charset="0"/>
                <a:cs typeface="Arial" charset="0"/>
              </a:rPr>
            </a:br>
            <a:endParaRPr lang="pt-BR" sz="4800" b="1">
              <a:solidFill>
                <a:srgbClr val="FFFF00"/>
              </a:solidFill>
              <a:latin typeface="Arial" charset="0"/>
              <a:cs typeface="Arial" charset="0"/>
            </a:endParaRPr>
          </a:p>
        </p:txBody>
      </p:sp>
      <p:sp>
        <p:nvSpPr>
          <p:cNvPr id="631812" name="Text Box 4"/>
          <p:cNvSpPr txBox="1">
            <a:spLocks noChangeArrowheads="1"/>
          </p:cNvSpPr>
          <p:nvPr/>
        </p:nvSpPr>
        <p:spPr bwMode="auto">
          <a:xfrm>
            <a:off x="153988" y="4857750"/>
            <a:ext cx="3640137" cy="523875"/>
          </a:xfrm>
          <a:prstGeom prst="rect">
            <a:avLst/>
          </a:prstGeom>
          <a:solidFill>
            <a:srgbClr val="1A0AE8"/>
          </a:solidFill>
          <a:ln w="9525">
            <a:noFill/>
            <a:miter lim="800000"/>
            <a:headEnd/>
            <a:tailEnd/>
          </a:ln>
        </p:spPr>
        <p:txBody>
          <a:bodyPr wrap="none">
            <a:spAutoFit/>
          </a:bodyPr>
          <a:lstStyle/>
          <a:p>
            <a:pPr algn="l"/>
            <a:r>
              <a:rPr lang="pt-BR" sz="2800" b="1">
                <a:solidFill>
                  <a:srgbClr val="FFFF00"/>
                </a:solidFill>
                <a:latin typeface="Arial" charset="0"/>
                <a:cs typeface="Arial" charset="0"/>
              </a:rPr>
              <a:t>Percevejo,</a:t>
            </a:r>
            <a:r>
              <a:rPr lang="pt-BR" sz="2800" b="1" i="1">
                <a:solidFill>
                  <a:srgbClr val="FFFF00"/>
                </a:solidFill>
                <a:latin typeface="Arial" charset="0"/>
                <a:cs typeface="Arial" charset="0"/>
              </a:rPr>
              <a:t> Zelus </a:t>
            </a:r>
            <a:r>
              <a:rPr lang="pt-BR" sz="2800" b="1">
                <a:solidFill>
                  <a:srgbClr val="FFFF00"/>
                </a:solidFill>
                <a:latin typeface="Arial" charset="0"/>
                <a:cs typeface="Arial" charset="0"/>
              </a:rPr>
              <a:t>sp.</a:t>
            </a:r>
          </a:p>
        </p:txBody>
      </p:sp>
    </p:spTree>
  </p:cSld>
  <p:clrMapOvr>
    <a:masterClrMapping/>
  </p:clrMapOvr>
  <p:transition/>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2834" name="Title 1"/>
          <p:cNvSpPr txBox="1">
            <a:spLocks/>
          </p:cNvSpPr>
          <p:nvPr/>
        </p:nvSpPr>
        <p:spPr bwMode="auto">
          <a:xfrm>
            <a:off x="0" y="0"/>
            <a:ext cx="9906000" cy="1143000"/>
          </a:xfrm>
          <a:prstGeom prst="rect">
            <a:avLst/>
          </a:prstGeom>
          <a:solidFill>
            <a:schemeClr val="tx1"/>
          </a:solidFill>
          <a:ln w="9525">
            <a:noFill/>
            <a:miter lim="800000"/>
            <a:headEnd/>
            <a:tailEnd/>
          </a:ln>
        </p:spPr>
        <p:txBody>
          <a:bodyPr anchor="ctr"/>
          <a:lstStyle/>
          <a:p>
            <a:pPr eaLnBrk="0" hangingPunct="0"/>
            <a:endParaRPr lang="pt-BR" sz="4800" b="1">
              <a:solidFill>
                <a:srgbClr val="FFFF00"/>
              </a:solidFill>
              <a:latin typeface="Arial" charset="0"/>
              <a:cs typeface="Arial" charset="0"/>
            </a:endParaRPr>
          </a:p>
          <a:p>
            <a:pPr eaLnBrk="0" hangingPunct="0"/>
            <a:r>
              <a:rPr lang="pt-BR" sz="4800" b="1">
                <a:solidFill>
                  <a:srgbClr val="FFFF00"/>
                </a:solidFill>
                <a:latin typeface="Arial" charset="0"/>
                <a:cs typeface="Arial" charset="0"/>
              </a:rPr>
              <a:t>Predadores generalistas </a:t>
            </a:r>
            <a:br>
              <a:rPr lang="pt-BR" sz="4800" b="1">
                <a:solidFill>
                  <a:srgbClr val="FFFF00"/>
                </a:solidFill>
                <a:latin typeface="Arial" charset="0"/>
                <a:cs typeface="Arial" charset="0"/>
              </a:rPr>
            </a:br>
            <a:endParaRPr lang="pt-BR" sz="4800" b="1">
              <a:solidFill>
                <a:srgbClr val="FFFF00"/>
              </a:solidFill>
              <a:latin typeface="Arial" charset="0"/>
              <a:cs typeface="Arial" charset="0"/>
            </a:endParaRPr>
          </a:p>
        </p:txBody>
      </p:sp>
      <p:pic>
        <p:nvPicPr>
          <p:cNvPr id="2019330" name="Picture 2"/>
          <p:cNvPicPr>
            <a:picLocks noChangeAspect="1" noChangeArrowheads="1"/>
          </p:cNvPicPr>
          <p:nvPr/>
        </p:nvPicPr>
        <p:blipFill>
          <a:blip r:embed="rId3" cstate="email"/>
          <a:srcRect/>
          <a:stretch>
            <a:fillRect/>
          </a:stretch>
        </p:blipFill>
        <p:spPr bwMode="auto">
          <a:xfrm>
            <a:off x="1144588" y="1144588"/>
            <a:ext cx="7523162" cy="5641975"/>
          </a:xfrm>
          <a:prstGeom prst="rect">
            <a:avLst/>
          </a:prstGeom>
          <a:noFill/>
          <a:ln w="9525">
            <a:noFill/>
            <a:miter lim="800000"/>
            <a:headEnd/>
            <a:tailEnd/>
          </a:ln>
          <a:effectLst>
            <a:prstShdw prst="shdw17" dist="17961" dir="2700000">
              <a:schemeClr val="accent1">
                <a:gamma/>
                <a:shade val="60000"/>
                <a:invGamma/>
              </a:schemeClr>
            </a:prstShdw>
          </a:effectLst>
        </p:spPr>
      </p:pic>
      <p:sp>
        <p:nvSpPr>
          <p:cNvPr id="632836" name="Text Box 4"/>
          <p:cNvSpPr txBox="1">
            <a:spLocks noChangeArrowheads="1"/>
          </p:cNvSpPr>
          <p:nvPr/>
        </p:nvSpPr>
        <p:spPr bwMode="auto">
          <a:xfrm>
            <a:off x="169863" y="6191250"/>
            <a:ext cx="3640137" cy="523875"/>
          </a:xfrm>
          <a:prstGeom prst="rect">
            <a:avLst/>
          </a:prstGeom>
          <a:solidFill>
            <a:srgbClr val="1A0AE8"/>
          </a:solidFill>
          <a:ln w="9525">
            <a:noFill/>
            <a:miter lim="800000"/>
            <a:headEnd/>
            <a:tailEnd/>
          </a:ln>
        </p:spPr>
        <p:txBody>
          <a:bodyPr wrap="none">
            <a:spAutoFit/>
          </a:bodyPr>
          <a:lstStyle/>
          <a:p>
            <a:pPr algn="l"/>
            <a:r>
              <a:rPr lang="pt-BR" sz="2800" b="1">
                <a:solidFill>
                  <a:srgbClr val="FFFF00"/>
                </a:solidFill>
                <a:latin typeface="Arial" charset="0"/>
                <a:cs typeface="Arial" charset="0"/>
              </a:rPr>
              <a:t>Percevejo,</a:t>
            </a:r>
            <a:r>
              <a:rPr lang="pt-BR" sz="2800" b="1" i="1">
                <a:solidFill>
                  <a:srgbClr val="FFFF00"/>
                </a:solidFill>
                <a:latin typeface="Arial" charset="0"/>
                <a:cs typeface="Arial" charset="0"/>
              </a:rPr>
              <a:t> Zelus </a:t>
            </a:r>
            <a:r>
              <a:rPr lang="pt-BR" sz="2800" b="1">
                <a:solidFill>
                  <a:srgbClr val="FFFF00"/>
                </a:solidFill>
                <a:latin typeface="Arial" charset="0"/>
                <a:cs typeface="Arial" charset="0"/>
              </a:rPr>
              <a:t>sp.</a:t>
            </a:r>
          </a:p>
        </p:txBody>
      </p:sp>
    </p:spTree>
  </p:cSld>
  <p:clrMapOvr>
    <a:masterClrMapping/>
  </p:clrMapOvr>
  <p:transition/>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3858" name="Text Box 4"/>
          <p:cNvSpPr txBox="1">
            <a:spLocks noChangeArrowheads="1"/>
          </p:cNvSpPr>
          <p:nvPr/>
        </p:nvSpPr>
        <p:spPr bwMode="auto">
          <a:xfrm>
            <a:off x="77788" y="228600"/>
            <a:ext cx="8537575" cy="523875"/>
          </a:xfrm>
          <a:prstGeom prst="rect">
            <a:avLst/>
          </a:prstGeom>
          <a:solidFill>
            <a:srgbClr val="1A0AE8"/>
          </a:solidFill>
          <a:ln w="9525">
            <a:noFill/>
            <a:miter lim="800000"/>
            <a:headEnd/>
            <a:tailEnd/>
          </a:ln>
        </p:spPr>
        <p:txBody>
          <a:bodyPr wrap="none">
            <a:spAutoFit/>
          </a:bodyPr>
          <a:lstStyle/>
          <a:p>
            <a:pPr algn="l"/>
            <a:r>
              <a:rPr lang="pt-BR" sz="2800" b="1">
                <a:solidFill>
                  <a:srgbClr val="FFFF00"/>
                </a:solidFill>
                <a:latin typeface="Arial" charset="0"/>
                <a:cs typeface="Arial" charset="0"/>
              </a:rPr>
              <a:t>Percevejo</a:t>
            </a:r>
            <a:r>
              <a:rPr lang="pt-BR" sz="2800" b="1" i="1">
                <a:solidFill>
                  <a:srgbClr val="FFFF00"/>
                </a:solidFill>
                <a:latin typeface="Arial" charset="0"/>
                <a:cs typeface="Arial" charset="0"/>
              </a:rPr>
              <a:t> Zelus  </a:t>
            </a:r>
            <a:r>
              <a:rPr lang="pt-BR" sz="2800" b="1">
                <a:solidFill>
                  <a:srgbClr val="FFFF00"/>
                </a:solidFill>
                <a:latin typeface="Arial" charset="0"/>
                <a:cs typeface="Arial" charset="0"/>
              </a:rPr>
              <a:t>predando a lagarta-do-cartucho</a:t>
            </a:r>
          </a:p>
        </p:txBody>
      </p:sp>
      <p:pic>
        <p:nvPicPr>
          <p:cNvPr id="6" name="Zelus3.wmv">
            <a:hlinkClick r:id="" action="ppaction://media"/>
          </p:cNvPr>
          <p:cNvPicPr>
            <a:picLocks noRot="1" noChangeAspect="1"/>
          </p:cNvPicPr>
          <p:nvPr>
            <a:videoFile r:link="rId1"/>
          </p:nvPr>
        </p:nvPicPr>
        <p:blipFill>
          <a:blip r:embed="rId5"/>
          <a:srcRect/>
          <a:stretch>
            <a:fillRect/>
          </a:stretch>
        </p:blipFill>
        <p:spPr bwMode="auto">
          <a:xfrm>
            <a:off x="928688" y="1000125"/>
            <a:ext cx="7924800" cy="5486400"/>
          </a:xfrm>
          <a:prstGeom prst="rect">
            <a:avLst/>
          </a:prstGeom>
          <a:noFill/>
          <a:ln w="9525">
            <a:noFill/>
            <a:miter lim="800000"/>
            <a:headEnd/>
            <a:tailEnd/>
          </a:ln>
        </p:spPr>
      </p:pic>
      <p:pic>
        <p:nvPicPr>
          <p:cNvPr id="8" name="9. Chiquitita.MP3">
            <a:hlinkClick r:id="" action="ppaction://media"/>
          </p:cNvPr>
          <p:cNvPicPr>
            <a:picLocks noRot="1" noChangeAspect="1"/>
          </p:cNvPicPr>
          <p:nvPr>
            <a:audioFile r:link="rId2"/>
          </p:nvPr>
        </p:nvPicPr>
        <p:blipFill>
          <a:blip r:embed="rId6"/>
          <a:srcRect/>
          <a:stretch>
            <a:fillRect/>
          </a:stretch>
        </p:blipFill>
        <p:spPr bwMode="auto">
          <a:xfrm>
            <a:off x="4787900" y="3276600"/>
            <a:ext cx="330200" cy="3048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9786" fill="hold"/>
                                        <p:tgtEl>
                                          <p:spTgt spid="6"/>
                                        </p:tgtEl>
                                      </p:cBhvr>
                                    </p:cmd>
                                  </p:childTnLst>
                                </p:cTn>
                              </p:par>
                              <p:par>
                                <p:cTn id="7" presetID="1" presetClass="mediacall" presetSubtype="0" fill="hold" nodeType="withEffect">
                                  <p:stCondLst>
                                    <p:cond delay="0"/>
                                  </p:stCondLst>
                                  <p:childTnLst>
                                    <p:cmd type="call" cmd="playFrom(0.0)">
                                      <p:cBhvr>
                                        <p:cTn id="8" dur="32539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9" fill="hold" display="0">
                  <p:stCondLst>
                    <p:cond delay="indefinite"/>
                  </p:stCondLst>
                  <p:endCondLst>
                    <p:cond evt="onNext" delay="0">
                      <p:tgtEl>
                        <p:sldTgt/>
                      </p:tgtEl>
                    </p:cond>
                    <p:cond evt="onPrev" delay="0">
                      <p:tgtEl>
                        <p:sldTgt/>
                      </p:tgtEl>
                    </p:cond>
                  </p:endCondLst>
                </p:cTn>
                <p:tgtEl>
                  <p:spTgt spid="6"/>
                </p:tgtEl>
              </p:cMediaNode>
            </p:video>
            <p:seq concurrent="1" nextAc="seek">
              <p:cTn id="10" restart="whenNotActive" fill="hold" evtFilter="cancelBubble" nodeType="interactiveSeq">
                <p:stCondLst>
                  <p:cond evt="onClick" delay="0">
                    <p:tgtEl>
                      <p:spTgt spid="6"/>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6"/>
                                        </p:tgtEl>
                                      </p:cBhvr>
                                    </p:cmd>
                                  </p:childTnLst>
                                </p:cTn>
                              </p:par>
                            </p:childTnLst>
                          </p:cTn>
                        </p:par>
                      </p:childTnLst>
                    </p:cTn>
                  </p:par>
                </p:childTnLst>
              </p:cTn>
              <p:nextCondLst>
                <p:cond evt="onClick" delay="0">
                  <p:tgtEl>
                    <p:spTgt spid="6"/>
                  </p:tgtEl>
                </p:cond>
              </p:nextCondLst>
            </p:seq>
            <p:audio>
              <p:cMediaNode>
                <p:cTn id="15"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82" name="Text Box 4"/>
          <p:cNvSpPr txBox="1">
            <a:spLocks noChangeArrowheads="1"/>
          </p:cNvSpPr>
          <p:nvPr/>
        </p:nvSpPr>
        <p:spPr bwMode="auto">
          <a:xfrm>
            <a:off x="387350" y="4143375"/>
            <a:ext cx="2201863" cy="954088"/>
          </a:xfrm>
          <a:prstGeom prst="rect">
            <a:avLst/>
          </a:prstGeom>
          <a:solidFill>
            <a:srgbClr val="1A0AE8"/>
          </a:solidFill>
          <a:ln w="9525">
            <a:noFill/>
            <a:miter lim="800000"/>
            <a:headEnd/>
            <a:tailEnd/>
          </a:ln>
        </p:spPr>
        <p:txBody>
          <a:bodyPr wrap="none">
            <a:spAutoFit/>
          </a:bodyPr>
          <a:lstStyle/>
          <a:p>
            <a:pPr algn="l"/>
            <a:r>
              <a:rPr lang="pt-BR" sz="2800" b="1">
                <a:solidFill>
                  <a:srgbClr val="FFFF00"/>
                </a:solidFill>
                <a:latin typeface="Arial" charset="0"/>
                <a:cs typeface="Arial" charset="0"/>
              </a:rPr>
              <a:t>Percevejo, </a:t>
            </a:r>
          </a:p>
          <a:p>
            <a:pPr algn="l"/>
            <a:r>
              <a:rPr lang="pt-BR" sz="2800" b="1" i="1">
                <a:solidFill>
                  <a:srgbClr val="FFFF00"/>
                </a:solidFill>
                <a:latin typeface="Arial" charset="0"/>
                <a:cs typeface="Arial" charset="0"/>
              </a:rPr>
              <a:t>Podisus </a:t>
            </a:r>
            <a:r>
              <a:rPr lang="pt-BR" sz="2800" b="1">
                <a:solidFill>
                  <a:srgbClr val="FFFF00"/>
                </a:solidFill>
                <a:latin typeface="Arial" charset="0"/>
                <a:cs typeface="Arial" charset="0"/>
              </a:rPr>
              <a:t>sp.</a:t>
            </a:r>
          </a:p>
        </p:txBody>
      </p:sp>
      <p:pic>
        <p:nvPicPr>
          <p:cNvPr id="634883" name="Picture 5" descr="PODISUS"/>
          <p:cNvPicPr>
            <a:picLocks noChangeAspect="1" noChangeArrowheads="1"/>
          </p:cNvPicPr>
          <p:nvPr/>
        </p:nvPicPr>
        <p:blipFill>
          <a:blip r:embed="rId3" cstate="email"/>
          <a:srcRect/>
          <a:stretch>
            <a:fillRect/>
          </a:stretch>
        </p:blipFill>
        <p:spPr bwMode="auto">
          <a:xfrm>
            <a:off x="2886075" y="1239838"/>
            <a:ext cx="6865938" cy="5546725"/>
          </a:xfrm>
          <a:prstGeom prst="rect">
            <a:avLst/>
          </a:prstGeom>
          <a:noFill/>
          <a:ln w="9525">
            <a:noFill/>
            <a:miter lim="800000"/>
            <a:headEnd/>
            <a:tailEnd/>
          </a:ln>
        </p:spPr>
      </p:pic>
      <p:sp>
        <p:nvSpPr>
          <p:cNvPr id="634884" name="Title 1"/>
          <p:cNvSpPr txBox="1">
            <a:spLocks/>
          </p:cNvSpPr>
          <p:nvPr/>
        </p:nvSpPr>
        <p:spPr bwMode="auto">
          <a:xfrm>
            <a:off x="0" y="0"/>
            <a:ext cx="9906000" cy="1143000"/>
          </a:xfrm>
          <a:prstGeom prst="rect">
            <a:avLst/>
          </a:prstGeom>
          <a:solidFill>
            <a:schemeClr val="tx1"/>
          </a:solidFill>
          <a:ln w="9525">
            <a:noFill/>
            <a:miter lim="800000"/>
            <a:headEnd/>
            <a:tailEnd/>
          </a:ln>
        </p:spPr>
        <p:txBody>
          <a:bodyPr anchor="ctr"/>
          <a:lstStyle/>
          <a:p>
            <a:pPr eaLnBrk="0" hangingPunct="0"/>
            <a:endParaRPr lang="pt-BR" sz="4800" b="1">
              <a:solidFill>
                <a:srgbClr val="FFFF00"/>
              </a:solidFill>
              <a:latin typeface="Arial" charset="0"/>
              <a:cs typeface="Arial" charset="0"/>
            </a:endParaRPr>
          </a:p>
          <a:p>
            <a:pPr eaLnBrk="0" hangingPunct="0"/>
            <a:r>
              <a:rPr lang="pt-BR" sz="4800" b="1">
                <a:solidFill>
                  <a:srgbClr val="FFFF00"/>
                </a:solidFill>
                <a:latin typeface="Arial" charset="0"/>
                <a:cs typeface="Arial" charset="0"/>
              </a:rPr>
              <a:t>Predadores generalistas </a:t>
            </a:r>
            <a:br>
              <a:rPr lang="pt-BR" sz="4800" b="1">
                <a:solidFill>
                  <a:srgbClr val="FFFF00"/>
                </a:solidFill>
                <a:latin typeface="Arial" charset="0"/>
                <a:cs typeface="Arial" charset="0"/>
              </a:rPr>
            </a:br>
            <a:endParaRPr lang="pt-BR" sz="4800" b="1">
              <a:solidFill>
                <a:srgbClr val="FFFF00"/>
              </a:solidFill>
              <a:latin typeface="Arial" charset="0"/>
              <a:cs typeface="Arial" charset="0"/>
            </a:endParaRPr>
          </a:p>
        </p:txBody>
      </p:sp>
    </p:spTree>
  </p:cSld>
  <p:clrMapOvr>
    <a:masterClrMapping/>
  </p:clrMapOvr>
  <p:transition/>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5906" name="Title 1"/>
          <p:cNvSpPr txBox="1">
            <a:spLocks/>
          </p:cNvSpPr>
          <p:nvPr/>
        </p:nvSpPr>
        <p:spPr bwMode="auto">
          <a:xfrm>
            <a:off x="0" y="0"/>
            <a:ext cx="9906000" cy="1143000"/>
          </a:xfrm>
          <a:prstGeom prst="rect">
            <a:avLst/>
          </a:prstGeom>
          <a:solidFill>
            <a:schemeClr val="tx1"/>
          </a:solidFill>
          <a:ln w="9525">
            <a:noFill/>
            <a:miter lim="800000"/>
            <a:headEnd/>
            <a:tailEnd/>
          </a:ln>
        </p:spPr>
        <p:txBody>
          <a:bodyPr anchor="ctr"/>
          <a:lstStyle/>
          <a:p>
            <a:pPr eaLnBrk="0" hangingPunct="0"/>
            <a:endParaRPr lang="pt-BR" sz="4800" b="1">
              <a:solidFill>
                <a:srgbClr val="FFFF00"/>
              </a:solidFill>
              <a:latin typeface="Arial" charset="0"/>
              <a:cs typeface="Arial" charset="0"/>
            </a:endParaRPr>
          </a:p>
          <a:p>
            <a:pPr eaLnBrk="0" hangingPunct="0"/>
            <a:r>
              <a:rPr lang="pt-BR" sz="4800" b="1">
                <a:solidFill>
                  <a:srgbClr val="FFFF00"/>
                </a:solidFill>
                <a:latin typeface="Arial" charset="0"/>
                <a:cs typeface="Arial" charset="0"/>
              </a:rPr>
              <a:t>Predadores generalistas </a:t>
            </a:r>
            <a:br>
              <a:rPr lang="pt-BR" sz="4800" b="1">
                <a:solidFill>
                  <a:srgbClr val="FFFF00"/>
                </a:solidFill>
                <a:latin typeface="Arial" charset="0"/>
                <a:cs typeface="Arial" charset="0"/>
              </a:rPr>
            </a:br>
            <a:endParaRPr lang="pt-BR" sz="4800" b="1">
              <a:solidFill>
                <a:srgbClr val="FFFF00"/>
              </a:solidFill>
              <a:latin typeface="Arial" charset="0"/>
              <a:cs typeface="Arial" charset="0"/>
            </a:endParaRPr>
          </a:p>
        </p:txBody>
      </p:sp>
      <p:sp>
        <p:nvSpPr>
          <p:cNvPr id="635907" name="TextBox 7"/>
          <p:cNvSpPr txBox="1">
            <a:spLocks noChangeArrowheads="1"/>
          </p:cNvSpPr>
          <p:nvPr/>
        </p:nvSpPr>
        <p:spPr bwMode="auto">
          <a:xfrm>
            <a:off x="1846263" y="1181100"/>
            <a:ext cx="6153150" cy="461963"/>
          </a:xfrm>
          <a:prstGeom prst="rect">
            <a:avLst/>
          </a:prstGeom>
          <a:solidFill>
            <a:srgbClr val="FFFF00"/>
          </a:solidFill>
          <a:ln w="9525">
            <a:noFill/>
            <a:miter lim="800000"/>
            <a:headEnd/>
            <a:tailEnd/>
          </a:ln>
        </p:spPr>
        <p:txBody>
          <a:bodyPr wrap="none">
            <a:spAutoFit/>
          </a:bodyPr>
          <a:lstStyle/>
          <a:p>
            <a:pPr algn="l"/>
            <a:r>
              <a:rPr lang="pt-BR" b="1">
                <a:solidFill>
                  <a:srgbClr val="0000FF"/>
                </a:solidFill>
                <a:latin typeface="Arial" charset="0"/>
              </a:rPr>
              <a:t>Percevejo </a:t>
            </a:r>
            <a:r>
              <a:rPr lang="pt-BR" b="1" i="1">
                <a:solidFill>
                  <a:srgbClr val="0000FF"/>
                </a:solidFill>
                <a:latin typeface="Arial" charset="0"/>
              </a:rPr>
              <a:t>Podisus</a:t>
            </a:r>
            <a:r>
              <a:rPr lang="pt-BR" b="1">
                <a:solidFill>
                  <a:srgbClr val="0000FF"/>
                </a:solidFill>
                <a:latin typeface="Arial" charset="0"/>
              </a:rPr>
              <a:t> x lagarta-do-cartucho</a:t>
            </a:r>
          </a:p>
        </p:txBody>
      </p:sp>
      <p:pic>
        <p:nvPicPr>
          <p:cNvPr id="7" name="PODISUS.wmv">
            <a:hlinkClick r:id="" action="ppaction://media"/>
          </p:cNvPr>
          <p:cNvPicPr>
            <a:picLocks noRot="1" noChangeAspect="1"/>
          </p:cNvPicPr>
          <p:nvPr>
            <a:videoFile r:link="rId1"/>
          </p:nvPr>
        </p:nvPicPr>
        <p:blipFill>
          <a:blip r:embed="rId5"/>
          <a:srcRect/>
          <a:stretch>
            <a:fillRect/>
          </a:stretch>
        </p:blipFill>
        <p:spPr bwMode="auto">
          <a:xfrm>
            <a:off x="1779588" y="1785938"/>
            <a:ext cx="6913562" cy="4786312"/>
          </a:xfrm>
          <a:prstGeom prst="rect">
            <a:avLst/>
          </a:prstGeom>
          <a:noFill/>
          <a:ln w="9525">
            <a:noFill/>
            <a:miter lim="800000"/>
            <a:headEnd/>
            <a:tailEnd/>
          </a:ln>
        </p:spPr>
      </p:pic>
      <p:pic>
        <p:nvPicPr>
          <p:cNvPr id="8" name="01 - Barbra Streisand - Memory.mp3">
            <a:hlinkClick r:id="" action="ppaction://media"/>
          </p:cNvPr>
          <p:cNvPicPr>
            <a:picLocks noRot="1" noChangeAspect="1"/>
          </p:cNvPicPr>
          <p:nvPr>
            <a:audioFile r:link="rId2"/>
          </p:nvPr>
        </p:nvPicPr>
        <p:blipFill>
          <a:blip r:embed="rId6"/>
          <a:srcRect/>
          <a:stretch>
            <a:fillRect/>
          </a:stretch>
        </p:blipFill>
        <p:spPr bwMode="auto">
          <a:xfrm>
            <a:off x="4787900" y="3276600"/>
            <a:ext cx="330200" cy="3048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6799" fill="hold"/>
                                        <p:tgtEl>
                                          <p:spTgt spid="7"/>
                                        </p:tgtEl>
                                      </p:cBhvr>
                                    </p:cmd>
                                  </p:childTnLst>
                                </p:cTn>
                              </p:par>
                              <p:par>
                                <p:cTn id="7" presetID="1" presetClass="mediacall" presetSubtype="0" fill="hold" nodeType="withEffect">
                                  <p:stCondLst>
                                    <p:cond delay="0"/>
                                  </p:stCondLst>
                                  <p:childTnLst>
                                    <p:cmd type="call" cmd="playFrom(0.0)">
                                      <p:cBhvr>
                                        <p:cTn id="8" dur="23587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9" fill="hold" display="0">
                  <p:stCondLst>
                    <p:cond delay="indefinite"/>
                  </p:stCondLst>
                  <p:endCondLst>
                    <p:cond evt="onNext" delay="0">
                      <p:tgtEl>
                        <p:sldTgt/>
                      </p:tgtEl>
                    </p:cond>
                    <p:cond evt="onPrev" delay="0">
                      <p:tgtEl>
                        <p:sldTgt/>
                      </p:tgtEl>
                    </p:cond>
                  </p:endCondLst>
                </p:cTn>
                <p:tgtEl>
                  <p:spTgt spid="7"/>
                </p:tgtEl>
              </p:cMediaNode>
            </p:video>
            <p:seq concurrent="1" nextAc="seek">
              <p:cTn id="10" restart="whenNotActive" fill="hold" evtFilter="cancelBubble" nodeType="interactiveSeq">
                <p:stCondLst>
                  <p:cond evt="onClick" delay="0">
                    <p:tgtEl>
                      <p:spTgt spid="7"/>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7"/>
                                        </p:tgtEl>
                                      </p:cBhvr>
                                    </p:cmd>
                                  </p:childTnLst>
                                </p:cTn>
                              </p:par>
                            </p:childTnLst>
                          </p:cTn>
                        </p:par>
                      </p:childTnLst>
                    </p:cTn>
                  </p:par>
                </p:childTnLst>
              </p:cTn>
              <p:nextCondLst>
                <p:cond evt="onClick" delay="0">
                  <p:tgtEl>
                    <p:spTgt spid="7"/>
                  </p:tgtEl>
                </p:cond>
              </p:nextCondLst>
            </p:seq>
            <p:audio>
              <p:cMediaNode>
                <p:cTn id="15"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7490" name="Title 1"/>
          <p:cNvSpPr>
            <a:spLocks noGrp="1"/>
          </p:cNvSpPr>
          <p:nvPr>
            <p:ph type="title"/>
          </p:nvPr>
        </p:nvSpPr>
        <p:spPr>
          <a:solidFill>
            <a:srgbClr val="C00000"/>
          </a:solidFill>
        </p:spPr>
        <p:txBody>
          <a:bodyPr/>
          <a:lstStyle/>
          <a:p>
            <a:r>
              <a:rPr lang="pt-BR" b="1" smtClean="0">
                <a:solidFill>
                  <a:schemeClr val="bg1"/>
                </a:solidFill>
              </a:rPr>
              <a:t>MIP MILHO</a:t>
            </a:r>
          </a:p>
        </p:txBody>
      </p:sp>
      <p:sp>
        <p:nvSpPr>
          <p:cNvPr id="485379" name="Content Placeholder 2"/>
          <p:cNvSpPr>
            <a:spLocks noGrp="1"/>
          </p:cNvSpPr>
          <p:nvPr>
            <p:ph idx="1"/>
          </p:nvPr>
        </p:nvSpPr>
        <p:spPr/>
        <p:txBody>
          <a:bodyPr/>
          <a:lstStyle/>
          <a:p>
            <a:pPr>
              <a:buFont typeface="Arial" charset="0"/>
              <a:buNone/>
            </a:pPr>
            <a:r>
              <a:rPr lang="pt-BR" sz="2800" b="1" smtClean="0"/>
              <a:t>Cultivares transgênicas</a:t>
            </a:r>
            <a:endParaRPr lang="pt-BR" sz="2800" smtClean="0"/>
          </a:p>
          <a:p>
            <a:r>
              <a:rPr lang="pt-BR" sz="2800" smtClean="0">
                <a:solidFill>
                  <a:srgbClr val="0000FF"/>
                </a:solidFill>
              </a:rPr>
              <a:t>Disponibilidade no Brasil: ultrapassa a 100 cultivares</a:t>
            </a:r>
            <a:r>
              <a:rPr lang="pt-BR" sz="2800" b="1" i="1" smtClean="0">
                <a:solidFill>
                  <a:srgbClr val="0000FF"/>
                </a:solidFill>
              </a:rPr>
              <a:t>.</a:t>
            </a:r>
            <a:r>
              <a:rPr lang="pt-BR" sz="2800" b="1" i="1" smtClean="0"/>
              <a:t> </a:t>
            </a:r>
          </a:p>
          <a:p>
            <a:r>
              <a:rPr lang="pt-BR" sz="2800" smtClean="0"/>
              <a:t>As cultivares voltadas para o controle de insetos são resultantes de três eventos básicos:</a:t>
            </a:r>
          </a:p>
          <a:p>
            <a:r>
              <a:rPr lang="pt-BR" sz="2800" smtClean="0">
                <a:solidFill>
                  <a:srgbClr val="0000FF"/>
                </a:solidFill>
              </a:rPr>
              <a:t>A maioria com o evento MON 810, marca registrada “Yieldgard”</a:t>
            </a:r>
          </a:p>
          <a:p>
            <a:r>
              <a:rPr lang="pt-BR" sz="2800" smtClean="0"/>
              <a:t>Cultivares contendo o TC 1507 marca “Herculex I” </a:t>
            </a:r>
          </a:p>
          <a:p>
            <a:r>
              <a:rPr lang="pt-BR" sz="2800" smtClean="0">
                <a:solidFill>
                  <a:srgbClr val="0000FF"/>
                </a:solidFill>
              </a:rPr>
              <a:t>Cultivares apresentando o Agrisure TL, conhecido como Bt11.</a:t>
            </a:r>
          </a:p>
          <a:p>
            <a:endParaRPr lang="pt-BR" sz="280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xit" presetSubtype="16" fill="hold" nodeType="clickEffect">
                                  <p:stCondLst>
                                    <p:cond delay="0"/>
                                  </p:stCondLst>
                                  <p:childTnLst>
                                    <p:animEffect transition="out" filter="diamond(in)">
                                      <p:cBhvr>
                                        <p:cTn id="6" dur="500"/>
                                        <p:tgtEl>
                                          <p:spTgt spid="485379">
                                            <p:txEl>
                                              <p:pRg st="1" end="1"/>
                                            </p:txEl>
                                          </p:spTgt>
                                        </p:tgtEl>
                                      </p:cBhvr>
                                    </p:animEffect>
                                    <p:set>
                                      <p:cBhvr>
                                        <p:cTn id="7" dur="1" fill="hold">
                                          <p:stCondLst>
                                            <p:cond delay="499"/>
                                          </p:stCondLst>
                                        </p:cTn>
                                        <p:tgtEl>
                                          <p:spTgt spid="485379">
                                            <p:txEl>
                                              <p:pRg st="1" end="1"/>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chemeClr val="bg1">
                <a:gamma/>
                <a:shade val="46275"/>
                <a:invGamma/>
              </a:schemeClr>
            </a:gs>
            <a:gs pos="100000">
              <a:schemeClr val="bg1"/>
            </a:gs>
          </a:gsLst>
          <a:lin ang="0" scaled="1"/>
        </a:gradFill>
        <a:effectLst/>
      </p:bgPr>
    </p:bg>
    <p:spTree>
      <p:nvGrpSpPr>
        <p:cNvPr id="1" name=""/>
        <p:cNvGrpSpPr/>
        <p:nvPr/>
      </p:nvGrpSpPr>
      <p:grpSpPr>
        <a:xfrm>
          <a:off x="0" y="0"/>
          <a:ext cx="0" cy="0"/>
          <a:chOff x="0" y="0"/>
          <a:chExt cx="0" cy="0"/>
        </a:xfrm>
      </p:grpSpPr>
      <p:sp>
        <p:nvSpPr>
          <p:cNvPr id="465922" name="Oval 2"/>
          <p:cNvSpPr>
            <a:spLocks noChangeArrowheads="1"/>
          </p:cNvSpPr>
          <p:nvPr/>
        </p:nvSpPr>
        <p:spPr bwMode="auto">
          <a:xfrm>
            <a:off x="922338" y="3733800"/>
            <a:ext cx="1036637" cy="838200"/>
          </a:xfrm>
          <a:prstGeom prst="ellipse">
            <a:avLst/>
          </a:prstGeom>
          <a:solidFill>
            <a:schemeClr val="accent1"/>
          </a:solidFill>
          <a:ln w="12700">
            <a:noFill/>
            <a:round/>
            <a:headEnd/>
            <a:tailEnd/>
          </a:ln>
        </p:spPr>
        <p:txBody>
          <a:bodyPr wrap="none" anchor="ctr"/>
          <a:lstStyle/>
          <a:p>
            <a:pPr algn="l"/>
            <a:endParaRPr lang="pt-BR" sz="1800">
              <a:solidFill>
                <a:srgbClr val="FFFFCC"/>
              </a:solidFill>
              <a:latin typeface="Arial" charset="0"/>
            </a:endParaRPr>
          </a:p>
        </p:txBody>
      </p:sp>
      <p:sp>
        <p:nvSpPr>
          <p:cNvPr id="465923" name="Rectangle 3"/>
          <p:cNvSpPr>
            <a:spLocks noChangeArrowheads="1"/>
          </p:cNvSpPr>
          <p:nvPr/>
        </p:nvSpPr>
        <p:spPr bwMode="auto">
          <a:xfrm>
            <a:off x="908050" y="3886200"/>
            <a:ext cx="1038225" cy="458788"/>
          </a:xfrm>
          <a:prstGeom prst="rect">
            <a:avLst/>
          </a:prstGeom>
          <a:noFill/>
          <a:ln w="12700">
            <a:noFill/>
            <a:miter lim="800000"/>
            <a:headEnd/>
            <a:tailEnd/>
          </a:ln>
        </p:spPr>
        <p:txBody>
          <a:bodyPr wrap="none" lIns="90488" tIns="44450" rIns="90488" bIns="44450">
            <a:spAutoFit/>
          </a:bodyPr>
          <a:lstStyle/>
          <a:p>
            <a:pPr algn="l" eaLnBrk="0" hangingPunct="0"/>
            <a:r>
              <a:rPr lang="pt-BR" b="1">
                <a:solidFill>
                  <a:srgbClr val="FFFFCC"/>
                </a:solidFill>
                <a:latin typeface="Arial" charset="0"/>
              </a:rPr>
              <a:t>Praga</a:t>
            </a:r>
          </a:p>
        </p:txBody>
      </p:sp>
      <p:sp>
        <p:nvSpPr>
          <p:cNvPr id="465924" name="Rectangle 4"/>
          <p:cNvSpPr>
            <a:spLocks noChangeArrowheads="1"/>
          </p:cNvSpPr>
          <p:nvPr/>
        </p:nvSpPr>
        <p:spPr bwMode="auto">
          <a:xfrm>
            <a:off x="614363" y="5257800"/>
            <a:ext cx="1651000" cy="1371600"/>
          </a:xfrm>
          <a:prstGeom prst="rect">
            <a:avLst/>
          </a:prstGeom>
          <a:solidFill>
            <a:schemeClr val="folHlink"/>
          </a:solidFill>
          <a:ln w="38100">
            <a:solidFill>
              <a:schemeClr val="tx1"/>
            </a:solidFill>
            <a:miter lim="800000"/>
            <a:headEnd/>
            <a:tailEnd/>
          </a:ln>
        </p:spPr>
        <p:txBody>
          <a:bodyPr wrap="none" anchor="ctr"/>
          <a:lstStyle/>
          <a:p>
            <a:pPr algn="l"/>
            <a:endParaRPr lang="pt-BR" sz="1800">
              <a:solidFill>
                <a:srgbClr val="FFFFCC"/>
              </a:solidFill>
              <a:latin typeface="Arial" charset="0"/>
            </a:endParaRPr>
          </a:p>
        </p:txBody>
      </p:sp>
      <p:sp>
        <p:nvSpPr>
          <p:cNvPr id="465925" name="Rectangle 5"/>
          <p:cNvSpPr>
            <a:spLocks noChangeArrowheads="1"/>
          </p:cNvSpPr>
          <p:nvPr/>
        </p:nvSpPr>
        <p:spPr bwMode="auto">
          <a:xfrm>
            <a:off x="882650" y="5700713"/>
            <a:ext cx="1106488" cy="458787"/>
          </a:xfrm>
          <a:prstGeom prst="rect">
            <a:avLst/>
          </a:prstGeom>
          <a:noFill/>
          <a:ln w="12700">
            <a:noFill/>
            <a:miter lim="800000"/>
            <a:headEnd/>
            <a:tailEnd/>
          </a:ln>
        </p:spPr>
        <p:txBody>
          <a:bodyPr wrap="none" lIns="90488" tIns="44450" rIns="90488" bIns="44450">
            <a:spAutoFit/>
          </a:bodyPr>
          <a:lstStyle/>
          <a:p>
            <a:pPr algn="l" eaLnBrk="0" hangingPunct="0"/>
            <a:r>
              <a:rPr lang="pt-BR" b="1">
                <a:solidFill>
                  <a:srgbClr val="FFFFCC"/>
                </a:solidFill>
                <a:latin typeface="Arial" charset="0"/>
              </a:rPr>
              <a:t>Planta</a:t>
            </a:r>
          </a:p>
        </p:txBody>
      </p:sp>
      <p:sp>
        <p:nvSpPr>
          <p:cNvPr id="150534" name="Oval 6"/>
          <p:cNvSpPr>
            <a:spLocks noChangeArrowheads="1"/>
          </p:cNvSpPr>
          <p:nvPr/>
        </p:nvSpPr>
        <p:spPr bwMode="auto">
          <a:xfrm>
            <a:off x="5810250" y="2643188"/>
            <a:ext cx="3143250" cy="2379662"/>
          </a:xfrm>
          <a:prstGeom prst="ellipse">
            <a:avLst/>
          </a:prstGeom>
          <a:solidFill>
            <a:schemeClr val="accent1"/>
          </a:solidFill>
          <a:ln w="12700">
            <a:solidFill>
              <a:schemeClr val="tx1"/>
            </a:solidFill>
            <a:round/>
            <a:headEnd/>
            <a:tailEnd/>
          </a:ln>
        </p:spPr>
        <p:txBody>
          <a:bodyPr wrap="none" anchor="ctr"/>
          <a:lstStyle/>
          <a:p>
            <a:pPr algn="l"/>
            <a:endParaRPr lang="pt-BR" sz="1800">
              <a:solidFill>
                <a:srgbClr val="FFFFCC"/>
              </a:solidFill>
              <a:latin typeface="Arial" charset="0"/>
            </a:endParaRPr>
          </a:p>
        </p:txBody>
      </p:sp>
      <p:sp>
        <p:nvSpPr>
          <p:cNvPr id="442375" name="Rectangle 7"/>
          <p:cNvSpPr>
            <a:spLocks noChangeArrowheads="1"/>
          </p:cNvSpPr>
          <p:nvPr/>
        </p:nvSpPr>
        <p:spPr bwMode="auto">
          <a:xfrm>
            <a:off x="6810375" y="3500438"/>
            <a:ext cx="1038225" cy="458787"/>
          </a:xfrm>
          <a:prstGeom prst="rect">
            <a:avLst/>
          </a:prstGeom>
          <a:noFill/>
          <a:ln w="12700">
            <a:noFill/>
            <a:miter lim="800000"/>
            <a:headEnd/>
            <a:tailEnd/>
          </a:ln>
        </p:spPr>
        <p:txBody>
          <a:bodyPr wrap="none" lIns="90488" tIns="44450" rIns="90488" bIns="44450">
            <a:spAutoFit/>
          </a:bodyPr>
          <a:lstStyle/>
          <a:p>
            <a:pPr algn="l" eaLnBrk="0" hangingPunct="0"/>
            <a:r>
              <a:rPr lang="pt-BR" b="1">
                <a:solidFill>
                  <a:srgbClr val="FFFFCC"/>
                </a:solidFill>
                <a:latin typeface="Arial" charset="0"/>
              </a:rPr>
              <a:t>Praga</a:t>
            </a:r>
          </a:p>
        </p:txBody>
      </p:sp>
      <p:sp>
        <p:nvSpPr>
          <p:cNvPr id="150536" name="Rectangle 8"/>
          <p:cNvSpPr>
            <a:spLocks noChangeArrowheads="1"/>
          </p:cNvSpPr>
          <p:nvPr/>
        </p:nvSpPr>
        <p:spPr bwMode="auto">
          <a:xfrm>
            <a:off x="7024688" y="5715000"/>
            <a:ext cx="822325" cy="785813"/>
          </a:xfrm>
          <a:prstGeom prst="rect">
            <a:avLst/>
          </a:prstGeom>
          <a:solidFill>
            <a:schemeClr val="folHlink"/>
          </a:solidFill>
          <a:ln w="12700">
            <a:solidFill>
              <a:schemeClr val="tx1"/>
            </a:solidFill>
            <a:miter lim="800000"/>
            <a:headEnd/>
            <a:tailEnd/>
          </a:ln>
        </p:spPr>
        <p:txBody>
          <a:bodyPr wrap="none" anchor="ctr"/>
          <a:lstStyle/>
          <a:p>
            <a:pPr algn="l"/>
            <a:endParaRPr lang="pt-BR" sz="1800">
              <a:solidFill>
                <a:srgbClr val="FFFFCC"/>
              </a:solidFill>
              <a:latin typeface="Arial" charset="0"/>
            </a:endParaRPr>
          </a:p>
        </p:txBody>
      </p:sp>
      <p:sp>
        <p:nvSpPr>
          <p:cNvPr id="442377" name="Rectangle 9"/>
          <p:cNvSpPr>
            <a:spLocks noChangeArrowheads="1"/>
          </p:cNvSpPr>
          <p:nvPr/>
        </p:nvSpPr>
        <p:spPr bwMode="auto">
          <a:xfrm>
            <a:off x="7024688" y="5857875"/>
            <a:ext cx="1104900" cy="336550"/>
          </a:xfrm>
          <a:prstGeom prst="rect">
            <a:avLst/>
          </a:prstGeom>
          <a:noFill/>
          <a:ln w="12700">
            <a:noFill/>
            <a:miter lim="800000"/>
            <a:headEnd/>
            <a:tailEnd/>
          </a:ln>
        </p:spPr>
        <p:txBody>
          <a:bodyPr lIns="90488" tIns="44450" rIns="90488" bIns="44450">
            <a:spAutoFit/>
          </a:bodyPr>
          <a:lstStyle/>
          <a:p>
            <a:pPr algn="l" eaLnBrk="0" hangingPunct="0"/>
            <a:r>
              <a:rPr lang="pt-BR" sz="1600" b="1">
                <a:solidFill>
                  <a:srgbClr val="FFFFFF"/>
                </a:solidFill>
                <a:latin typeface="Arial" charset="0"/>
              </a:rPr>
              <a:t>Planta</a:t>
            </a:r>
          </a:p>
        </p:txBody>
      </p:sp>
      <p:sp>
        <p:nvSpPr>
          <p:cNvPr id="465930" name="Oval 10"/>
          <p:cNvSpPr>
            <a:spLocks noChangeArrowheads="1"/>
          </p:cNvSpPr>
          <p:nvPr/>
        </p:nvSpPr>
        <p:spPr bwMode="auto">
          <a:xfrm>
            <a:off x="1150938" y="1219200"/>
            <a:ext cx="582612" cy="381000"/>
          </a:xfrm>
          <a:prstGeom prst="ellipse">
            <a:avLst/>
          </a:prstGeom>
          <a:solidFill>
            <a:schemeClr val="hlink"/>
          </a:solidFill>
          <a:ln w="12700">
            <a:noFill/>
            <a:round/>
            <a:headEnd/>
            <a:tailEnd/>
          </a:ln>
        </p:spPr>
        <p:txBody>
          <a:bodyPr wrap="none" anchor="ctr"/>
          <a:lstStyle/>
          <a:p>
            <a:pPr algn="l"/>
            <a:endParaRPr lang="pt-BR" sz="1800">
              <a:solidFill>
                <a:srgbClr val="FFFFCC"/>
              </a:solidFill>
              <a:latin typeface="Arial" charset="0"/>
            </a:endParaRPr>
          </a:p>
        </p:txBody>
      </p:sp>
      <p:sp>
        <p:nvSpPr>
          <p:cNvPr id="465931" name="Rectangle 11"/>
          <p:cNvSpPr>
            <a:spLocks noChangeArrowheads="1"/>
          </p:cNvSpPr>
          <p:nvPr/>
        </p:nvSpPr>
        <p:spPr bwMode="auto">
          <a:xfrm>
            <a:off x="1216025" y="1219200"/>
            <a:ext cx="404813" cy="458788"/>
          </a:xfrm>
          <a:prstGeom prst="rect">
            <a:avLst/>
          </a:prstGeom>
          <a:noFill/>
          <a:ln w="12700">
            <a:noFill/>
            <a:miter lim="800000"/>
            <a:headEnd/>
            <a:tailEnd/>
          </a:ln>
        </p:spPr>
        <p:txBody>
          <a:bodyPr wrap="none" lIns="90488" tIns="44450" rIns="90488" bIns="44450">
            <a:spAutoFit/>
          </a:bodyPr>
          <a:lstStyle/>
          <a:p>
            <a:pPr algn="l" eaLnBrk="0" hangingPunct="0"/>
            <a:r>
              <a:rPr lang="pt-BR" b="1">
                <a:solidFill>
                  <a:srgbClr val="FFFFCC"/>
                </a:solidFill>
                <a:latin typeface="Arial" charset="0"/>
              </a:rPr>
              <a:t>H</a:t>
            </a:r>
          </a:p>
        </p:txBody>
      </p:sp>
      <p:sp>
        <p:nvSpPr>
          <p:cNvPr id="465932" name="Oval 12"/>
          <p:cNvSpPr>
            <a:spLocks noChangeArrowheads="1"/>
          </p:cNvSpPr>
          <p:nvPr/>
        </p:nvSpPr>
        <p:spPr bwMode="auto">
          <a:xfrm>
            <a:off x="903288" y="2286000"/>
            <a:ext cx="1073150" cy="838200"/>
          </a:xfrm>
          <a:prstGeom prst="ellipse">
            <a:avLst/>
          </a:prstGeom>
          <a:solidFill>
            <a:schemeClr val="accent2"/>
          </a:solidFill>
          <a:ln w="12700">
            <a:noFill/>
            <a:round/>
            <a:headEnd/>
            <a:tailEnd/>
          </a:ln>
        </p:spPr>
        <p:txBody>
          <a:bodyPr wrap="none" anchor="ctr"/>
          <a:lstStyle/>
          <a:p>
            <a:pPr algn="l"/>
            <a:endParaRPr lang="pt-BR" sz="1800">
              <a:solidFill>
                <a:srgbClr val="FFFFCC"/>
              </a:solidFill>
              <a:latin typeface="Arial" charset="0"/>
            </a:endParaRPr>
          </a:p>
        </p:txBody>
      </p:sp>
      <p:sp>
        <p:nvSpPr>
          <p:cNvPr id="465933" name="Rectangle 13"/>
          <p:cNvSpPr>
            <a:spLocks noChangeArrowheads="1"/>
          </p:cNvSpPr>
          <p:nvPr/>
        </p:nvSpPr>
        <p:spPr bwMode="auto">
          <a:xfrm>
            <a:off x="1057275" y="2500313"/>
            <a:ext cx="660400" cy="458787"/>
          </a:xfrm>
          <a:prstGeom prst="rect">
            <a:avLst/>
          </a:prstGeom>
          <a:noFill/>
          <a:ln w="12700">
            <a:noFill/>
            <a:miter lim="800000"/>
            <a:headEnd/>
            <a:tailEnd/>
          </a:ln>
        </p:spPr>
        <p:txBody>
          <a:bodyPr wrap="none" lIns="90488" tIns="44450" rIns="90488" bIns="44450">
            <a:spAutoFit/>
          </a:bodyPr>
          <a:lstStyle/>
          <a:p>
            <a:pPr algn="l" eaLnBrk="0" hangingPunct="0"/>
            <a:r>
              <a:rPr lang="pt-BR" b="1">
                <a:solidFill>
                  <a:srgbClr val="FFFFCC"/>
                </a:solidFill>
                <a:latin typeface="Arial" charset="0"/>
              </a:rPr>
              <a:t>I.N.</a:t>
            </a:r>
          </a:p>
        </p:txBody>
      </p:sp>
      <p:sp>
        <p:nvSpPr>
          <p:cNvPr id="465934" name="AutoShape 14"/>
          <p:cNvSpPr>
            <a:spLocks noChangeArrowheads="1"/>
          </p:cNvSpPr>
          <p:nvPr/>
        </p:nvSpPr>
        <p:spPr bwMode="auto">
          <a:xfrm rot="16200000" flipH="1">
            <a:off x="1102519" y="1708944"/>
            <a:ext cx="673100" cy="481012"/>
          </a:xfrm>
          <a:prstGeom prst="rightArrow">
            <a:avLst>
              <a:gd name="adj1" fmla="val 50000"/>
              <a:gd name="adj2" fmla="val 75804"/>
            </a:avLst>
          </a:prstGeom>
          <a:solidFill>
            <a:schemeClr val="bg2"/>
          </a:solidFill>
          <a:ln w="12700">
            <a:solidFill>
              <a:schemeClr val="bg2"/>
            </a:solidFill>
            <a:miter lim="800000"/>
            <a:headEnd/>
            <a:tailEnd/>
          </a:ln>
        </p:spPr>
        <p:txBody>
          <a:bodyPr wrap="none" anchor="ctr"/>
          <a:lstStyle/>
          <a:p>
            <a:pPr algn="l"/>
            <a:endParaRPr lang="pt-BR" sz="1800">
              <a:solidFill>
                <a:srgbClr val="FFFFCC"/>
              </a:solidFill>
              <a:latin typeface="Arial" charset="0"/>
            </a:endParaRPr>
          </a:p>
        </p:txBody>
      </p:sp>
      <p:sp>
        <p:nvSpPr>
          <p:cNvPr id="465935" name="AutoShape 15"/>
          <p:cNvSpPr>
            <a:spLocks noChangeArrowheads="1"/>
          </p:cNvSpPr>
          <p:nvPr/>
        </p:nvSpPr>
        <p:spPr bwMode="auto">
          <a:xfrm rot="16200000" flipH="1">
            <a:off x="1102519" y="3226594"/>
            <a:ext cx="673100" cy="481012"/>
          </a:xfrm>
          <a:prstGeom prst="rightArrow">
            <a:avLst>
              <a:gd name="adj1" fmla="val 50000"/>
              <a:gd name="adj2" fmla="val 75804"/>
            </a:avLst>
          </a:prstGeom>
          <a:solidFill>
            <a:schemeClr val="bg2"/>
          </a:solidFill>
          <a:ln w="12700">
            <a:solidFill>
              <a:schemeClr val="bg2"/>
            </a:solidFill>
            <a:miter lim="800000"/>
            <a:headEnd/>
            <a:tailEnd/>
          </a:ln>
        </p:spPr>
        <p:txBody>
          <a:bodyPr wrap="none" anchor="ctr"/>
          <a:lstStyle/>
          <a:p>
            <a:pPr algn="l"/>
            <a:endParaRPr lang="pt-BR" sz="1800">
              <a:solidFill>
                <a:srgbClr val="FFFFCC"/>
              </a:solidFill>
              <a:latin typeface="Arial" charset="0"/>
            </a:endParaRPr>
          </a:p>
        </p:txBody>
      </p:sp>
      <p:sp>
        <p:nvSpPr>
          <p:cNvPr id="465936" name="AutoShape 16"/>
          <p:cNvSpPr>
            <a:spLocks noChangeArrowheads="1"/>
          </p:cNvSpPr>
          <p:nvPr/>
        </p:nvSpPr>
        <p:spPr bwMode="auto">
          <a:xfrm rot="16200000" flipH="1">
            <a:off x="1102519" y="4674394"/>
            <a:ext cx="673100" cy="481012"/>
          </a:xfrm>
          <a:prstGeom prst="rightArrow">
            <a:avLst>
              <a:gd name="adj1" fmla="val 50000"/>
              <a:gd name="adj2" fmla="val 75804"/>
            </a:avLst>
          </a:prstGeom>
          <a:solidFill>
            <a:schemeClr val="bg2"/>
          </a:solidFill>
          <a:ln w="12700">
            <a:solidFill>
              <a:schemeClr val="bg2"/>
            </a:solidFill>
            <a:miter lim="800000"/>
            <a:headEnd/>
            <a:tailEnd/>
          </a:ln>
        </p:spPr>
        <p:txBody>
          <a:bodyPr wrap="none" anchor="ctr"/>
          <a:lstStyle/>
          <a:p>
            <a:pPr algn="l"/>
            <a:endParaRPr lang="pt-BR" sz="1800">
              <a:solidFill>
                <a:srgbClr val="FFFFCC"/>
              </a:solidFill>
              <a:latin typeface="Arial" charset="0"/>
            </a:endParaRPr>
          </a:p>
        </p:txBody>
      </p:sp>
      <p:sp>
        <p:nvSpPr>
          <p:cNvPr id="150546" name="AutoShape 18"/>
          <p:cNvSpPr>
            <a:spLocks noChangeArrowheads="1"/>
          </p:cNvSpPr>
          <p:nvPr/>
        </p:nvSpPr>
        <p:spPr bwMode="auto">
          <a:xfrm rot="16200000" flipH="1">
            <a:off x="7139782" y="5134768"/>
            <a:ext cx="596900" cy="398463"/>
          </a:xfrm>
          <a:prstGeom prst="rightArrow">
            <a:avLst>
              <a:gd name="adj1" fmla="val 50000"/>
              <a:gd name="adj2" fmla="val 81149"/>
            </a:avLst>
          </a:prstGeom>
          <a:solidFill>
            <a:schemeClr val="tx1"/>
          </a:solidFill>
          <a:ln w="12700">
            <a:solidFill>
              <a:schemeClr val="tx1"/>
            </a:solidFill>
            <a:miter lim="800000"/>
            <a:headEnd/>
            <a:tailEnd/>
          </a:ln>
        </p:spPr>
        <p:txBody>
          <a:bodyPr wrap="none" anchor="ctr"/>
          <a:lstStyle/>
          <a:p>
            <a:pPr algn="l"/>
            <a:endParaRPr lang="pt-BR" sz="1800">
              <a:solidFill>
                <a:srgbClr val="FFFFCC"/>
              </a:solidFill>
              <a:latin typeface="Arial" charset="0"/>
            </a:endParaRPr>
          </a:p>
        </p:txBody>
      </p:sp>
      <p:sp>
        <p:nvSpPr>
          <p:cNvPr id="150548" name="Rectangle 22"/>
          <p:cNvSpPr>
            <a:spLocks noChangeArrowheads="1"/>
          </p:cNvSpPr>
          <p:nvPr/>
        </p:nvSpPr>
        <p:spPr bwMode="auto">
          <a:xfrm>
            <a:off x="4178300" y="428625"/>
            <a:ext cx="5561013" cy="1566863"/>
          </a:xfrm>
          <a:prstGeom prst="rect">
            <a:avLst/>
          </a:prstGeom>
          <a:noFill/>
          <a:ln w="12700">
            <a:noFill/>
            <a:miter lim="800000"/>
            <a:headEnd/>
            <a:tailEnd/>
          </a:ln>
        </p:spPr>
        <p:txBody>
          <a:bodyPr lIns="90488" tIns="44450" rIns="90488" bIns="44450">
            <a:spAutoFit/>
          </a:bodyPr>
          <a:lstStyle/>
          <a:p>
            <a:pPr eaLnBrk="0" hangingPunct="0"/>
            <a:r>
              <a:rPr lang="pt-BR" b="1">
                <a:solidFill>
                  <a:srgbClr val="FFFF00"/>
                </a:solidFill>
                <a:latin typeface="Arial" charset="0"/>
              </a:rPr>
              <a:t>Morte continuada dos inimigos naturais e desenvolvimento de praga resistente aos inseticidas aumenta sua população</a:t>
            </a:r>
          </a:p>
        </p:txBody>
      </p:sp>
      <p:sp>
        <p:nvSpPr>
          <p:cNvPr id="150549" name="Rectangle 23"/>
          <p:cNvSpPr>
            <a:spLocks noChangeArrowheads="1"/>
          </p:cNvSpPr>
          <p:nvPr/>
        </p:nvSpPr>
        <p:spPr bwMode="auto">
          <a:xfrm>
            <a:off x="2941638" y="5600700"/>
            <a:ext cx="2471737" cy="644525"/>
          </a:xfrm>
          <a:prstGeom prst="rect">
            <a:avLst/>
          </a:prstGeom>
          <a:noFill/>
          <a:ln w="12700">
            <a:noFill/>
            <a:miter lim="800000"/>
            <a:headEnd/>
            <a:tailEnd/>
          </a:ln>
        </p:spPr>
        <p:txBody>
          <a:bodyPr wrap="none" lIns="90488" tIns="44450" rIns="90488" bIns="44450">
            <a:spAutoFit/>
          </a:bodyPr>
          <a:lstStyle/>
          <a:p>
            <a:pPr algn="l" eaLnBrk="0" hangingPunct="0"/>
            <a:r>
              <a:rPr lang="pt-BR" b="1">
                <a:solidFill>
                  <a:srgbClr val="FFFFCC"/>
                </a:solidFill>
                <a:latin typeface="Arial" charset="0"/>
              </a:rPr>
              <a:t>Solução? </a:t>
            </a:r>
            <a:r>
              <a:rPr lang="pt-BR" sz="3600" b="1">
                <a:solidFill>
                  <a:srgbClr val="FFFF00"/>
                </a:solidFill>
                <a:latin typeface="Arial" charset="0"/>
              </a:rPr>
              <a:t>MIP</a:t>
            </a:r>
            <a:endParaRPr lang="pt-BR" b="1">
              <a:solidFill>
                <a:srgbClr val="FFFF00"/>
              </a:solidFill>
              <a:latin typeface="Arial" charset="0"/>
            </a:endParaRPr>
          </a:p>
        </p:txBody>
      </p:sp>
      <p:sp>
        <p:nvSpPr>
          <p:cNvPr id="27" name="Multiply 26"/>
          <p:cNvSpPr/>
          <p:nvPr/>
        </p:nvSpPr>
        <p:spPr>
          <a:xfrm>
            <a:off x="1084263" y="2214563"/>
            <a:ext cx="695325" cy="928687"/>
          </a:xfrm>
          <a:prstGeom prst="mathMultiply">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pt-BR" sz="1800">
              <a:solidFill>
                <a:srgbClr val="FFFFCC"/>
              </a:solidFill>
            </a:endParaRPr>
          </a:p>
        </p:txBody>
      </p:sp>
      <p:sp>
        <p:nvSpPr>
          <p:cNvPr id="465941" name="TextBox 21"/>
          <p:cNvSpPr txBox="1">
            <a:spLocks noChangeArrowheads="1"/>
          </p:cNvSpPr>
          <p:nvPr/>
        </p:nvSpPr>
        <p:spPr bwMode="auto">
          <a:xfrm>
            <a:off x="166688" y="428625"/>
            <a:ext cx="4513262" cy="461963"/>
          </a:xfrm>
          <a:prstGeom prst="rect">
            <a:avLst/>
          </a:prstGeom>
          <a:noFill/>
          <a:ln w="9525">
            <a:noFill/>
            <a:miter lim="800000"/>
            <a:headEnd/>
            <a:tailEnd/>
          </a:ln>
        </p:spPr>
        <p:txBody>
          <a:bodyPr wrap="none">
            <a:spAutoFit/>
          </a:bodyPr>
          <a:lstStyle/>
          <a:p>
            <a:pPr algn="l"/>
            <a:r>
              <a:rPr lang="pt-BR" b="1">
                <a:latin typeface="Arial" charset="0"/>
              </a:rPr>
              <a:t>A falta de manejo adequado...</a:t>
            </a:r>
          </a:p>
        </p:txBody>
      </p:sp>
      <p:sp>
        <p:nvSpPr>
          <p:cNvPr id="24" name="Right Brace 23"/>
          <p:cNvSpPr/>
          <p:nvPr/>
        </p:nvSpPr>
        <p:spPr>
          <a:xfrm>
            <a:off x="2166938" y="1357313"/>
            <a:ext cx="1071562" cy="3214687"/>
          </a:xfrm>
          <a:prstGeom prst="rightBrace">
            <a:avLst/>
          </a:prstGeom>
          <a:ln w="38100"/>
        </p:spPr>
        <p:style>
          <a:lnRef idx="1">
            <a:schemeClr val="accent1"/>
          </a:lnRef>
          <a:fillRef idx="0">
            <a:schemeClr val="accent1"/>
          </a:fillRef>
          <a:effectRef idx="0">
            <a:schemeClr val="accent1"/>
          </a:effectRef>
          <a:fontRef idx="minor">
            <a:schemeClr val="tx1"/>
          </a:fontRef>
        </p:style>
        <p:txBody>
          <a:bodyPr anchor="ctr"/>
          <a:lstStyle/>
          <a:p>
            <a:pPr>
              <a:defRPr/>
            </a:pPr>
            <a:endParaRPr lang="pt-BR"/>
          </a:p>
        </p:txBody>
      </p:sp>
      <p:sp>
        <p:nvSpPr>
          <p:cNvPr id="465943" name="TextBox 24"/>
          <p:cNvSpPr txBox="1">
            <a:spLocks noChangeArrowheads="1"/>
          </p:cNvSpPr>
          <p:nvPr/>
        </p:nvSpPr>
        <p:spPr bwMode="auto">
          <a:xfrm>
            <a:off x="3524250" y="2214563"/>
            <a:ext cx="1874838" cy="1570037"/>
          </a:xfrm>
          <a:prstGeom prst="rect">
            <a:avLst/>
          </a:prstGeom>
          <a:noFill/>
          <a:ln w="9525">
            <a:noFill/>
            <a:miter lim="800000"/>
            <a:headEnd/>
            <a:tailEnd/>
          </a:ln>
        </p:spPr>
        <p:txBody>
          <a:bodyPr wrap="none">
            <a:spAutoFit/>
          </a:bodyPr>
          <a:lstStyle/>
          <a:p>
            <a:r>
              <a:rPr lang="pt-BR"/>
              <a:t>Aplicação </a:t>
            </a:r>
          </a:p>
          <a:p>
            <a:r>
              <a:rPr lang="pt-BR"/>
              <a:t>continuada </a:t>
            </a:r>
          </a:p>
          <a:p>
            <a:r>
              <a:rPr lang="pt-BR"/>
              <a:t>de inseticida</a:t>
            </a:r>
          </a:p>
          <a:p>
            <a:r>
              <a:rPr lang="pt-BR"/>
              <a:t> sem critério..</a:t>
            </a:r>
          </a:p>
        </p:txBody>
      </p:sp>
    </p:spTree>
  </p:cSld>
  <p:clrMapOvr>
    <a:overrideClrMapping bg1="dk2" tx1="lt1" bg2="dk1" tx2="lt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054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053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054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4237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053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4237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05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534" grpId="0" animBg="1"/>
      <p:bldP spid="442375" grpId="0"/>
      <p:bldP spid="150536" grpId="0" animBg="1"/>
      <p:bldP spid="442377" grpId="0"/>
      <p:bldP spid="150546" grpId="0" animBg="1"/>
      <p:bldP spid="150548" grpId="0"/>
      <p:bldP spid="150549" grpId="0"/>
    </p:bld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pt-BR" sz="4800" dirty="0" smtClean="0"/>
              <a:t>Tesourinhas (Dermaptera)</a:t>
            </a:r>
            <a:endParaRPr lang="pt-BR" dirty="0"/>
          </a:p>
        </p:txBody>
      </p:sp>
      <p:pic>
        <p:nvPicPr>
          <p:cNvPr id="636931" name="Picture 2" descr="DORU S OVOS NINFAS"/>
          <p:cNvPicPr>
            <a:picLocks noChangeAspect="1" noChangeArrowheads="1"/>
          </p:cNvPicPr>
          <p:nvPr/>
        </p:nvPicPr>
        <p:blipFill>
          <a:blip r:embed="rId3" cstate="email"/>
          <a:srcRect/>
          <a:stretch>
            <a:fillRect/>
          </a:stretch>
        </p:blipFill>
        <p:spPr bwMode="auto">
          <a:xfrm>
            <a:off x="696913" y="1731963"/>
            <a:ext cx="3792537" cy="4554537"/>
          </a:xfrm>
          <a:prstGeom prst="rect">
            <a:avLst/>
          </a:prstGeom>
          <a:noFill/>
          <a:ln w="9525">
            <a:noFill/>
            <a:miter lim="800000"/>
            <a:headEnd/>
            <a:tailEnd/>
          </a:ln>
        </p:spPr>
      </p:pic>
      <p:pic>
        <p:nvPicPr>
          <p:cNvPr id="636932" name="Picture 4" descr="DORU LB3"/>
          <p:cNvPicPr>
            <a:picLocks noChangeAspect="1" noChangeArrowheads="1"/>
          </p:cNvPicPr>
          <p:nvPr/>
        </p:nvPicPr>
        <p:blipFill>
          <a:blip r:embed="rId4" cstate="email"/>
          <a:srcRect/>
          <a:stretch>
            <a:fillRect/>
          </a:stretch>
        </p:blipFill>
        <p:spPr bwMode="auto">
          <a:xfrm>
            <a:off x="5381625" y="1785938"/>
            <a:ext cx="3517900" cy="446722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TRICHOGRAMMA.wmv">
            <a:hlinkClick r:id="" action="ppaction://media"/>
          </p:cNvPr>
          <p:cNvPicPr>
            <a:picLocks noRot="1" noChangeAspect="1"/>
          </p:cNvPicPr>
          <p:nvPr>
            <a:videoFile r:link="rId1"/>
          </p:nvPr>
        </p:nvPicPr>
        <p:blipFill>
          <a:blip r:embed="rId8"/>
          <a:srcRect/>
          <a:stretch>
            <a:fillRect/>
          </a:stretch>
        </p:blipFill>
        <p:spPr bwMode="auto">
          <a:xfrm>
            <a:off x="0" y="0"/>
            <a:ext cx="4953000" cy="3429000"/>
          </a:xfrm>
          <a:prstGeom prst="rect">
            <a:avLst/>
          </a:prstGeom>
          <a:noFill/>
          <a:ln w="9525">
            <a:noFill/>
            <a:miter lim="800000"/>
            <a:headEnd/>
            <a:tailEnd/>
          </a:ln>
        </p:spPr>
      </p:pic>
      <p:pic>
        <p:nvPicPr>
          <p:cNvPr id="10" name="ictr.wmv">
            <a:hlinkClick r:id="" action="ppaction://media"/>
          </p:cNvPr>
          <p:cNvPicPr>
            <a:picLocks noRot="1" noChangeAspect="1"/>
          </p:cNvPicPr>
          <p:nvPr>
            <a:videoFile r:link="rId2"/>
          </p:nvPr>
        </p:nvPicPr>
        <p:blipFill>
          <a:blip r:embed="rId9"/>
          <a:srcRect/>
          <a:stretch>
            <a:fillRect/>
          </a:stretch>
        </p:blipFill>
        <p:spPr bwMode="auto">
          <a:xfrm>
            <a:off x="4953000" y="0"/>
            <a:ext cx="4953000" cy="3429000"/>
          </a:xfrm>
          <a:prstGeom prst="rect">
            <a:avLst/>
          </a:prstGeom>
          <a:noFill/>
          <a:ln w="9525">
            <a:noFill/>
            <a:miter lim="800000"/>
            <a:headEnd/>
            <a:tailEnd/>
          </a:ln>
        </p:spPr>
      </p:pic>
      <p:pic>
        <p:nvPicPr>
          <p:cNvPr id="12" name="CAMPOL C.wmv">
            <a:hlinkClick r:id="" action="ppaction://media"/>
          </p:cNvPr>
          <p:cNvPicPr>
            <a:picLocks noRot="1" noChangeAspect="1"/>
          </p:cNvPicPr>
          <p:nvPr>
            <a:videoFile r:link="rId3"/>
          </p:nvPr>
        </p:nvPicPr>
        <p:blipFill>
          <a:blip r:embed="rId10"/>
          <a:srcRect/>
          <a:stretch>
            <a:fillRect/>
          </a:stretch>
        </p:blipFill>
        <p:spPr bwMode="auto">
          <a:xfrm>
            <a:off x="0" y="3357563"/>
            <a:ext cx="4953000" cy="3429000"/>
          </a:xfrm>
          <a:prstGeom prst="rect">
            <a:avLst/>
          </a:prstGeom>
          <a:noFill/>
          <a:ln w="9525">
            <a:noFill/>
            <a:miter lim="800000"/>
            <a:headEnd/>
            <a:tailEnd/>
          </a:ln>
        </p:spPr>
      </p:pic>
      <p:pic>
        <p:nvPicPr>
          <p:cNvPr id="14" name="HCONVERGENS.wmv">
            <a:hlinkClick r:id="" action="ppaction://media"/>
          </p:cNvPr>
          <p:cNvPicPr>
            <a:picLocks noRot="1" noChangeAspect="1"/>
          </p:cNvPicPr>
          <p:nvPr>
            <a:videoFile r:link="rId4"/>
          </p:nvPr>
        </p:nvPicPr>
        <p:blipFill>
          <a:blip r:embed="rId11"/>
          <a:srcRect/>
          <a:stretch>
            <a:fillRect/>
          </a:stretch>
        </p:blipFill>
        <p:spPr bwMode="auto">
          <a:xfrm>
            <a:off x="4953000" y="3357563"/>
            <a:ext cx="4953000" cy="3429000"/>
          </a:xfrm>
          <a:prstGeom prst="rect">
            <a:avLst/>
          </a:prstGeom>
          <a:noFill/>
          <a:ln w="9525">
            <a:noFill/>
            <a:miter lim="800000"/>
            <a:headEnd/>
            <a:tailEnd/>
          </a:ln>
        </p:spPr>
      </p:pic>
      <p:pic>
        <p:nvPicPr>
          <p:cNvPr id="20" name="9. Chiquitita.MP3">
            <a:hlinkClick r:id="" action="ppaction://media"/>
          </p:cNvPr>
          <p:cNvPicPr>
            <a:picLocks noRot="1" noChangeAspect="1"/>
          </p:cNvPicPr>
          <p:nvPr>
            <a:audioFile r:link="rId5"/>
          </p:nvPr>
        </p:nvPicPr>
        <p:blipFill>
          <a:blip r:embed="rId12"/>
          <a:srcRect/>
          <a:stretch>
            <a:fillRect/>
          </a:stretch>
        </p:blipFill>
        <p:spPr bwMode="auto">
          <a:xfrm>
            <a:off x="3482975" y="7215188"/>
            <a:ext cx="330200" cy="304800"/>
          </a:xfrm>
          <a:prstGeom prst="rect">
            <a:avLst/>
          </a:prstGeom>
          <a:noFill/>
          <a:ln w="9525">
            <a:noFill/>
            <a:miter lim="800000"/>
            <a:headEnd/>
            <a:tailEnd/>
          </a:ln>
        </p:spPr>
      </p:pic>
    </p:spTree>
  </p:cSld>
  <p:clrMapOvr>
    <a:masterClrMapping/>
  </p:clrMapOvr>
  <p:transition advClick="0" advTm="1000">
    <p:check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25391" fill="hold"/>
                                        <p:tgtEl>
                                          <p:spTgt spid="20"/>
                                        </p:tgtEl>
                                      </p:cBhvr>
                                    </p:cmd>
                                  </p:childTnLst>
                                </p:cTn>
                              </p:par>
                              <p:par>
                                <p:cTn id="7" presetID="1" presetClass="mediacall" presetSubtype="0" fill="hold" nodeType="withEffect">
                                  <p:stCondLst>
                                    <p:cond delay="0"/>
                                  </p:stCondLst>
                                  <p:childTnLst>
                                    <p:cmd type="call" cmd="playFrom(0.0)">
                                      <p:cBhvr>
                                        <p:cTn id="8" dur="22233" fill="hold"/>
                                        <p:tgtEl>
                                          <p:spTgt spid="8"/>
                                        </p:tgtEl>
                                      </p:cBhvr>
                                    </p:cmd>
                                  </p:childTnLst>
                                </p:cTn>
                              </p:par>
                              <p:par>
                                <p:cTn id="9" presetID="1" presetClass="mediacall" presetSubtype="0" fill="hold" nodeType="withEffect">
                                  <p:stCondLst>
                                    <p:cond delay="0"/>
                                  </p:stCondLst>
                                  <p:childTnLst>
                                    <p:cmd type="call" cmd="playFrom(0.0)">
                                      <p:cBhvr>
                                        <p:cTn id="10" dur="29332" fill="hold"/>
                                        <p:tgtEl>
                                          <p:spTgt spid="10"/>
                                        </p:tgtEl>
                                      </p:cBhvr>
                                    </p:cmd>
                                  </p:childTnLst>
                                </p:cTn>
                              </p:par>
                              <p:par>
                                <p:cTn id="11" presetID="1" presetClass="mediacall" presetSubtype="0" fill="hold" nodeType="withEffect">
                                  <p:stCondLst>
                                    <p:cond delay="0"/>
                                  </p:stCondLst>
                                  <p:childTnLst>
                                    <p:cmd type="call" cmd="playFrom(0.0)">
                                      <p:cBhvr>
                                        <p:cTn id="12" dur="41215" fill="hold"/>
                                        <p:tgtEl>
                                          <p:spTgt spid="12"/>
                                        </p:tgtEl>
                                      </p:cBhvr>
                                    </p:cmd>
                                  </p:childTnLst>
                                </p:cTn>
                              </p:par>
                              <p:par>
                                <p:cTn id="13" presetID="1" presetClass="mediacall" presetSubtype="0" fill="hold" nodeType="withEffect">
                                  <p:stCondLst>
                                    <p:cond delay="0"/>
                                  </p:stCondLst>
                                  <p:childTnLst>
                                    <p:cmd type="call" cmd="playFrom(0.0)">
                                      <p:cBhvr>
                                        <p:cTn id="14" dur="5651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15" fill="hold" display="0">
                  <p:stCondLst>
                    <p:cond delay="indefinite"/>
                  </p:stCondLst>
                  <p:endCondLst>
                    <p:cond evt="onNext" delay="0">
                      <p:tgtEl>
                        <p:sldTgt/>
                      </p:tgtEl>
                    </p:cond>
                    <p:cond evt="onPrev" delay="0">
                      <p:tgtEl>
                        <p:sldTgt/>
                      </p:tgtEl>
                    </p:cond>
                  </p:endCondLst>
                </p:cTn>
                <p:tgtEl>
                  <p:spTgt spid="8"/>
                </p:tgtEl>
              </p:cMediaNode>
            </p:video>
            <p:seq concurrent="1" nextAc="seek">
              <p:cTn id="16" restart="whenNotActive" fill="hold" evtFilter="cancelBubble" nodeType="interactiveSeq">
                <p:stCondLst>
                  <p:cond evt="onClick" delay="0">
                    <p:tgtEl>
                      <p:spTgt spid="8"/>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withEffect">
                                  <p:stCondLst>
                                    <p:cond delay="0"/>
                                  </p:stCondLst>
                                  <p:childTnLst>
                                    <p:cmd type="call" cmd="togglePause">
                                      <p:cBhvr>
                                        <p:cTn id="20" dur="1" fill="hold"/>
                                        <p:tgtEl>
                                          <p:spTgt spid="8"/>
                                        </p:tgtEl>
                                      </p:cBhvr>
                                    </p:cmd>
                                  </p:childTnLst>
                                </p:cTn>
                              </p:par>
                            </p:childTnLst>
                          </p:cTn>
                        </p:par>
                      </p:childTnLst>
                    </p:cTn>
                  </p:par>
                </p:childTnLst>
              </p:cTn>
              <p:nextCondLst>
                <p:cond evt="onClick" delay="0">
                  <p:tgtEl>
                    <p:spTgt spid="8"/>
                  </p:tgtEl>
                </p:cond>
              </p:nextCondLst>
            </p:seq>
            <p:video>
              <p:cMediaNode>
                <p:cTn id="21" fill="hold" display="0">
                  <p:stCondLst>
                    <p:cond delay="indefinite"/>
                  </p:stCondLst>
                  <p:endCondLst>
                    <p:cond evt="onNext" delay="0">
                      <p:tgtEl>
                        <p:sldTgt/>
                      </p:tgtEl>
                    </p:cond>
                    <p:cond evt="onPrev" delay="0">
                      <p:tgtEl>
                        <p:sldTgt/>
                      </p:tgtEl>
                    </p:cond>
                  </p:endCondLst>
                </p:cTn>
                <p:tgtEl>
                  <p:spTgt spid="10"/>
                </p:tgtEl>
              </p:cMediaNode>
            </p:video>
            <p:seq concurrent="1" nextAc="seek">
              <p:cTn id="22" restart="whenNotActive" fill="hold" evtFilter="cancelBubble" nodeType="interactiveSeq">
                <p:stCondLst>
                  <p:cond evt="onClick" delay="0">
                    <p:tgtEl>
                      <p:spTgt spid="10"/>
                    </p:tgtEl>
                  </p:cond>
                </p:stCondLst>
                <p:endSync evt="end" delay="0">
                  <p:rtn val="all"/>
                </p:endSync>
                <p:childTnLst>
                  <p:par>
                    <p:cTn id="23" fill="hold">
                      <p:stCondLst>
                        <p:cond delay="0"/>
                      </p:stCondLst>
                      <p:childTnLst>
                        <p:par>
                          <p:cTn id="24" fill="hold">
                            <p:stCondLst>
                              <p:cond delay="0"/>
                            </p:stCondLst>
                            <p:childTnLst>
                              <p:par>
                                <p:cTn id="25" presetID="2" presetClass="mediacall" presetSubtype="0" fill="hold" nodeType="withEffect">
                                  <p:stCondLst>
                                    <p:cond delay="0"/>
                                  </p:stCondLst>
                                  <p:childTnLst>
                                    <p:cmd type="call" cmd="togglePause">
                                      <p:cBhvr>
                                        <p:cTn id="26" dur="1" fill="hold"/>
                                        <p:tgtEl>
                                          <p:spTgt spid="10"/>
                                        </p:tgtEl>
                                      </p:cBhvr>
                                    </p:cmd>
                                  </p:childTnLst>
                                </p:cTn>
                              </p:par>
                            </p:childTnLst>
                          </p:cTn>
                        </p:par>
                      </p:childTnLst>
                    </p:cTn>
                  </p:par>
                </p:childTnLst>
              </p:cTn>
              <p:nextCondLst>
                <p:cond evt="onClick" delay="0">
                  <p:tgtEl>
                    <p:spTgt spid="10"/>
                  </p:tgtEl>
                </p:cond>
              </p:nextCondLst>
            </p:seq>
            <p:video>
              <p:cMediaNode>
                <p:cTn id="27" fill="hold" display="0">
                  <p:stCondLst>
                    <p:cond delay="indefinite"/>
                  </p:stCondLst>
                  <p:endCondLst>
                    <p:cond evt="onNext" delay="0">
                      <p:tgtEl>
                        <p:sldTgt/>
                      </p:tgtEl>
                    </p:cond>
                    <p:cond evt="onPrev" delay="0">
                      <p:tgtEl>
                        <p:sldTgt/>
                      </p:tgtEl>
                    </p:cond>
                  </p:endCondLst>
                </p:cTn>
                <p:tgtEl>
                  <p:spTgt spid="12"/>
                </p:tgtEl>
              </p:cMediaNode>
            </p:video>
            <p:seq concurrent="1" nextAc="seek">
              <p:cTn id="28" restart="whenNotActive" fill="hold" evtFilter="cancelBubble" nodeType="interactiveSeq">
                <p:stCondLst>
                  <p:cond evt="onClick" delay="0">
                    <p:tgtEl>
                      <p:spTgt spid="12"/>
                    </p:tgtEl>
                  </p:cond>
                </p:stCondLst>
                <p:endSync evt="end" delay="0">
                  <p:rtn val="all"/>
                </p:endSync>
                <p:childTnLst>
                  <p:par>
                    <p:cTn id="29" fill="hold">
                      <p:stCondLst>
                        <p:cond delay="0"/>
                      </p:stCondLst>
                      <p:childTnLst>
                        <p:par>
                          <p:cTn id="30" fill="hold">
                            <p:stCondLst>
                              <p:cond delay="0"/>
                            </p:stCondLst>
                            <p:childTnLst>
                              <p:par>
                                <p:cTn id="31" presetID="2" presetClass="mediacall" presetSubtype="0" fill="hold" nodeType="withEffect">
                                  <p:stCondLst>
                                    <p:cond delay="0"/>
                                  </p:stCondLst>
                                  <p:childTnLst>
                                    <p:cmd type="call" cmd="togglePause">
                                      <p:cBhvr>
                                        <p:cTn id="32" dur="1" fill="hold"/>
                                        <p:tgtEl>
                                          <p:spTgt spid="12"/>
                                        </p:tgtEl>
                                      </p:cBhvr>
                                    </p:cmd>
                                  </p:childTnLst>
                                </p:cTn>
                              </p:par>
                            </p:childTnLst>
                          </p:cTn>
                        </p:par>
                      </p:childTnLst>
                    </p:cTn>
                  </p:par>
                </p:childTnLst>
              </p:cTn>
              <p:nextCondLst>
                <p:cond evt="onClick" delay="0">
                  <p:tgtEl>
                    <p:spTgt spid="12"/>
                  </p:tgtEl>
                </p:cond>
              </p:nextCondLst>
            </p:seq>
            <p:video>
              <p:cMediaNode>
                <p:cTn id="33" fill="hold" display="0">
                  <p:stCondLst>
                    <p:cond delay="indefinite"/>
                  </p:stCondLst>
                  <p:endCondLst>
                    <p:cond evt="onNext" delay="0">
                      <p:tgtEl>
                        <p:sldTgt/>
                      </p:tgtEl>
                    </p:cond>
                    <p:cond evt="onPrev" delay="0">
                      <p:tgtEl>
                        <p:sldTgt/>
                      </p:tgtEl>
                    </p:cond>
                  </p:endCondLst>
                </p:cTn>
                <p:tgtEl>
                  <p:spTgt spid="14"/>
                </p:tgtEl>
              </p:cMediaNode>
            </p:video>
            <p:seq concurrent="1" nextAc="seek">
              <p:cTn id="34" restart="whenNotActive" fill="hold" evtFilter="cancelBubble" nodeType="interactiveSeq">
                <p:stCondLst>
                  <p:cond evt="onClick" delay="0">
                    <p:tgtEl>
                      <p:spTgt spid="14"/>
                    </p:tgtEl>
                  </p:cond>
                </p:stCondLst>
                <p:endSync evt="end" delay="0">
                  <p:rtn val="all"/>
                </p:endSync>
                <p:childTnLst>
                  <p:par>
                    <p:cTn id="35" fill="hold">
                      <p:stCondLst>
                        <p:cond delay="0"/>
                      </p:stCondLst>
                      <p:childTnLst>
                        <p:par>
                          <p:cTn id="36" fill="hold">
                            <p:stCondLst>
                              <p:cond delay="0"/>
                            </p:stCondLst>
                            <p:childTnLst>
                              <p:par>
                                <p:cTn id="37" presetID="2" presetClass="mediacall" presetSubtype="0" fill="hold" nodeType="withEffect">
                                  <p:stCondLst>
                                    <p:cond delay="0"/>
                                  </p:stCondLst>
                                  <p:childTnLst>
                                    <p:cmd type="call" cmd="togglePause">
                                      <p:cBhvr>
                                        <p:cTn id="38" dur="1" fill="hold"/>
                                        <p:tgtEl>
                                          <p:spTgt spid="14"/>
                                        </p:tgtEl>
                                      </p:cBhvr>
                                    </p:cmd>
                                  </p:childTnLst>
                                </p:cTn>
                              </p:par>
                            </p:childTnLst>
                          </p:cTn>
                        </p:par>
                      </p:childTnLst>
                    </p:cTn>
                  </p:par>
                </p:childTnLst>
              </p:cTn>
              <p:nextCondLst>
                <p:cond evt="onClick" delay="0">
                  <p:tgtEl>
                    <p:spTgt spid="14"/>
                  </p:tgtEl>
                </p:cond>
              </p:nextCondLst>
            </p:seq>
            <p:audio>
              <p:cMediaNode>
                <p:cTn id="39" fill="hold" display="0">
                  <p:stCondLst>
                    <p:cond delay="indefinite"/>
                  </p:stCondLst>
                  <p:endCondLst>
                    <p:cond evt="onNext" delay="0">
                      <p:tgtEl>
                        <p:sldTgt/>
                      </p:tgtEl>
                    </p:cond>
                    <p:cond evt="onPrev" delay="0">
                      <p:tgtEl>
                        <p:sldTgt/>
                      </p:tgtEl>
                    </p:cond>
                    <p:cond evt="onStopAudio" delay="0">
                      <p:tgtEl>
                        <p:sldTgt/>
                      </p:tgtEl>
                    </p:cond>
                  </p:endCondLst>
                </p:cTn>
                <p:tgtEl>
                  <p:spTgt spid="20"/>
                </p:tgtEl>
              </p:cMediaNode>
            </p:audio>
          </p:childTnLst>
        </p:cTn>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8978" name="Picture 2"/>
          <p:cNvPicPr>
            <a:picLocks noChangeAspect="1" noChangeArrowheads="1"/>
          </p:cNvPicPr>
          <p:nvPr/>
        </p:nvPicPr>
        <p:blipFill>
          <a:blip r:embed="rId3"/>
          <a:srcRect/>
          <a:stretch>
            <a:fillRect/>
          </a:stretch>
        </p:blipFill>
        <p:spPr bwMode="auto">
          <a:xfrm>
            <a:off x="636588" y="261938"/>
            <a:ext cx="8804275" cy="6096000"/>
          </a:xfrm>
          <a:prstGeom prst="rect">
            <a:avLst/>
          </a:prstGeom>
          <a:noFill/>
          <a:ln w="9525">
            <a:noFill/>
            <a:miter lim="800000"/>
            <a:headEnd/>
            <a:tailEnd/>
          </a:ln>
        </p:spPr>
      </p:pic>
      <p:sp>
        <p:nvSpPr>
          <p:cNvPr id="638979" name="TextBox 2"/>
          <p:cNvSpPr txBox="1">
            <a:spLocks noChangeArrowheads="1"/>
          </p:cNvSpPr>
          <p:nvPr/>
        </p:nvSpPr>
        <p:spPr bwMode="auto">
          <a:xfrm>
            <a:off x="928688" y="5429250"/>
            <a:ext cx="7264400" cy="584200"/>
          </a:xfrm>
          <a:prstGeom prst="rect">
            <a:avLst/>
          </a:prstGeom>
          <a:noFill/>
          <a:ln w="9525">
            <a:noFill/>
            <a:miter lim="800000"/>
            <a:headEnd/>
            <a:tailEnd/>
          </a:ln>
        </p:spPr>
        <p:txBody>
          <a:bodyPr wrap="none">
            <a:spAutoFit/>
          </a:bodyPr>
          <a:lstStyle/>
          <a:p>
            <a:pPr algn="l"/>
            <a:r>
              <a:rPr lang="pt-BR" sz="3200" b="1">
                <a:solidFill>
                  <a:srgbClr val="FFFFFF"/>
                </a:solidFill>
                <a:latin typeface="Arial" charset="0"/>
                <a:cs typeface="Arial" charset="0"/>
              </a:rPr>
              <a:t>Obrigado por nos deixar sobreviver!</a:t>
            </a:r>
          </a:p>
        </p:txBody>
      </p:sp>
    </p:spTree>
  </p:cSld>
  <p:clrMapOvr>
    <a:masterClrMapping/>
  </p:clrMapOvr>
  <p:transition/>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0002" name="WordArt 2"/>
          <p:cNvSpPr>
            <a:spLocks noChangeArrowheads="1" noChangeShapeType="1" noTextEdit="1"/>
          </p:cNvSpPr>
          <p:nvPr/>
        </p:nvSpPr>
        <p:spPr bwMode="auto">
          <a:xfrm>
            <a:off x="1898650" y="1676400"/>
            <a:ext cx="6769100" cy="3810000"/>
          </a:xfrm>
          <a:prstGeom prst="rect">
            <a:avLst/>
          </a:prstGeom>
        </p:spPr>
        <p:txBody>
          <a:bodyPr wrap="none" fromWordArt="1">
            <a:prstTxWarp prst="textPlain">
              <a:avLst>
                <a:gd name="adj" fmla="val 50000"/>
              </a:avLst>
            </a:prstTxWarp>
          </a:bodyPr>
          <a:lstStyle/>
          <a:p>
            <a:pPr algn="l"/>
            <a:r>
              <a:rPr lang="pt-BR" sz="360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outerShdw>
                </a:effectLst>
                <a:latin typeface="Arial Black"/>
              </a:rPr>
              <a:t>F i m </a:t>
            </a:r>
          </a:p>
        </p:txBody>
      </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033CC"/>
        </a:solidFill>
        <a:effectLst/>
      </p:bgPr>
    </p:bg>
    <p:spTree>
      <p:nvGrpSpPr>
        <p:cNvPr id="1" name=""/>
        <p:cNvGrpSpPr/>
        <p:nvPr/>
      </p:nvGrpSpPr>
      <p:grpSpPr>
        <a:xfrm>
          <a:off x="0" y="0"/>
          <a:ext cx="0" cy="0"/>
          <a:chOff x="0" y="0"/>
          <a:chExt cx="0" cy="0"/>
        </a:xfrm>
      </p:grpSpPr>
      <p:sp>
        <p:nvSpPr>
          <p:cNvPr id="466946" name="Rectangle 2"/>
          <p:cNvSpPr>
            <a:spLocks noChangeArrowheads="1"/>
          </p:cNvSpPr>
          <p:nvPr/>
        </p:nvSpPr>
        <p:spPr bwMode="auto">
          <a:xfrm>
            <a:off x="619125" y="2643188"/>
            <a:ext cx="8702675" cy="2582862"/>
          </a:xfrm>
          <a:prstGeom prst="rect">
            <a:avLst/>
          </a:prstGeom>
          <a:solidFill>
            <a:schemeClr val="tx1"/>
          </a:solidFill>
          <a:ln w="76200">
            <a:solidFill>
              <a:srgbClr val="FF0000"/>
            </a:solidFill>
            <a:miter lim="800000"/>
            <a:headEnd/>
            <a:tailEnd/>
          </a:ln>
        </p:spPr>
        <p:txBody>
          <a:bodyPr anchor="ctr"/>
          <a:lstStyle/>
          <a:p>
            <a:r>
              <a:rPr lang="pt-BR" sz="3600" b="1">
                <a:solidFill>
                  <a:srgbClr val="FFFF00"/>
                </a:solidFill>
                <a:latin typeface="Arial" charset="0"/>
              </a:rPr>
              <a:t>Entender o Papel da </a:t>
            </a:r>
            <a:r>
              <a:rPr lang="pt-BR" sz="3600" b="1">
                <a:solidFill>
                  <a:srgbClr val="FFFFFF"/>
                </a:solidFill>
                <a:latin typeface="Arial" charset="0"/>
              </a:rPr>
              <a:t>Biodiversidade</a:t>
            </a:r>
            <a:r>
              <a:rPr lang="pt-BR" sz="3600" b="1">
                <a:solidFill>
                  <a:srgbClr val="FFFF00"/>
                </a:solidFill>
                <a:latin typeface="Arial" charset="0"/>
              </a:rPr>
              <a:t> na Manutenção do </a:t>
            </a:r>
            <a:r>
              <a:rPr lang="pt-BR" sz="3600" b="1">
                <a:solidFill>
                  <a:srgbClr val="FFFFFF"/>
                </a:solidFill>
                <a:latin typeface="Arial" charset="0"/>
              </a:rPr>
              <a:t>Equilíbrio</a:t>
            </a:r>
            <a:r>
              <a:rPr lang="pt-BR" sz="3600" b="1">
                <a:solidFill>
                  <a:srgbClr val="FFFF00"/>
                </a:solidFill>
                <a:latin typeface="Arial" charset="0"/>
              </a:rPr>
              <a:t> Ecológico de Espécies Fitófagas no </a:t>
            </a:r>
            <a:r>
              <a:rPr lang="pt-BR" sz="3600" b="1">
                <a:solidFill>
                  <a:srgbClr val="FFFFFF"/>
                </a:solidFill>
                <a:latin typeface="Arial" charset="0"/>
              </a:rPr>
              <a:t>Agro ecossistema</a:t>
            </a:r>
            <a:endParaRPr lang="pt-BR" sz="3600">
              <a:solidFill>
                <a:srgbClr val="FFFFFF"/>
              </a:solidFill>
              <a:latin typeface="Arial" charset="0"/>
            </a:endParaRPr>
          </a:p>
        </p:txBody>
      </p:sp>
      <p:sp>
        <p:nvSpPr>
          <p:cNvPr id="4" name="TextBox 3"/>
          <p:cNvSpPr txBox="1">
            <a:spLocks noChangeArrowheads="1"/>
          </p:cNvSpPr>
          <p:nvPr/>
        </p:nvSpPr>
        <p:spPr bwMode="auto">
          <a:xfrm>
            <a:off x="3636963" y="5929313"/>
            <a:ext cx="5399087" cy="584200"/>
          </a:xfrm>
          <a:prstGeom prst="rect">
            <a:avLst/>
          </a:prstGeom>
          <a:noFill/>
          <a:ln w="9525">
            <a:noFill/>
            <a:miter lim="800000"/>
            <a:headEnd/>
            <a:tailEnd/>
          </a:ln>
        </p:spPr>
        <p:txBody>
          <a:bodyPr wrap="none">
            <a:spAutoFit/>
          </a:bodyPr>
          <a:lstStyle/>
          <a:p>
            <a:pPr algn="l"/>
            <a:r>
              <a:rPr lang="pt-BR" sz="3200" b="1">
                <a:solidFill>
                  <a:srgbClr val="FFFF00"/>
                </a:solidFill>
                <a:latin typeface="Arial" charset="0"/>
              </a:rPr>
              <a:t>Lembrando sempre que  ...</a:t>
            </a:r>
          </a:p>
        </p:txBody>
      </p:sp>
      <p:sp>
        <p:nvSpPr>
          <p:cNvPr id="466948" name="TextBox 4"/>
          <p:cNvSpPr txBox="1">
            <a:spLocks noChangeArrowheads="1"/>
          </p:cNvSpPr>
          <p:nvPr/>
        </p:nvSpPr>
        <p:spPr bwMode="auto">
          <a:xfrm>
            <a:off x="1611313" y="1928813"/>
            <a:ext cx="4135437" cy="708025"/>
          </a:xfrm>
          <a:prstGeom prst="rect">
            <a:avLst/>
          </a:prstGeom>
          <a:noFill/>
          <a:ln w="9525">
            <a:noFill/>
            <a:miter lim="800000"/>
            <a:headEnd/>
            <a:tailEnd/>
          </a:ln>
        </p:spPr>
        <p:txBody>
          <a:bodyPr wrap="none">
            <a:spAutoFit/>
          </a:bodyPr>
          <a:lstStyle/>
          <a:p>
            <a:r>
              <a:rPr lang="pt-BR" sz="4000" b="1">
                <a:solidFill>
                  <a:srgbClr val="FFFF00"/>
                </a:solidFill>
                <a:latin typeface="Arial" charset="0"/>
                <a:cs typeface="Arial" charset="0"/>
              </a:rPr>
              <a:t>MIP SIGNIFICA: </a:t>
            </a: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amond(i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7970" name="Picture 2"/>
          <p:cNvPicPr>
            <a:picLocks noChangeAspect="1" noChangeArrowheads="1"/>
          </p:cNvPicPr>
          <p:nvPr/>
        </p:nvPicPr>
        <p:blipFill>
          <a:blip r:embed="rId3" cstate="email"/>
          <a:srcRect/>
          <a:stretch>
            <a:fillRect/>
          </a:stretch>
        </p:blipFill>
        <p:spPr bwMode="auto">
          <a:xfrm>
            <a:off x="0" y="0"/>
            <a:ext cx="9906000" cy="6858000"/>
          </a:xfrm>
          <a:prstGeom prst="rect">
            <a:avLst/>
          </a:prstGeom>
          <a:noFill/>
          <a:ln w="9525">
            <a:noFill/>
            <a:miter lim="800000"/>
            <a:headEnd/>
            <a:tailEnd/>
          </a:ln>
        </p:spPr>
      </p:pic>
      <p:sp>
        <p:nvSpPr>
          <p:cNvPr id="467971" name="TextBox 2"/>
          <p:cNvSpPr txBox="1">
            <a:spLocks noChangeArrowheads="1"/>
          </p:cNvSpPr>
          <p:nvPr/>
        </p:nvSpPr>
        <p:spPr bwMode="auto">
          <a:xfrm>
            <a:off x="0" y="0"/>
            <a:ext cx="9906000" cy="1384300"/>
          </a:xfrm>
          <a:prstGeom prst="rect">
            <a:avLst/>
          </a:prstGeom>
          <a:solidFill>
            <a:srgbClr val="0000FF"/>
          </a:solidFill>
          <a:ln w="9525">
            <a:noFill/>
            <a:miter lim="800000"/>
            <a:headEnd/>
            <a:tailEnd/>
          </a:ln>
        </p:spPr>
        <p:txBody>
          <a:bodyPr>
            <a:spAutoFit/>
          </a:bodyPr>
          <a:lstStyle/>
          <a:p>
            <a:r>
              <a:rPr lang="pt-BR" sz="2800" b="1">
                <a:solidFill>
                  <a:srgbClr val="FFFF00"/>
                </a:solidFill>
              </a:rPr>
              <a:t>1º . </a:t>
            </a:r>
            <a:r>
              <a:rPr lang="pt-BR" sz="2800" b="1">
                <a:solidFill>
                  <a:schemeClr val="bg1"/>
                </a:solidFill>
              </a:rPr>
              <a:t> Vegetação nas proximidades do cultivo alvo é importante na manutenção de espécies de insetos, </a:t>
            </a:r>
          </a:p>
          <a:p>
            <a:r>
              <a:rPr lang="pt-BR" sz="2800" b="1">
                <a:solidFill>
                  <a:srgbClr val="FFFF00"/>
                </a:solidFill>
              </a:rPr>
              <a:t>ESPECIALMENTE OS BENÉFICOS </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9570" name="Picture 2"/>
          <p:cNvPicPr>
            <a:picLocks noChangeAspect="1" noChangeArrowheads="1"/>
          </p:cNvPicPr>
          <p:nvPr/>
        </p:nvPicPr>
        <p:blipFill>
          <a:blip r:embed="rId3" cstate="email"/>
          <a:srcRect/>
          <a:stretch>
            <a:fillRect/>
          </a:stretch>
        </p:blipFill>
        <p:spPr bwMode="auto">
          <a:xfrm>
            <a:off x="0" y="0"/>
            <a:ext cx="9906000" cy="6858000"/>
          </a:xfrm>
          <a:prstGeom prst="rect">
            <a:avLst/>
          </a:prstGeom>
          <a:solidFill>
            <a:schemeClr val="accent1"/>
          </a:solidFill>
          <a:ln w="9525">
            <a:noFill/>
            <a:miter lim="800000"/>
            <a:headEnd/>
            <a:tailEnd/>
          </a:ln>
          <a:effectLst>
            <a:prstShdw prst="shdw17" dist="17961" dir="2700000">
              <a:schemeClr val="accent1">
                <a:gamma/>
                <a:shade val="60000"/>
                <a:invGamma/>
              </a:schemeClr>
            </a:prstShdw>
          </a:effectLst>
        </p:spPr>
      </p:pic>
      <p:sp>
        <p:nvSpPr>
          <p:cNvPr id="240643" name="Oval 5"/>
          <p:cNvSpPr>
            <a:spLocks noChangeArrowheads="1"/>
          </p:cNvSpPr>
          <p:nvPr/>
        </p:nvSpPr>
        <p:spPr bwMode="auto">
          <a:xfrm>
            <a:off x="1316038" y="1785938"/>
            <a:ext cx="1247775" cy="1511300"/>
          </a:xfrm>
          <a:prstGeom prst="ellipse">
            <a:avLst/>
          </a:prstGeom>
          <a:noFill/>
          <a:ln w="76200">
            <a:solidFill>
              <a:srgbClr val="0000FF"/>
            </a:solidFill>
            <a:round/>
            <a:headEnd/>
            <a:tailEnd/>
          </a:ln>
          <a:effectLst>
            <a:prstShdw prst="shdw17" dist="17961" dir="2700000">
              <a:srgbClr val="000099"/>
            </a:prstShdw>
          </a:effectLst>
        </p:spPr>
        <p:txBody>
          <a:bodyPr wrap="none" anchor="ctr"/>
          <a:lstStyle/>
          <a:p>
            <a:pPr algn="l"/>
            <a:endParaRPr lang="pt-BR" sz="1800">
              <a:solidFill>
                <a:srgbClr val="000000"/>
              </a:solidFill>
              <a:latin typeface="Arial" charset="0"/>
            </a:endParaRPr>
          </a:p>
        </p:txBody>
      </p:sp>
      <p:sp>
        <p:nvSpPr>
          <p:cNvPr id="240644" name="TextBox 4"/>
          <p:cNvSpPr txBox="1">
            <a:spLocks noChangeArrowheads="1"/>
          </p:cNvSpPr>
          <p:nvPr/>
        </p:nvSpPr>
        <p:spPr bwMode="auto">
          <a:xfrm>
            <a:off x="1547813" y="1857375"/>
            <a:ext cx="874712" cy="1446213"/>
          </a:xfrm>
          <a:prstGeom prst="rect">
            <a:avLst/>
          </a:prstGeom>
          <a:noFill/>
          <a:ln w="9525">
            <a:noFill/>
            <a:miter lim="800000"/>
            <a:headEnd/>
            <a:tailEnd/>
          </a:ln>
        </p:spPr>
        <p:txBody>
          <a:bodyPr wrap="none">
            <a:spAutoFit/>
          </a:bodyPr>
          <a:lstStyle/>
          <a:p>
            <a:pPr algn="l"/>
            <a:r>
              <a:rPr lang="pt-BR" sz="8800" b="1">
                <a:solidFill>
                  <a:srgbClr val="FF0000"/>
                </a:solidFill>
                <a:latin typeface="Arial" charset="0"/>
              </a:rPr>
              <a:t>?</a:t>
            </a:r>
            <a:endParaRPr lang="pt-BR" sz="3600" b="1">
              <a:solidFill>
                <a:srgbClr val="FF0000"/>
              </a:solidFill>
              <a:latin typeface="Arial" charset="0"/>
            </a:endParaRPr>
          </a:p>
        </p:txBody>
      </p:sp>
      <p:sp>
        <p:nvSpPr>
          <p:cNvPr id="468997" name="TextBox 4"/>
          <p:cNvSpPr txBox="1">
            <a:spLocks noChangeArrowheads="1"/>
          </p:cNvSpPr>
          <p:nvPr/>
        </p:nvSpPr>
        <p:spPr bwMode="auto">
          <a:xfrm>
            <a:off x="0" y="6191250"/>
            <a:ext cx="9906000" cy="523875"/>
          </a:xfrm>
          <a:prstGeom prst="rect">
            <a:avLst/>
          </a:prstGeom>
          <a:solidFill>
            <a:srgbClr val="990000"/>
          </a:solidFill>
          <a:ln w="9525">
            <a:noFill/>
            <a:miter lim="800000"/>
            <a:headEnd/>
            <a:tailEnd/>
          </a:ln>
        </p:spPr>
        <p:txBody>
          <a:bodyPr>
            <a:spAutoFit/>
          </a:bodyPr>
          <a:lstStyle/>
          <a:p>
            <a:pPr algn="l"/>
            <a:r>
              <a:rPr lang="pt-BR" sz="2800" b="1">
                <a:solidFill>
                  <a:srgbClr val="FFFF00"/>
                </a:solidFill>
                <a:latin typeface="Arial" charset="0"/>
              </a:rPr>
              <a:t>2º . As pragas são extremamente capazes de adaptar...</a:t>
            </a:r>
          </a:p>
        </p:txBody>
      </p:sp>
      <p:sp>
        <p:nvSpPr>
          <p:cNvPr id="240646" name="TextBox 5"/>
          <p:cNvSpPr txBox="1">
            <a:spLocks noChangeArrowheads="1"/>
          </p:cNvSpPr>
          <p:nvPr/>
        </p:nvSpPr>
        <p:spPr bwMode="auto">
          <a:xfrm>
            <a:off x="850900" y="4357688"/>
            <a:ext cx="4327525" cy="923925"/>
          </a:xfrm>
          <a:prstGeom prst="rect">
            <a:avLst/>
          </a:prstGeom>
          <a:solidFill>
            <a:schemeClr val="accent2"/>
          </a:solidFill>
          <a:ln w="9525">
            <a:noFill/>
            <a:miter lim="800000"/>
            <a:headEnd/>
            <a:tailEnd/>
          </a:ln>
        </p:spPr>
        <p:txBody>
          <a:bodyPr wrap="none">
            <a:spAutoFit/>
          </a:bodyPr>
          <a:lstStyle/>
          <a:p>
            <a:pPr algn="l"/>
            <a:r>
              <a:rPr lang="pt-BR" sz="1800" b="1">
                <a:solidFill>
                  <a:srgbClr val="FFFFFF"/>
                </a:solidFill>
                <a:latin typeface="Arial" charset="0"/>
              </a:rPr>
              <a:t>Dano da lagarta-militar (mede-palmo) </a:t>
            </a:r>
          </a:p>
          <a:p>
            <a:pPr algn="l"/>
            <a:r>
              <a:rPr lang="pt-BR" sz="1800" b="1">
                <a:solidFill>
                  <a:srgbClr val="FFFFFF"/>
                </a:solidFill>
                <a:latin typeface="Arial" charset="0"/>
              </a:rPr>
              <a:t>Dano da lagarta-do-cartucho</a:t>
            </a:r>
          </a:p>
          <a:p>
            <a:pPr algn="l"/>
            <a:r>
              <a:rPr lang="pt-BR" sz="1800" b="1">
                <a:solidFill>
                  <a:srgbClr val="FFFFFF"/>
                </a:solidFill>
                <a:latin typeface="Arial" charset="0"/>
              </a:rPr>
              <a:t>Dano da lagarta-do-trigo</a:t>
            </a:r>
          </a:p>
        </p:txBody>
      </p:sp>
      <p:sp>
        <p:nvSpPr>
          <p:cNvPr id="7" name="Rectangle 6"/>
          <p:cNvSpPr/>
          <p:nvPr/>
        </p:nvSpPr>
        <p:spPr>
          <a:xfrm>
            <a:off x="5649913" y="4429125"/>
            <a:ext cx="387350" cy="214313"/>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pt-BR" sz="1800">
              <a:solidFill>
                <a:srgbClr val="FFFFFF"/>
              </a:solidFill>
            </a:endParaRPr>
          </a:p>
        </p:txBody>
      </p:sp>
      <p:sp>
        <p:nvSpPr>
          <p:cNvPr id="8" name="Rectangle 7"/>
          <p:cNvSpPr/>
          <p:nvPr/>
        </p:nvSpPr>
        <p:spPr>
          <a:xfrm>
            <a:off x="5649913" y="4714875"/>
            <a:ext cx="387350" cy="214313"/>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pt-BR" sz="1800">
              <a:solidFill>
                <a:srgbClr val="FFFFFF"/>
              </a:solidFill>
            </a:endParaRPr>
          </a:p>
        </p:txBody>
      </p:sp>
      <p:sp>
        <p:nvSpPr>
          <p:cNvPr id="9" name="Rectangle 8"/>
          <p:cNvSpPr/>
          <p:nvPr/>
        </p:nvSpPr>
        <p:spPr>
          <a:xfrm>
            <a:off x="5649913" y="5000625"/>
            <a:ext cx="387350" cy="214313"/>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pt-BR" sz="1800">
              <a:solidFill>
                <a:srgbClr val="FFFFFF"/>
              </a:solidFill>
            </a:endParaRPr>
          </a:p>
        </p:txBody>
      </p:sp>
      <p:sp>
        <p:nvSpPr>
          <p:cNvPr id="10" name="TextBox 9"/>
          <p:cNvSpPr txBox="1">
            <a:spLocks noChangeArrowheads="1"/>
          </p:cNvSpPr>
          <p:nvPr/>
        </p:nvSpPr>
        <p:spPr bwMode="auto">
          <a:xfrm>
            <a:off x="5649913" y="4643438"/>
            <a:ext cx="312737" cy="369887"/>
          </a:xfrm>
          <a:prstGeom prst="rect">
            <a:avLst/>
          </a:prstGeom>
          <a:noFill/>
          <a:ln w="9525">
            <a:noFill/>
            <a:miter lim="800000"/>
            <a:headEnd/>
            <a:tailEnd/>
          </a:ln>
        </p:spPr>
        <p:txBody>
          <a:bodyPr wrap="none">
            <a:spAutoFit/>
          </a:bodyPr>
          <a:lstStyle/>
          <a:p>
            <a:pPr algn="l"/>
            <a:r>
              <a:rPr lang="pt-BR" sz="1800" b="1">
                <a:solidFill>
                  <a:srgbClr val="FFFF00"/>
                </a:solidFill>
                <a:latin typeface="Arial" charset="0"/>
              </a:rPr>
              <a:t>x</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8957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064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4064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4064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0643" grpId="0" animBg="1"/>
      <p:bldP spid="240644" grpId="0"/>
      <p:bldP spid="240646" grpId="0" animBg="1"/>
      <p:bldP spid="7" grpId="0" animBg="1"/>
      <p:bldP spid="8" grpId="0" animBg="1"/>
      <p:bldP spid="9" grpId="0" animBg="1"/>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000FF"/>
        </a:solidFill>
        <a:effectLst/>
      </p:bgPr>
    </p:bg>
    <p:spTree>
      <p:nvGrpSpPr>
        <p:cNvPr id="1" name=""/>
        <p:cNvGrpSpPr/>
        <p:nvPr/>
      </p:nvGrpSpPr>
      <p:grpSpPr>
        <a:xfrm>
          <a:off x="0" y="0"/>
          <a:ext cx="0" cy="0"/>
          <a:chOff x="0" y="0"/>
          <a:chExt cx="0" cy="0"/>
        </a:xfrm>
      </p:grpSpPr>
      <p:pic>
        <p:nvPicPr>
          <p:cNvPr id="470018" name="Picture 1" descr="Figura32.jpg"/>
          <p:cNvPicPr>
            <a:picLocks noChangeAspect="1"/>
          </p:cNvPicPr>
          <p:nvPr/>
        </p:nvPicPr>
        <p:blipFill>
          <a:blip r:embed="rId3" cstate="email"/>
          <a:srcRect/>
          <a:stretch>
            <a:fillRect/>
          </a:stretch>
        </p:blipFill>
        <p:spPr bwMode="auto">
          <a:xfrm>
            <a:off x="0" y="1565275"/>
            <a:ext cx="9906000" cy="5292725"/>
          </a:xfrm>
          <a:prstGeom prst="rect">
            <a:avLst/>
          </a:prstGeom>
          <a:noFill/>
          <a:ln w="9525">
            <a:noFill/>
            <a:miter lim="800000"/>
            <a:headEnd/>
            <a:tailEnd/>
          </a:ln>
        </p:spPr>
      </p:pic>
      <p:sp>
        <p:nvSpPr>
          <p:cNvPr id="470019" name="TextBox 2"/>
          <p:cNvSpPr txBox="1">
            <a:spLocks noChangeArrowheads="1"/>
          </p:cNvSpPr>
          <p:nvPr/>
        </p:nvSpPr>
        <p:spPr bwMode="auto">
          <a:xfrm>
            <a:off x="0" y="428625"/>
            <a:ext cx="6672263" cy="584200"/>
          </a:xfrm>
          <a:prstGeom prst="rect">
            <a:avLst/>
          </a:prstGeom>
          <a:noFill/>
          <a:ln w="9525">
            <a:noFill/>
            <a:miter lim="800000"/>
            <a:headEnd/>
            <a:tailEnd/>
          </a:ln>
        </p:spPr>
        <p:txBody>
          <a:bodyPr wrap="none">
            <a:spAutoFit/>
          </a:bodyPr>
          <a:lstStyle/>
          <a:p>
            <a:pPr algn="l"/>
            <a:r>
              <a:rPr lang="pt-BR" sz="3200" b="1">
                <a:solidFill>
                  <a:srgbClr val="FFFF00"/>
                </a:solidFill>
                <a:latin typeface="Arial" charset="0"/>
              </a:rPr>
              <a:t>Lagarta-do-cartucho em tomate...</a:t>
            </a:r>
          </a:p>
        </p:txBody>
      </p:sp>
      <p:sp>
        <p:nvSpPr>
          <p:cNvPr id="470020" name="TextBox 4"/>
          <p:cNvSpPr txBox="1">
            <a:spLocks noChangeArrowheads="1"/>
          </p:cNvSpPr>
          <p:nvPr/>
        </p:nvSpPr>
        <p:spPr bwMode="auto">
          <a:xfrm>
            <a:off x="738188" y="6072188"/>
            <a:ext cx="8880475" cy="523875"/>
          </a:xfrm>
          <a:prstGeom prst="rect">
            <a:avLst/>
          </a:prstGeom>
          <a:solidFill>
            <a:srgbClr val="990000"/>
          </a:solidFill>
          <a:ln w="9525">
            <a:noFill/>
            <a:miter lim="800000"/>
            <a:headEnd/>
            <a:tailEnd/>
          </a:ln>
        </p:spPr>
        <p:txBody>
          <a:bodyPr wrap="none">
            <a:spAutoFit/>
          </a:bodyPr>
          <a:lstStyle/>
          <a:p>
            <a:pPr algn="l"/>
            <a:r>
              <a:rPr lang="pt-BR" sz="2800" b="1">
                <a:solidFill>
                  <a:srgbClr val="FFFFFF"/>
                </a:solidFill>
                <a:latin typeface="Arial" charset="0"/>
              </a:rPr>
              <a:t>As pragas são extremamente capazes de adaptar...</a:t>
            </a:r>
          </a:p>
        </p:txBody>
      </p:sp>
      <p:sp>
        <p:nvSpPr>
          <p:cNvPr id="5" name="Oval 4"/>
          <p:cNvSpPr/>
          <p:nvPr/>
        </p:nvSpPr>
        <p:spPr>
          <a:xfrm>
            <a:off x="1166813" y="2857500"/>
            <a:ext cx="1857375" cy="142875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pt-BR"/>
          </a:p>
        </p:txBody>
      </p:sp>
      <p:sp>
        <p:nvSpPr>
          <p:cNvPr id="6" name="Oval 5"/>
          <p:cNvSpPr/>
          <p:nvPr/>
        </p:nvSpPr>
        <p:spPr>
          <a:xfrm>
            <a:off x="7739063" y="3714750"/>
            <a:ext cx="1857375" cy="142875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pt-BR"/>
          </a:p>
        </p:txBody>
      </p:sp>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42" name="Title 1"/>
          <p:cNvSpPr>
            <a:spLocks noGrp="1"/>
          </p:cNvSpPr>
          <p:nvPr>
            <p:ph type="title"/>
          </p:nvPr>
        </p:nvSpPr>
        <p:spPr/>
        <p:txBody>
          <a:bodyPr/>
          <a:lstStyle/>
          <a:p>
            <a:endParaRPr lang="pt-BR" smtClean="0"/>
          </a:p>
        </p:txBody>
      </p:sp>
      <p:pic>
        <p:nvPicPr>
          <p:cNvPr id="471043" name="Content Placeholder 3" descr="Figura34.jpg"/>
          <p:cNvPicPr>
            <a:picLocks noGrp="1" noChangeAspect="1"/>
          </p:cNvPicPr>
          <p:nvPr>
            <p:ph idx="1"/>
          </p:nvPr>
        </p:nvPicPr>
        <p:blipFill>
          <a:blip r:embed="rId3" cstate="email"/>
          <a:srcRect/>
          <a:stretch>
            <a:fillRect/>
          </a:stretch>
        </p:blipFill>
        <p:spPr>
          <a:xfrm>
            <a:off x="231775" y="214313"/>
            <a:ext cx="9364663" cy="6002337"/>
          </a:xfrm>
        </p:spPr>
      </p:pic>
      <p:sp>
        <p:nvSpPr>
          <p:cNvPr id="471044" name="TextBox 2"/>
          <p:cNvSpPr txBox="1">
            <a:spLocks noChangeArrowheads="1"/>
          </p:cNvSpPr>
          <p:nvPr/>
        </p:nvSpPr>
        <p:spPr bwMode="auto">
          <a:xfrm>
            <a:off x="238125" y="214313"/>
            <a:ext cx="6648450" cy="584200"/>
          </a:xfrm>
          <a:prstGeom prst="rect">
            <a:avLst/>
          </a:prstGeom>
          <a:solidFill>
            <a:schemeClr val="accent2"/>
          </a:solidFill>
          <a:ln w="9525">
            <a:noFill/>
            <a:miter lim="800000"/>
            <a:headEnd/>
            <a:tailEnd/>
          </a:ln>
        </p:spPr>
        <p:txBody>
          <a:bodyPr wrap="none">
            <a:spAutoFit/>
          </a:bodyPr>
          <a:lstStyle/>
          <a:p>
            <a:pPr algn="l"/>
            <a:r>
              <a:rPr lang="pt-BR" sz="3200" b="1">
                <a:solidFill>
                  <a:srgbClr val="FFFF00"/>
                </a:solidFill>
                <a:latin typeface="Arial" charset="0"/>
              </a:rPr>
              <a:t>Lagarta-do-cartucho em goiaba...</a:t>
            </a:r>
          </a:p>
        </p:txBody>
      </p:sp>
      <p:sp>
        <p:nvSpPr>
          <p:cNvPr id="471045" name="TextBox 4"/>
          <p:cNvSpPr txBox="1">
            <a:spLocks noChangeArrowheads="1"/>
          </p:cNvSpPr>
          <p:nvPr/>
        </p:nvSpPr>
        <p:spPr bwMode="auto">
          <a:xfrm>
            <a:off x="738188" y="6072188"/>
            <a:ext cx="8880475" cy="523875"/>
          </a:xfrm>
          <a:prstGeom prst="rect">
            <a:avLst/>
          </a:prstGeom>
          <a:solidFill>
            <a:srgbClr val="990000"/>
          </a:solidFill>
          <a:ln w="9525">
            <a:noFill/>
            <a:miter lim="800000"/>
            <a:headEnd/>
            <a:tailEnd/>
          </a:ln>
        </p:spPr>
        <p:txBody>
          <a:bodyPr wrap="none">
            <a:spAutoFit/>
          </a:bodyPr>
          <a:lstStyle/>
          <a:p>
            <a:pPr algn="l"/>
            <a:r>
              <a:rPr lang="pt-BR" sz="2800" b="1">
                <a:solidFill>
                  <a:srgbClr val="FFFFFF"/>
                </a:solidFill>
                <a:latin typeface="Arial" charset="0"/>
              </a:rPr>
              <a:t>As pragas são extremamente capazes de adaptar...</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000FF"/>
        </a:solidFill>
        <a:effectLst/>
      </p:bgPr>
    </p:bg>
    <p:spTree>
      <p:nvGrpSpPr>
        <p:cNvPr id="1" name=""/>
        <p:cNvGrpSpPr/>
        <p:nvPr/>
      </p:nvGrpSpPr>
      <p:grpSpPr>
        <a:xfrm>
          <a:off x="0" y="0"/>
          <a:ext cx="0" cy="0"/>
          <a:chOff x="0" y="0"/>
          <a:chExt cx="0" cy="0"/>
        </a:xfrm>
      </p:grpSpPr>
      <p:pic>
        <p:nvPicPr>
          <p:cNvPr id="472066" name="Picture 1" descr="Figura31.jpg"/>
          <p:cNvPicPr>
            <a:picLocks noChangeAspect="1"/>
          </p:cNvPicPr>
          <p:nvPr/>
        </p:nvPicPr>
        <p:blipFill>
          <a:blip r:embed="rId3" cstate="email"/>
          <a:srcRect/>
          <a:stretch>
            <a:fillRect/>
          </a:stretch>
        </p:blipFill>
        <p:spPr bwMode="auto">
          <a:xfrm>
            <a:off x="309563" y="857250"/>
            <a:ext cx="9366250" cy="5003800"/>
          </a:xfrm>
          <a:prstGeom prst="rect">
            <a:avLst/>
          </a:prstGeom>
          <a:noFill/>
          <a:ln w="9525">
            <a:noFill/>
            <a:miter lim="800000"/>
            <a:headEnd/>
            <a:tailEnd/>
          </a:ln>
        </p:spPr>
      </p:pic>
      <p:sp>
        <p:nvSpPr>
          <p:cNvPr id="472067" name="TextBox 2"/>
          <p:cNvSpPr txBox="1">
            <a:spLocks noChangeArrowheads="1"/>
          </p:cNvSpPr>
          <p:nvPr/>
        </p:nvSpPr>
        <p:spPr bwMode="auto">
          <a:xfrm>
            <a:off x="919163" y="5548313"/>
            <a:ext cx="7534275" cy="523875"/>
          </a:xfrm>
          <a:prstGeom prst="rect">
            <a:avLst/>
          </a:prstGeom>
          <a:solidFill>
            <a:srgbClr val="C00000"/>
          </a:solidFill>
          <a:ln w="9525">
            <a:noFill/>
            <a:miter lim="800000"/>
            <a:headEnd/>
            <a:tailEnd/>
          </a:ln>
        </p:spPr>
        <p:txBody>
          <a:bodyPr wrap="none">
            <a:spAutoFit/>
          </a:bodyPr>
          <a:lstStyle/>
          <a:p>
            <a:pPr algn="l"/>
            <a:r>
              <a:rPr lang="pt-BR" sz="2800" b="1">
                <a:solidFill>
                  <a:srgbClr val="FFFF00"/>
                </a:solidFill>
                <a:latin typeface="Arial" charset="0"/>
              </a:rPr>
              <a:t>Lesma e cochonilha como pragas de milho</a:t>
            </a:r>
          </a:p>
        </p:txBody>
      </p:sp>
      <p:sp>
        <p:nvSpPr>
          <p:cNvPr id="472068" name="TextBox 3"/>
          <p:cNvSpPr txBox="1">
            <a:spLocks noChangeArrowheads="1"/>
          </p:cNvSpPr>
          <p:nvPr/>
        </p:nvSpPr>
        <p:spPr bwMode="auto">
          <a:xfrm>
            <a:off x="469900" y="285750"/>
            <a:ext cx="6029325" cy="584200"/>
          </a:xfrm>
          <a:prstGeom prst="rect">
            <a:avLst/>
          </a:prstGeom>
          <a:noFill/>
          <a:ln w="9525">
            <a:noFill/>
            <a:miter lim="800000"/>
            <a:headEnd/>
            <a:tailEnd/>
          </a:ln>
        </p:spPr>
        <p:txBody>
          <a:bodyPr wrap="none">
            <a:spAutoFit/>
          </a:bodyPr>
          <a:lstStyle/>
          <a:p>
            <a:r>
              <a:rPr lang="pt-BR" sz="3200" b="1">
                <a:solidFill>
                  <a:schemeClr val="bg1"/>
                </a:solidFill>
              </a:rPr>
              <a:t>Novas pragas...novos hospedeiros</a:t>
            </a:r>
          </a:p>
        </p:txBody>
      </p:sp>
      <p:sp>
        <p:nvSpPr>
          <p:cNvPr id="472069" name="TextBox 4"/>
          <p:cNvSpPr txBox="1">
            <a:spLocks noChangeArrowheads="1"/>
          </p:cNvSpPr>
          <p:nvPr/>
        </p:nvSpPr>
        <p:spPr bwMode="auto">
          <a:xfrm>
            <a:off x="738188" y="6072188"/>
            <a:ext cx="8880475" cy="523875"/>
          </a:xfrm>
          <a:prstGeom prst="rect">
            <a:avLst/>
          </a:prstGeom>
          <a:solidFill>
            <a:srgbClr val="990000"/>
          </a:solidFill>
          <a:ln w="9525">
            <a:noFill/>
            <a:miter lim="800000"/>
            <a:headEnd/>
            <a:tailEnd/>
          </a:ln>
        </p:spPr>
        <p:txBody>
          <a:bodyPr wrap="none">
            <a:spAutoFit/>
          </a:bodyPr>
          <a:lstStyle/>
          <a:p>
            <a:pPr algn="l"/>
            <a:r>
              <a:rPr lang="pt-BR" sz="2800" b="1">
                <a:solidFill>
                  <a:srgbClr val="FFFFFF"/>
                </a:solidFill>
                <a:latin typeface="Arial" charset="0"/>
              </a:rPr>
              <a:t>As pragas são extremamente capazes de adaptar...</a:t>
            </a:r>
          </a:p>
        </p:txBody>
      </p:sp>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3090" name="TextBox 2"/>
          <p:cNvSpPr txBox="1">
            <a:spLocks noChangeArrowheads="1"/>
          </p:cNvSpPr>
          <p:nvPr/>
        </p:nvSpPr>
        <p:spPr bwMode="auto">
          <a:xfrm>
            <a:off x="469900" y="285750"/>
            <a:ext cx="6029325" cy="584200"/>
          </a:xfrm>
          <a:prstGeom prst="rect">
            <a:avLst/>
          </a:prstGeom>
          <a:noFill/>
          <a:ln w="9525">
            <a:noFill/>
            <a:miter lim="800000"/>
            <a:headEnd/>
            <a:tailEnd/>
          </a:ln>
        </p:spPr>
        <p:txBody>
          <a:bodyPr wrap="none">
            <a:spAutoFit/>
          </a:bodyPr>
          <a:lstStyle/>
          <a:p>
            <a:r>
              <a:rPr lang="pt-BR" sz="3200" b="1"/>
              <a:t>Novas pragas...novos hospedeiros</a:t>
            </a:r>
          </a:p>
        </p:txBody>
      </p:sp>
      <p:sp>
        <p:nvSpPr>
          <p:cNvPr id="473091" name="TextBox 4"/>
          <p:cNvSpPr txBox="1">
            <a:spLocks noChangeArrowheads="1"/>
          </p:cNvSpPr>
          <p:nvPr/>
        </p:nvSpPr>
        <p:spPr bwMode="auto">
          <a:xfrm>
            <a:off x="738188" y="6072188"/>
            <a:ext cx="8880475" cy="523875"/>
          </a:xfrm>
          <a:prstGeom prst="rect">
            <a:avLst/>
          </a:prstGeom>
          <a:solidFill>
            <a:srgbClr val="990000"/>
          </a:solidFill>
          <a:ln w="9525">
            <a:noFill/>
            <a:miter lim="800000"/>
            <a:headEnd/>
            <a:tailEnd/>
          </a:ln>
        </p:spPr>
        <p:txBody>
          <a:bodyPr wrap="none">
            <a:spAutoFit/>
          </a:bodyPr>
          <a:lstStyle/>
          <a:p>
            <a:pPr algn="l"/>
            <a:r>
              <a:rPr lang="pt-BR" sz="2800" b="1">
                <a:solidFill>
                  <a:srgbClr val="FFFFFF"/>
                </a:solidFill>
                <a:latin typeface="Arial" charset="0"/>
              </a:rPr>
              <a:t>As pragas são extremamente capazes de adaptar...</a:t>
            </a:r>
          </a:p>
        </p:txBody>
      </p:sp>
      <p:pic>
        <p:nvPicPr>
          <p:cNvPr id="473092" name="Picture 5" descr="PIOLHO.jpg"/>
          <p:cNvPicPr>
            <a:picLocks noChangeAspect="1"/>
          </p:cNvPicPr>
          <p:nvPr/>
        </p:nvPicPr>
        <p:blipFill>
          <a:blip r:embed="rId3" cstate="email"/>
          <a:srcRect/>
          <a:stretch>
            <a:fillRect/>
          </a:stretch>
        </p:blipFill>
        <p:spPr bwMode="auto">
          <a:xfrm>
            <a:off x="1881188" y="928688"/>
            <a:ext cx="6072187" cy="4938712"/>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4114" name="Picture 3" descr="Figura28.jpg"/>
          <p:cNvPicPr>
            <a:picLocks noChangeAspect="1"/>
          </p:cNvPicPr>
          <p:nvPr/>
        </p:nvPicPr>
        <p:blipFill>
          <a:blip r:embed="rId3" cstate="email"/>
          <a:srcRect/>
          <a:stretch>
            <a:fillRect/>
          </a:stretch>
        </p:blipFill>
        <p:spPr bwMode="auto">
          <a:xfrm>
            <a:off x="231775" y="142875"/>
            <a:ext cx="9377363" cy="6057900"/>
          </a:xfrm>
          <a:prstGeom prst="rect">
            <a:avLst/>
          </a:prstGeom>
          <a:noFill/>
          <a:ln w="9525">
            <a:noFill/>
            <a:miter lim="800000"/>
            <a:headEnd/>
            <a:tailEnd/>
          </a:ln>
        </p:spPr>
      </p:pic>
      <p:sp>
        <p:nvSpPr>
          <p:cNvPr id="474115" name="TextBox 2"/>
          <p:cNvSpPr txBox="1">
            <a:spLocks noChangeArrowheads="1"/>
          </p:cNvSpPr>
          <p:nvPr/>
        </p:nvSpPr>
        <p:spPr bwMode="auto">
          <a:xfrm>
            <a:off x="469900" y="285750"/>
            <a:ext cx="6029325" cy="584200"/>
          </a:xfrm>
          <a:prstGeom prst="rect">
            <a:avLst/>
          </a:prstGeom>
          <a:noFill/>
          <a:ln w="9525">
            <a:noFill/>
            <a:miter lim="800000"/>
            <a:headEnd/>
            <a:tailEnd/>
          </a:ln>
        </p:spPr>
        <p:txBody>
          <a:bodyPr wrap="none">
            <a:spAutoFit/>
          </a:bodyPr>
          <a:lstStyle/>
          <a:p>
            <a:r>
              <a:rPr lang="pt-BR" sz="3200" b="1"/>
              <a:t>Novas pragas...novos hospedeiros</a:t>
            </a:r>
          </a:p>
        </p:txBody>
      </p:sp>
      <p:sp>
        <p:nvSpPr>
          <p:cNvPr id="474116" name="TextBox 4"/>
          <p:cNvSpPr txBox="1">
            <a:spLocks noChangeArrowheads="1"/>
          </p:cNvSpPr>
          <p:nvPr/>
        </p:nvSpPr>
        <p:spPr bwMode="auto">
          <a:xfrm>
            <a:off x="738188" y="6072188"/>
            <a:ext cx="8880475" cy="523875"/>
          </a:xfrm>
          <a:prstGeom prst="rect">
            <a:avLst/>
          </a:prstGeom>
          <a:solidFill>
            <a:srgbClr val="990000"/>
          </a:solidFill>
          <a:ln w="9525">
            <a:noFill/>
            <a:miter lim="800000"/>
            <a:headEnd/>
            <a:tailEnd/>
          </a:ln>
        </p:spPr>
        <p:txBody>
          <a:bodyPr wrap="none">
            <a:spAutoFit/>
          </a:bodyPr>
          <a:lstStyle/>
          <a:p>
            <a:pPr algn="l"/>
            <a:r>
              <a:rPr lang="pt-BR" sz="2800" b="1">
                <a:solidFill>
                  <a:srgbClr val="FFFFFF"/>
                </a:solidFill>
                <a:latin typeface="Arial" charset="0"/>
              </a:rPr>
              <a:t>As pragas são extremamente capazes de adaptar...</a:t>
            </a:r>
          </a:p>
        </p:txBody>
      </p:sp>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5138" name="TextBox 2"/>
          <p:cNvSpPr txBox="1">
            <a:spLocks noChangeArrowheads="1"/>
          </p:cNvSpPr>
          <p:nvPr/>
        </p:nvSpPr>
        <p:spPr bwMode="auto">
          <a:xfrm>
            <a:off x="469900" y="285750"/>
            <a:ext cx="6029325" cy="584200"/>
          </a:xfrm>
          <a:prstGeom prst="rect">
            <a:avLst/>
          </a:prstGeom>
          <a:noFill/>
          <a:ln w="9525">
            <a:noFill/>
            <a:miter lim="800000"/>
            <a:headEnd/>
            <a:tailEnd/>
          </a:ln>
        </p:spPr>
        <p:txBody>
          <a:bodyPr wrap="none">
            <a:spAutoFit/>
          </a:bodyPr>
          <a:lstStyle/>
          <a:p>
            <a:r>
              <a:rPr lang="pt-BR" sz="3200" b="1"/>
              <a:t>Novas pragas...novos hospedeiros</a:t>
            </a:r>
          </a:p>
        </p:txBody>
      </p:sp>
      <p:sp>
        <p:nvSpPr>
          <p:cNvPr id="475139" name="TextBox 4"/>
          <p:cNvSpPr txBox="1">
            <a:spLocks noChangeArrowheads="1"/>
          </p:cNvSpPr>
          <p:nvPr/>
        </p:nvSpPr>
        <p:spPr bwMode="auto">
          <a:xfrm>
            <a:off x="738188" y="6072188"/>
            <a:ext cx="8880475" cy="523875"/>
          </a:xfrm>
          <a:prstGeom prst="rect">
            <a:avLst/>
          </a:prstGeom>
          <a:solidFill>
            <a:srgbClr val="990000"/>
          </a:solidFill>
          <a:ln w="9525">
            <a:noFill/>
            <a:miter lim="800000"/>
            <a:headEnd/>
            <a:tailEnd/>
          </a:ln>
        </p:spPr>
        <p:txBody>
          <a:bodyPr wrap="none">
            <a:spAutoFit/>
          </a:bodyPr>
          <a:lstStyle/>
          <a:p>
            <a:pPr algn="l"/>
            <a:r>
              <a:rPr lang="pt-BR" sz="2800" b="1">
                <a:solidFill>
                  <a:srgbClr val="FFFFFF"/>
                </a:solidFill>
                <a:latin typeface="Arial" charset="0"/>
              </a:rPr>
              <a:t>As pragas são extremamente capazes de adaptar...</a:t>
            </a:r>
          </a:p>
        </p:txBody>
      </p:sp>
      <p:pic>
        <p:nvPicPr>
          <p:cNvPr id="2017282" name="Picture 2"/>
          <p:cNvPicPr>
            <a:picLocks noChangeAspect="1" noChangeArrowheads="1"/>
          </p:cNvPicPr>
          <p:nvPr/>
        </p:nvPicPr>
        <p:blipFill>
          <a:blip r:embed="rId3" cstate="email"/>
          <a:srcRect/>
          <a:stretch>
            <a:fillRect/>
          </a:stretch>
        </p:blipFill>
        <p:spPr bwMode="auto">
          <a:xfrm>
            <a:off x="1262063" y="857250"/>
            <a:ext cx="6858000" cy="5143500"/>
          </a:xfrm>
          <a:prstGeom prst="rect">
            <a:avLst/>
          </a:prstGeom>
          <a:noFill/>
          <a:ln w="9525">
            <a:noFill/>
            <a:miter lim="800000"/>
            <a:headEnd/>
            <a:tailEnd/>
          </a:ln>
          <a:effectLst>
            <a:prstShdw prst="shdw17" dist="17961" dir="2700000">
              <a:schemeClr val="accent1">
                <a:gamma/>
                <a:shade val="60000"/>
                <a:invGamma/>
              </a:schemeClr>
            </a:prstShdw>
          </a:effectLst>
        </p:spPr>
      </p:pic>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8514" name="Content Placeholder 2"/>
          <p:cNvSpPr>
            <a:spLocks noGrp="1"/>
          </p:cNvSpPr>
          <p:nvPr>
            <p:ph idx="1"/>
          </p:nvPr>
        </p:nvSpPr>
        <p:spPr/>
        <p:txBody>
          <a:bodyPr/>
          <a:lstStyle/>
          <a:p>
            <a:r>
              <a:rPr lang="pt-BR" sz="2800" b="1" smtClean="0"/>
              <a:t>O principal alvo do milho </a:t>
            </a:r>
            <a:r>
              <a:rPr lang="pt-BR" sz="2800" b="1" i="1" smtClean="0"/>
              <a:t>Bt</a:t>
            </a:r>
            <a:r>
              <a:rPr lang="pt-BR" sz="2800" b="1" smtClean="0"/>
              <a:t>, são os insetos fitófagos dentro da ordem Lepidoptera. </a:t>
            </a:r>
          </a:p>
          <a:p>
            <a:endParaRPr lang="pt-BR" sz="2800" b="1" smtClean="0"/>
          </a:p>
          <a:p>
            <a:r>
              <a:rPr lang="pt-BR" sz="2800" b="1" smtClean="0">
                <a:solidFill>
                  <a:srgbClr val="0000FF"/>
                </a:solidFill>
              </a:rPr>
              <a:t>As cultivares da atualidade expressam a toxina Cry 1A(b) (MON 810 e Bt11) ou a toxina Cry 1F (Herculex).</a:t>
            </a:r>
            <a:r>
              <a:rPr lang="pt-BR" sz="2800" b="1" smtClean="0"/>
              <a:t> </a:t>
            </a:r>
          </a:p>
          <a:p>
            <a:endParaRPr lang="pt-BR" sz="2800" b="1" smtClean="0"/>
          </a:p>
          <a:p>
            <a:r>
              <a:rPr lang="pt-BR" sz="2800" b="1" smtClean="0"/>
              <a:t>Especificamente, o milho Bt é dirigido para a lagarta-do-cartucho; a lagarta-da-espiga </a:t>
            </a:r>
            <a:r>
              <a:rPr lang="pt-BR" sz="2800" b="1" i="1" smtClean="0"/>
              <a:t>Helicoverpa zea</a:t>
            </a:r>
            <a:r>
              <a:rPr lang="pt-BR" sz="2800" b="1" smtClean="0"/>
              <a:t> (Boddie) e a broca-da-cana-de-acúcar, </a:t>
            </a:r>
            <a:r>
              <a:rPr lang="pt-BR" sz="2800" b="1" i="1" smtClean="0"/>
              <a:t>D. saccharalis</a:t>
            </a:r>
            <a:r>
              <a:rPr lang="pt-BR" sz="2800" b="1" smtClean="0"/>
              <a:t> (Fabricius). </a:t>
            </a:r>
          </a:p>
        </p:txBody>
      </p:sp>
      <p:sp>
        <p:nvSpPr>
          <p:cNvPr id="448515" name="Title 1"/>
          <p:cNvSpPr>
            <a:spLocks noGrp="1"/>
          </p:cNvSpPr>
          <p:nvPr>
            <p:ph type="title"/>
          </p:nvPr>
        </p:nvSpPr>
        <p:spPr>
          <a:solidFill>
            <a:srgbClr val="C00000"/>
          </a:solidFill>
        </p:spPr>
        <p:txBody>
          <a:bodyPr/>
          <a:lstStyle/>
          <a:p>
            <a:r>
              <a:rPr lang="pt-BR" b="1" smtClean="0">
                <a:solidFill>
                  <a:schemeClr val="bg1"/>
                </a:solidFill>
              </a:rPr>
              <a:t>MIP MILHO</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6162" name="TextBox 2"/>
          <p:cNvSpPr txBox="1">
            <a:spLocks noChangeArrowheads="1"/>
          </p:cNvSpPr>
          <p:nvPr/>
        </p:nvSpPr>
        <p:spPr bwMode="auto">
          <a:xfrm>
            <a:off x="469900" y="285750"/>
            <a:ext cx="6029325" cy="584200"/>
          </a:xfrm>
          <a:prstGeom prst="rect">
            <a:avLst/>
          </a:prstGeom>
          <a:noFill/>
          <a:ln w="9525">
            <a:noFill/>
            <a:miter lim="800000"/>
            <a:headEnd/>
            <a:tailEnd/>
          </a:ln>
        </p:spPr>
        <p:txBody>
          <a:bodyPr wrap="none">
            <a:spAutoFit/>
          </a:bodyPr>
          <a:lstStyle/>
          <a:p>
            <a:r>
              <a:rPr lang="pt-BR" sz="3200" b="1"/>
              <a:t>Novas pragas...novos hospedeiros</a:t>
            </a:r>
          </a:p>
        </p:txBody>
      </p:sp>
      <p:sp>
        <p:nvSpPr>
          <p:cNvPr id="476163" name="TextBox 4"/>
          <p:cNvSpPr txBox="1">
            <a:spLocks noChangeArrowheads="1"/>
          </p:cNvSpPr>
          <p:nvPr/>
        </p:nvSpPr>
        <p:spPr bwMode="auto">
          <a:xfrm>
            <a:off x="738188" y="6072188"/>
            <a:ext cx="8880475" cy="523875"/>
          </a:xfrm>
          <a:prstGeom prst="rect">
            <a:avLst/>
          </a:prstGeom>
          <a:solidFill>
            <a:srgbClr val="990000"/>
          </a:solidFill>
          <a:ln w="9525">
            <a:noFill/>
            <a:miter lim="800000"/>
            <a:headEnd/>
            <a:tailEnd/>
          </a:ln>
        </p:spPr>
        <p:txBody>
          <a:bodyPr wrap="none">
            <a:spAutoFit/>
          </a:bodyPr>
          <a:lstStyle/>
          <a:p>
            <a:pPr algn="l"/>
            <a:r>
              <a:rPr lang="pt-BR" sz="2800" b="1">
                <a:solidFill>
                  <a:srgbClr val="FFFFFF"/>
                </a:solidFill>
                <a:latin typeface="Arial" charset="0"/>
              </a:rPr>
              <a:t>As pragas são extremamente capazes de adaptar...</a:t>
            </a:r>
          </a:p>
        </p:txBody>
      </p:sp>
      <p:pic>
        <p:nvPicPr>
          <p:cNvPr id="2018306" name="Picture 2"/>
          <p:cNvPicPr>
            <a:picLocks noChangeAspect="1" noChangeArrowheads="1"/>
          </p:cNvPicPr>
          <p:nvPr/>
        </p:nvPicPr>
        <p:blipFill>
          <a:blip r:embed="rId3" cstate="email"/>
          <a:srcRect/>
          <a:stretch>
            <a:fillRect/>
          </a:stretch>
        </p:blipFill>
        <p:spPr bwMode="auto">
          <a:xfrm>
            <a:off x="166688" y="1500188"/>
            <a:ext cx="4667250" cy="3500437"/>
          </a:xfrm>
          <a:prstGeom prst="rect">
            <a:avLst/>
          </a:prstGeom>
          <a:noFill/>
          <a:ln w="9525">
            <a:noFill/>
            <a:miter lim="800000"/>
            <a:headEnd/>
            <a:tailEnd/>
          </a:ln>
          <a:effectLst>
            <a:prstShdw prst="shdw17" dist="17961" dir="2700000">
              <a:schemeClr val="accent1">
                <a:gamma/>
                <a:shade val="60000"/>
                <a:invGamma/>
              </a:schemeClr>
            </a:prstShdw>
          </a:effectLst>
        </p:spPr>
      </p:pic>
      <p:pic>
        <p:nvPicPr>
          <p:cNvPr id="2018307" name="Picture 3"/>
          <p:cNvPicPr>
            <a:picLocks noChangeAspect="1" noChangeArrowheads="1"/>
          </p:cNvPicPr>
          <p:nvPr/>
        </p:nvPicPr>
        <p:blipFill>
          <a:blip r:embed="rId4" cstate="email"/>
          <a:srcRect/>
          <a:stretch>
            <a:fillRect/>
          </a:stretch>
        </p:blipFill>
        <p:spPr bwMode="auto">
          <a:xfrm>
            <a:off x="4953000" y="1500188"/>
            <a:ext cx="4667250" cy="3500437"/>
          </a:xfrm>
          <a:prstGeom prst="rect">
            <a:avLst/>
          </a:prstGeom>
          <a:noFill/>
          <a:ln w="9525">
            <a:noFill/>
            <a:miter lim="800000"/>
            <a:headEnd/>
            <a:tailEnd/>
          </a:ln>
          <a:effectLst>
            <a:prstShdw prst="shdw17" dist="17961" dir="2700000">
              <a:schemeClr val="accent1">
                <a:gamma/>
                <a:shade val="60000"/>
                <a:invGamma/>
              </a:schemeClr>
            </a:prstShdw>
          </a:effectLst>
        </p:spPr>
      </p:pic>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7186" name="TextBox 2"/>
          <p:cNvSpPr txBox="1">
            <a:spLocks noChangeArrowheads="1"/>
          </p:cNvSpPr>
          <p:nvPr/>
        </p:nvSpPr>
        <p:spPr bwMode="auto">
          <a:xfrm>
            <a:off x="469900" y="285750"/>
            <a:ext cx="6029325" cy="584200"/>
          </a:xfrm>
          <a:prstGeom prst="rect">
            <a:avLst/>
          </a:prstGeom>
          <a:noFill/>
          <a:ln w="9525">
            <a:noFill/>
            <a:miter lim="800000"/>
            <a:headEnd/>
            <a:tailEnd/>
          </a:ln>
        </p:spPr>
        <p:txBody>
          <a:bodyPr wrap="none">
            <a:spAutoFit/>
          </a:bodyPr>
          <a:lstStyle/>
          <a:p>
            <a:r>
              <a:rPr lang="pt-BR" sz="3200" b="1"/>
              <a:t>Novas pragas...novos hospedeiros</a:t>
            </a:r>
          </a:p>
        </p:txBody>
      </p:sp>
      <p:sp>
        <p:nvSpPr>
          <p:cNvPr id="477187" name="TextBox 4"/>
          <p:cNvSpPr txBox="1">
            <a:spLocks noChangeArrowheads="1"/>
          </p:cNvSpPr>
          <p:nvPr/>
        </p:nvSpPr>
        <p:spPr bwMode="auto">
          <a:xfrm>
            <a:off x="738188" y="6072188"/>
            <a:ext cx="8880475" cy="523875"/>
          </a:xfrm>
          <a:prstGeom prst="rect">
            <a:avLst/>
          </a:prstGeom>
          <a:solidFill>
            <a:srgbClr val="990000"/>
          </a:solidFill>
          <a:ln w="9525">
            <a:noFill/>
            <a:miter lim="800000"/>
            <a:headEnd/>
            <a:tailEnd/>
          </a:ln>
        </p:spPr>
        <p:txBody>
          <a:bodyPr wrap="none">
            <a:spAutoFit/>
          </a:bodyPr>
          <a:lstStyle/>
          <a:p>
            <a:pPr algn="l"/>
            <a:r>
              <a:rPr lang="pt-BR" sz="2800" b="1">
                <a:solidFill>
                  <a:srgbClr val="FFFFFF"/>
                </a:solidFill>
                <a:latin typeface="Arial" charset="0"/>
              </a:rPr>
              <a:t>As pragas são extremamente capazes de adaptar...</a:t>
            </a:r>
          </a:p>
        </p:txBody>
      </p:sp>
      <p:pic>
        <p:nvPicPr>
          <p:cNvPr id="2016259" name="Picture 3"/>
          <p:cNvPicPr>
            <a:picLocks noChangeAspect="1" noChangeArrowheads="1"/>
          </p:cNvPicPr>
          <p:nvPr/>
        </p:nvPicPr>
        <p:blipFill>
          <a:blip r:embed="rId3" cstate="email"/>
          <a:srcRect/>
          <a:stretch>
            <a:fillRect/>
          </a:stretch>
        </p:blipFill>
        <p:spPr bwMode="auto">
          <a:xfrm>
            <a:off x="1671638" y="928688"/>
            <a:ext cx="6924675" cy="5143500"/>
          </a:xfrm>
          <a:prstGeom prst="rect">
            <a:avLst/>
          </a:prstGeom>
          <a:noFill/>
          <a:ln w="9525">
            <a:noFill/>
            <a:miter lim="800000"/>
            <a:headEnd/>
            <a:tailEnd/>
          </a:ln>
          <a:effectLst>
            <a:prstShdw prst="shdw17" dist="17961" dir="2700000">
              <a:schemeClr val="accent1">
                <a:gamma/>
                <a:shade val="60000"/>
                <a:invGamma/>
              </a:schemeClr>
            </a:prstShdw>
          </a:effectLst>
        </p:spPr>
      </p:pic>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8210" name="TextBox 2"/>
          <p:cNvSpPr txBox="1">
            <a:spLocks noChangeArrowheads="1"/>
          </p:cNvSpPr>
          <p:nvPr/>
        </p:nvSpPr>
        <p:spPr bwMode="auto">
          <a:xfrm>
            <a:off x="469900" y="285750"/>
            <a:ext cx="6029325" cy="584200"/>
          </a:xfrm>
          <a:prstGeom prst="rect">
            <a:avLst/>
          </a:prstGeom>
          <a:noFill/>
          <a:ln w="9525">
            <a:noFill/>
            <a:miter lim="800000"/>
            <a:headEnd/>
            <a:tailEnd/>
          </a:ln>
        </p:spPr>
        <p:txBody>
          <a:bodyPr wrap="none">
            <a:spAutoFit/>
          </a:bodyPr>
          <a:lstStyle/>
          <a:p>
            <a:r>
              <a:rPr lang="pt-BR" sz="3200" b="1"/>
              <a:t>Novas pragas...novos hospedeiros</a:t>
            </a:r>
          </a:p>
        </p:txBody>
      </p:sp>
      <p:sp>
        <p:nvSpPr>
          <p:cNvPr id="478211" name="TextBox 4"/>
          <p:cNvSpPr txBox="1">
            <a:spLocks noChangeArrowheads="1"/>
          </p:cNvSpPr>
          <p:nvPr/>
        </p:nvSpPr>
        <p:spPr bwMode="auto">
          <a:xfrm>
            <a:off x="738188" y="6072188"/>
            <a:ext cx="8880475" cy="523875"/>
          </a:xfrm>
          <a:prstGeom prst="rect">
            <a:avLst/>
          </a:prstGeom>
          <a:solidFill>
            <a:srgbClr val="990000"/>
          </a:solidFill>
          <a:ln w="9525">
            <a:noFill/>
            <a:miter lim="800000"/>
            <a:headEnd/>
            <a:tailEnd/>
          </a:ln>
        </p:spPr>
        <p:txBody>
          <a:bodyPr wrap="none">
            <a:spAutoFit/>
          </a:bodyPr>
          <a:lstStyle/>
          <a:p>
            <a:pPr algn="l"/>
            <a:r>
              <a:rPr lang="pt-BR" sz="2800" b="1">
                <a:solidFill>
                  <a:srgbClr val="FFFFFF"/>
                </a:solidFill>
                <a:latin typeface="Arial" charset="0"/>
              </a:rPr>
              <a:t>As pragas são extremamente capazes de adaptar...</a:t>
            </a:r>
          </a:p>
        </p:txBody>
      </p:sp>
      <p:pic>
        <p:nvPicPr>
          <p:cNvPr id="2016258" name="Picture 2"/>
          <p:cNvPicPr>
            <a:picLocks noChangeAspect="1" noChangeArrowheads="1"/>
          </p:cNvPicPr>
          <p:nvPr/>
        </p:nvPicPr>
        <p:blipFill>
          <a:blip r:embed="rId3" cstate="email"/>
          <a:srcRect/>
          <a:stretch>
            <a:fillRect/>
          </a:stretch>
        </p:blipFill>
        <p:spPr bwMode="auto">
          <a:xfrm>
            <a:off x="1666875" y="1571625"/>
            <a:ext cx="5191125" cy="3894138"/>
          </a:xfrm>
          <a:prstGeom prst="rect">
            <a:avLst/>
          </a:prstGeom>
          <a:noFill/>
          <a:ln w="9525">
            <a:noFill/>
            <a:miter lim="800000"/>
            <a:headEnd/>
            <a:tailEnd/>
          </a:ln>
          <a:effectLst>
            <a:prstShdw prst="shdw17" dist="17961" dir="2700000">
              <a:schemeClr val="accent1">
                <a:gamma/>
                <a:shade val="60000"/>
                <a:invGamma/>
              </a:schemeClr>
            </a:prstShdw>
          </a:effectLst>
        </p:spPr>
      </p:pic>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9234" name="TextBox 2"/>
          <p:cNvSpPr txBox="1">
            <a:spLocks noChangeArrowheads="1"/>
          </p:cNvSpPr>
          <p:nvPr/>
        </p:nvSpPr>
        <p:spPr bwMode="auto">
          <a:xfrm>
            <a:off x="469900" y="285750"/>
            <a:ext cx="6029325" cy="584200"/>
          </a:xfrm>
          <a:prstGeom prst="rect">
            <a:avLst/>
          </a:prstGeom>
          <a:noFill/>
          <a:ln w="9525">
            <a:noFill/>
            <a:miter lim="800000"/>
            <a:headEnd/>
            <a:tailEnd/>
          </a:ln>
        </p:spPr>
        <p:txBody>
          <a:bodyPr wrap="none">
            <a:spAutoFit/>
          </a:bodyPr>
          <a:lstStyle/>
          <a:p>
            <a:r>
              <a:rPr lang="pt-BR" sz="3200" b="1"/>
              <a:t>Novas pragas...novos hospedeiros</a:t>
            </a:r>
          </a:p>
        </p:txBody>
      </p:sp>
      <p:sp>
        <p:nvSpPr>
          <p:cNvPr id="479235" name="TextBox 4"/>
          <p:cNvSpPr txBox="1">
            <a:spLocks noChangeArrowheads="1"/>
          </p:cNvSpPr>
          <p:nvPr/>
        </p:nvSpPr>
        <p:spPr bwMode="auto">
          <a:xfrm>
            <a:off x="738188" y="6072188"/>
            <a:ext cx="8880475" cy="523875"/>
          </a:xfrm>
          <a:prstGeom prst="rect">
            <a:avLst/>
          </a:prstGeom>
          <a:solidFill>
            <a:srgbClr val="990000"/>
          </a:solidFill>
          <a:ln w="9525">
            <a:noFill/>
            <a:miter lim="800000"/>
            <a:headEnd/>
            <a:tailEnd/>
          </a:ln>
        </p:spPr>
        <p:txBody>
          <a:bodyPr wrap="none">
            <a:spAutoFit/>
          </a:bodyPr>
          <a:lstStyle/>
          <a:p>
            <a:pPr algn="l"/>
            <a:r>
              <a:rPr lang="pt-BR" sz="2800" b="1">
                <a:solidFill>
                  <a:srgbClr val="FFFFFF"/>
                </a:solidFill>
                <a:latin typeface="Arial" charset="0"/>
              </a:rPr>
              <a:t>As pragas são extremamente capazes de adaptar...</a:t>
            </a:r>
          </a:p>
        </p:txBody>
      </p:sp>
      <p:pic>
        <p:nvPicPr>
          <p:cNvPr id="2014210" name="Picture 2"/>
          <p:cNvPicPr>
            <a:picLocks noChangeAspect="1" noChangeArrowheads="1"/>
          </p:cNvPicPr>
          <p:nvPr/>
        </p:nvPicPr>
        <p:blipFill>
          <a:blip r:embed="rId3" cstate="email"/>
          <a:srcRect/>
          <a:stretch>
            <a:fillRect/>
          </a:stretch>
        </p:blipFill>
        <p:spPr bwMode="auto">
          <a:xfrm>
            <a:off x="119063" y="1714500"/>
            <a:ext cx="4762500" cy="3571875"/>
          </a:xfrm>
          <a:prstGeom prst="rect">
            <a:avLst/>
          </a:prstGeom>
          <a:noFill/>
          <a:ln w="9525">
            <a:noFill/>
            <a:miter lim="800000"/>
            <a:headEnd/>
            <a:tailEnd/>
          </a:ln>
          <a:effectLst>
            <a:prstShdw prst="shdw17" dist="17961" dir="2700000">
              <a:schemeClr val="accent1">
                <a:gamma/>
                <a:shade val="60000"/>
                <a:invGamma/>
              </a:schemeClr>
            </a:prstShdw>
          </a:effectLst>
        </p:spPr>
      </p:pic>
      <p:pic>
        <p:nvPicPr>
          <p:cNvPr id="6" name="Picture 2"/>
          <p:cNvPicPr>
            <a:picLocks noChangeAspect="1" noChangeArrowheads="1"/>
          </p:cNvPicPr>
          <p:nvPr/>
        </p:nvPicPr>
        <p:blipFill>
          <a:blip r:embed="rId4" cstate="email"/>
          <a:srcRect/>
          <a:stretch>
            <a:fillRect/>
          </a:stretch>
        </p:blipFill>
        <p:spPr bwMode="auto">
          <a:xfrm>
            <a:off x="5095875" y="1697038"/>
            <a:ext cx="4786313" cy="3589337"/>
          </a:xfrm>
          <a:prstGeom prst="rect">
            <a:avLst/>
          </a:prstGeom>
          <a:noFill/>
          <a:ln w="9525">
            <a:noFill/>
            <a:miter lim="800000"/>
            <a:headEnd/>
            <a:tailEnd/>
          </a:ln>
          <a:effectLst>
            <a:prstShdw prst="shdw17" dist="17961" dir="2700000">
              <a:schemeClr val="accent1">
                <a:gamma/>
                <a:shade val="60000"/>
                <a:invGamma/>
              </a:schemeClr>
            </a:prstShdw>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0258" name="Picture 3" descr="G:\FOTOS\CARACOL\Caracol FEV2010 085.jpg"/>
          <p:cNvPicPr>
            <a:picLocks noChangeAspect="1" noChangeArrowheads="1"/>
          </p:cNvPicPr>
          <p:nvPr/>
        </p:nvPicPr>
        <p:blipFill>
          <a:blip r:embed="rId3" cstate="email"/>
          <a:srcRect/>
          <a:stretch>
            <a:fillRect/>
          </a:stretch>
        </p:blipFill>
        <p:spPr bwMode="auto">
          <a:xfrm>
            <a:off x="666750" y="636588"/>
            <a:ext cx="8715375" cy="5507037"/>
          </a:xfrm>
          <a:prstGeom prst="rect">
            <a:avLst/>
          </a:prstGeom>
          <a:noFill/>
          <a:ln w="9525">
            <a:noFill/>
            <a:miter lim="800000"/>
            <a:headEnd/>
            <a:tailEnd/>
          </a:ln>
        </p:spPr>
      </p:pic>
      <p:sp>
        <p:nvSpPr>
          <p:cNvPr id="480259" name="TextBox 4"/>
          <p:cNvSpPr txBox="1">
            <a:spLocks noChangeArrowheads="1"/>
          </p:cNvSpPr>
          <p:nvPr/>
        </p:nvSpPr>
        <p:spPr bwMode="auto">
          <a:xfrm>
            <a:off x="738188" y="6072188"/>
            <a:ext cx="8880475" cy="523875"/>
          </a:xfrm>
          <a:prstGeom prst="rect">
            <a:avLst/>
          </a:prstGeom>
          <a:solidFill>
            <a:srgbClr val="990000"/>
          </a:solidFill>
          <a:ln w="9525">
            <a:noFill/>
            <a:miter lim="800000"/>
            <a:headEnd/>
            <a:tailEnd/>
          </a:ln>
        </p:spPr>
        <p:txBody>
          <a:bodyPr wrap="none">
            <a:spAutoFit/>
          </a:bodyPr>
          <a:lstStyle/>
          <a:p>
            <a:pPr algn="l"/>
            <a:r>
              <a:rPr lang="pt-BR" sz="2800" b="1">
                <a:solidFill>
                  <a:srgbClr val="FFFFFF"/>
                </a:solidFill>
                <a:latin typeface="Arial" charset="0"/>
              </a:rPr>
              <a:t>As pragas são extremamente capazes de adaptar...</a:t>
            </a:r>
          </a:p>
        </p:txBody>
      </p:sp>
      <p:sp>
        <p:nvSpPr>
          <p:cNvPr id="480260" name="TextBox 3"/>
          <p:cNvSpPr txBox="1">
            <a:spLocks noChangeArrowheads="1"/>
          </p:cNvSpPr>
          <p:nvPr/>
        </p:nvSpPr>
        <p:spPr bwMode="auto">
          <a:xfrm>
            <a:off x="469900" y="285750"/>
            <a:ext cx="6029325" cy="584200"/>
          </a:xfrm>
          <a:prstGeom prst="rect">
            <a:avLst/>
          </a:prstGeom>
          <a:noFill/>
          <a:ln w="9525">
            <a:noFill/>
            <a:miter lim="800000"/>
            <a:headEnd/>
            <a:tailEnd/>
          </a:ln>
        </p:spPr>
        <p:txBody>
          <a:bodyPr wrap="none">
            <a:spAutoFit/>
          </a:bodyPr>
          <a:lstStyle/>
          <a:p>
            <a:r>
              <a:rPr lang="pt-BR" sz="3200" b="1"/>
              <a:t>Novas pragas...novos hospedeiros</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0000FF"/>
        </a:solidFill>
        <a:effectLst/>
      </p:bgPr>
    </p:bg>
    <p:spTree>
      <p:nvGrpSpPr>
        <p:cNvPr id="1" name=""/>
        <p:cNvGrpSpPr/>
        <p:nvPr/>
      </p:nvGrpSpPr>
      <p:grpSpPr>
        <a:xfrm>
          <a:off x="0" y="0"/>
          <a:ext cx="0" cy="0"/>
          <a:chOff x="0" y="0"/>
          <a:chExt cx="0" cy="0"/>
        </a:xfrm>
      </p:grpSpPr>
      <p:sp>
        <p:nvSpPr>
          <p:cNvPr id="481282" name="Rectangle 2"/>
          <p:cNvSpPr>
            <a:spLocks noChangeArrowheads="1"/>
          </p:cNvSpPr>
          <p:nvPr/>
        </p:nvSpPr>
        <p:spPr bwMode="auto">
          <a:xfrm>
            <a:off x="0" y="0"/>
            <a:ext cx="3657600" cy="1196975"/>
          </a:xfrm>
          <a:prstGeom prst="rect">
            <a:avLst/>
          </a:prstGeom>
          <a:solidFill>
            <a:srgbClr val="0000FF"/>
          </a:solidFill>
          <a:ln w="9525">
            <a:noFill/>
            <a:miter lim="800000"/>
            <a:headEnd/>
            <a:tailEnd/>
          </a:ln>
        </p:spPr>
        <p:txBody>
          <a:bodyPr wrap="none" anchor="ctr"/>
          <a:lstStyle/>
          <a:p>
            <a:pPr algn="l" eaLnBrk="0" hangingPunct="0"/>
            <a:endParaRPr lang="pt-BR" sz="500" u="sng">
              <a:solidFill>
                <a:srgbClr val="000000"/>
              </a:solidFill>
            </a:endParaRPr>
          </a:p>
        </p:txBody>
      </p:sp>
      <p:pic>
        <p:nvPicPr>
          <p:cNvPr id="481283" name="Picture 10" descr="Figura17.jpg"/>
          <p:cNvPicPr>
            <a:picLocks noChangeAspect="1"/>
          </p:cNvPicPr>
          <p:nvPr/>
        </p:nvPicPr>
        <p:blipFill>
          <a:blip r:embed="rId3" cstate="email"/>
          <a:srcRect/>
          <a:stretch>
            <a:fillRect/>
          </a:stretch>
        </p:blipFill>
        <p:spPr bwMode="auto">
          <a:xfrm>
            <a:off x="773113" y="285750"/>
            <a:ext cx="8745537" cy="5832475"/>
          </a:xfrm>
          <a:prstGeom prst="rect">
            <a:avLst/>
          </a:prstGeom>
          <a:noFill/>
          <a:ln w="9525">
            <a:noFill/>
            <a:miter lim="800000"/>
            <a:headEnd/>
            <a:tailEnd/>
          </a:ln>
        </p:spPr>
      </p:pic>
      <p:sp>
        <p:nvSpPr>
          <p:cNvPr id="12" name="Text Box 9"/>
          <p:cNvSpPr txBox="1">
            <a:spLocks noChangeArrowheads="1"/>
          </p:cNvSpPr>
          <p:nvPr/>
        </p:nvSpPr>
        <p:spPr bwMode="auto">
          <a:xfrm>
            <a:off x="738188" y="142875"/>
            <a:ext cx="8923337" cy="523875"/>
          </a:xfrm>
          <a:prstGeom prst="rect">
            <a:avLst/>
          </a:prstGeom>
          <a:solidFill>
            <a:srgbClr val="0000FF"/>
          </a:solidFill>
          <a:ln w="9525">
            <a:noFill/>
            <a:miter lim="800000"/>
            <a:headEnd/>
            <a:tailEnd/>
          </a:ln>
          <a:effectLst/>
        </p:spPr>
        <p:txBody>
          <a:bodyPr>
            <a:spAutoFit/>
          </a:bodyPr>
          <a:lstStyle/>
          <a:p>
            <a:pPr algn="l" defTabSz="192088" eaLnBrk="0" hangingPunct="0">
              <a:defRPr/>
            </a:pPr>
            <a:r>
              <a:rPr lang="pt-BR" sz="2800" b="1" dirty="0">
                <a:solidFill>
                  <a:srgbClr val="FFFF00"/>
                </a:solidFill>
                <a:effectLst>
                  <a:outerShdw blurRad="38100" dist="38100" dir="2700000" algn="tl">
                    <a:srgbClr val="000000"/>
                  </a:outerShdw>
                </a:effectLst>
              </a:rPr>
              <a:t>Integração lavoura/pecuária/cigarrinha das pastagens</a:t>
            </a:r>
          </a:p>
        </p:txBody>
      </p:sp>
      <p:sp>
        <p:nvSpPr>
          <p:cNvPr id="481285" name="TextBox 4"/>
          <p:cNvSpPr txBox="1">
            <a:spLocks noChangeArrowheads="1"/>
          </p:cNvSpPr>
          <p:nvPr/>
        </p:nvSpPr>
        <p:spPr bwMode="auto">
          <a:xfrm>
            <a:off x="738188" y="6072188"/>
            <a:ext cx="8880475" cy="523875"/>
          </a:xfrm>
          <a:prstGeom prst="rect">
            <a:avLst/>
          </a:prstGeom>
          <a:solidFill>
            <a:srgbClr val="990000"/>
          </a:solidFill>
          <a:ln w="9525">
            <a:noFill/>
            <a:miter lim="800000"/>
            <a:headEnd/>
            <a:tailEnd/>
          </a:ln>
        </p:spPr>
        <p:txBody>
          <a:bodyPr wrap="none">
            <a:spAutoFit/>
          </a:bodyPr>
          <a:lstStyle/>
          <a:p>
            <a:pPr algn="l"/>
            <a:r>
              <a:rPr lang="pt-BR" sz="2800" b="1">
                <a:solidFill>
                  <a:srgbClr val="FFFFFF"/>
                </a:solidFill>
                <a:latin typeface="Arial" charset="0"/>
              </a:rPr>
              <a:t>As pragas são extremamente capazes de adaptar...</a:t>
            </a:r>
          </a:p>
        </p:txBody>
      </p:sp>
      <p:sp>
        <p:nvSpPr>
          <p:cNvPr id="481286" name="TextBox 7"/>
          <p:cNvSpPr txBox="1">
            <a:spLocks noChangeArrowheads="1"/>
          </p:cNvSpPr>
          <p:nvPr/>
        </p:nvSpPr>
        <p:spPr bwMode="auto">
          <a:xfrm>
            <a:off x="5095875" y="714375"/>
            <a:ext cx="2784475" cy="584200"/>
          </a:xfrm>
          <a:prstGeom prst="rect">
            <a:avLst/>
          </a:prstGeom>
          <a:noFill/>
          <a:ln w="9525">
            <a:noFill/>
            <a:miter lim="800000"/>
            <a:headEnd/>
            <a:tailEnd/>
          </a:ln>
        </p:spPr>
        <p:txBody>
          <a:bodyPr wrap="none">
            <a:spAutoFit/>
          </a:bodyPr>
          <a:lstStyle/>
          <a:p>
            <a:r>
              <a:rPr lang="pt-BR" sz="3200" b="1">
                <a:solidFill>
                  <a:schemeClr val="bg1"/>
                </a:solidFill>
              </a:rPr>
              <a:t>Novos nichos...</a:t>
            </a:r>
          </a:p>
        </p:txBody>
      </p:sp>
    </p:spTree>
  </p:cSld>
  <p:clrMapOvr>
    <a:masterClrMapping/>
  </p:clrMapOvr>
  <p:transition>
    <p:wipe dir="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0000FF"/>
        </a:solidFill>
        <a:effectLst/>
      </p:bgPr>
    </p:bg>
    <p:spTree>
      <p:nvGrpSpPr>
        <p:cNvPr id="1" name=""/>
        <p:cNvGrpSpPr/>
        <p:nvPr/>
      </p:nvGrpSpPr>
      <p:grpSpPr>
        <a:xfrm>
          <a:off x="0" y="0"/>
          <a:ext cx="0" cy="0"/>
          <a:chOff x="0" y="0"/>
          <a:chExt cx="0" cy="0"/>
        </a:xfrm>
      </p:grpSpPr>
      <p:sp>
        <p:nvSpPr>
          <p:cNvPr id="482306" name="Rectangle 2"/>
          <p:cNvSpPr>
            <a:spLocks noChangeArrowheads="1"/>
          </p:cNvSpPr>
          <p:nvPr/>
        </p:nvSpPr>
        <p:spPr bwMode="auto">
          <a:xfrm>
            <a:off x="0" y="357188"/>
            <a:ext cx="3657600" cy="1196975"/>
          </a:xfrm>
          <a:prstGeom prst="rect">
            <a:avLst/>
          </a:prstGeom>
          <a:solidFill>
            <a:srgbClr val="0000FF"/>
          </a:solidFill>
          <a:ln w="9525">
            <a:noFill/>
            <a:miter lim="800000"/>
            <a:headEnd/>
            <a:tailEnd/>
          </a:ln>
        </p:spPr>
        <p:txBody>
          <a:bodyPr wrap="none" anchor="ctr"/>
          <a:lstStyle/>
          <a:p>
            <a:pPr algn="l" eaLnBrk="0" hangingPunct="0"/>
            <a:endParaRPr lang="pt-BR" sz="500" u="sng">
              <a:solidFill>
                <a:srgbClr val="000000"/>
              </a:solidFill>
            </a:endParaRPr>
          </a:p>
        </p:txBody>
      </p:sp>
      <p:pic>
        <p:nvPicPr>
          <p:cNvPr id="482307" name="Picture 8" descr="Figura18.jpg"/>
          <p:cNvPicPr>
            <a:picLocks noChangeAspect="1"/>
          </p:cNvPicPr>
          <p:nvPr/>
        </p:nvPicPr>
        <p:blipFill>
          <a:blip r:embed="rId3" cstate="email"/>
          <a:srcRect/>
          <a:stretch>
            <a:fillRect/>
          </a:stretch>
        </p:blipFill>
        <p:spPr bwMode="auto">
          <a:xfrm>
            <a:off x="850900" y="1428750"/>
            <a:ext cx="8358188" cy="5399088"/>
          </a:xfrm>
          <a:prstGeom prst="rect">
            <a:avLst/>
          </a:prstGeom>
          <a:noFill/>
          <a:ln w="9525">
            <a:noFill/>
            <a:miter lim="800000"/>
            <a:headEnd/>
            <a:tailEnd/>
          </a:ln>
        </p:spPr>
      </p:pic>
      <p:sp>
        <p:nvSpPr>
          <p:cNvPr id="10" name="Text Box 9"/>
          <p:cNvSpPr txBox="1">
            <a:spLocks noChangeArrowheads="1"/>
          </p:cNvSpPr>
          <p:nvPr/>
        </p:nvSpPr>
        <p:spPr bwMode="auto">
          <a:xfrm>
            <a:off x="2554288" y="6286500"/>
            <a:ext cx="4095750" cy="523875"/>
          </a:xfrm>
          <a:prstGeom prst="rect">
            <a:avLst/>
          </a:prstGeom>
          <a:solidFill>
            <a:srgbClr val="0000FF"/>
          </a:solidFill>
          <a:ln w="9525">
            <a:noFill/>
            <a:miter lim="800000"/>
            <a:headEnd/>
            <a:tailEnd/>
          </a:ln>
          <a:effectLst/>
        </p:spPr>
        <p:txBody>
          <a:bodyPr wrap="none">
            <a:spAutoFit/>
          </a:bodyPr>
          <a:lstStyle/>
          <a:p>
            <a:pPr algn="l" defTabSz="192088" eaLnBrk="0" hangingPunct="0">
              <a:defRPr/>
            </a:pPr>
            <a:r>
              <a:rPr lang="pt-BR" sz="2800" b="1" dirty="0">
                <a:solidFill>
                  <a:srgbClr val="FFFF00"/>
                </a:solidFill>
                <a:effectLst>
                  <a:outerShdw blurRad="38100" dist="38100" dir="2700000" algn="tl">
                    <a:srgbClr val="000000"/>
                  </a:outerShdw>
                </a:effectLst>
              </a:rPr>
              <a:t>Cigarrinha das pastagens</a:t>
            </a:r>
          </a:p>
        </p:txBody>
      </p:sp>
      <p:sp>
        <p:nvSpPr>
          <p:cNvPr id="482309" name="TextBox 7"/>
          <p:cNvSpPr txBox="1">
            <a:spLocks noChangeArrowheads="1"/>
          </p:cNvSpPr>
          <p:nvPr/>
        </p:nvSpPr>
        <p:spPr bwMode="auto">
          <a:xfrm>
            <a:off x="2024063" y="928688"/>
            <a:ext cx="2784475" cy="584200"/>
          </a:xfrm>
          <a:prstGeom prst="rect">
            <a:avLst/>
          </a:prstGeom>
          <a:noFill/>
          <a:ln w="9525">
            <a:noFill/>
            <a:miter lim="800000"/>
            <a:headEnd/>
            <a:tailEnd/>
          </a:ln>
        </p:spPr>
        <p:txBody>
          <a:bodyPr wrap="none">
            <a:spAutoFit/>
          </a:bodyPr>
          <a:lstStyle/>
          <a:p>
            <a:r>
              <a:rPr lang="pt-BR" sz="3200" b="1">
                <a:solidFill>
                  <a:schemeClr val="bg1"/>
                </a:solidFill>
              </a:rPr>
              <a:t>Novos nichos...</a:t>
            </a:r>
          </a:p>
        </p:txBody>
      </p:sp>
      <p:sp>
        <p:nvSpPr>
          <p:cNvPr id="8" name="Text Box 9"/>
          <p:cNvSpPr txBox="1">
            <a:spLocks noChangeArrowheads="1"/>
          </p:cNvSpPr>
          <p:nvPr/>
        </p:nvSpPr>
        <p:spPr bwMode="auto">
          <a:xfrm>
            <a:off x="738188" y="142875"/>
            <a:ext cx="8923337" cy="523875"/>
          </a:xfrm>
          <a:prstGeom prst="rect">
            <a:avLst/>
          </a:prstGeom>
          <a:solidFill>
            <a:srgbClr val="0000FF"/>
          </a:solidFill>
          <a:ln w="9525">
            <a:noFill/>
            <a:miter lim="800000"/>
            <a:headEnd/>
            <a:tailEnd/>
          </a:ln>
          <a:effectLst/>
        </p:spPr>
        <p:txBody>
          <a:bodyPr>
            <a:spAutoFit/>
          </a:bodyPr>
          <a:lstStyle/>
          <a:p>
            <a:pPr algn="l" defTabSz="192088" eaLnBrk="0" hangingPunct="0">
              <a:defRPr/>
            </a:pPr>
            <a:r>
              <a:rPr lang="pt-BR" sz="2800" b="1" dirty="0">
                <a:solidFill>
                  <a:srgbClr val="FFFF00"/>
                </a:solidFill>
                <a:effectLst>
                  <a:outerShdw blurRad="38100" dist="38100" dir="2700000" algn="tl">
                    <a:srgbClr val="000000"/>
                  </a:outerShdw>
                </a:effectLst>
              </a:rPr>
              <a:t>Integração lavoura/pecuária/cigarrinha das pastagens</a:t>
            </a:r>
          </a:p>
        </p:txBody>
      </p:sp>
    </p:spTree>
  </p:cSld>
  <p:clrMapOvr>
    <a:masterClrMapping/>
  </p:clrMapOvr>
  <p:transition>
    <p:wipe dir="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3330" name="Picture 2" descr="Figura27.jpg"/>
          <p:cNvPicPr>
            <a:picLocks noChangeAspect="1"/>
          </p:cNvPicPr>
          <p:nvPr/>
        </p:nvPicPr>
        <p:blipFill>
          <a:blip r:embed="rId3" cstate="email"/>
          <a:srcRect/>
          <a:stretch>
            <a:fillRect/>
          </a:stretch>
        </p:blipFill>
        <p:spPr bwMode="auto">
          <a:xfrm>
            <a:off x="881063" y="396875"/>
            <a:ext cx="8429625" cy="5445125"/>
          </a:xfrm>
          <a:prstGeom prst="rect">
            <a:avLst/>
          </a:prstGeom>
          <a:noFill/>
          <a:ln w="9525">
            <a:noFill/>
            <a:miter lim="800000"/>
            <a:headEnd/>
            <a:tailEnd/>
          </a:ln>
        </p:spPr>
      </p:pic>
      <p:sp>
        <p:nvSpPr>
          <p:cNvPr id="483331" name="TextBox 2"/>
          <p:cNvSpPr txBox="1">
            <a:spLocks noChangeArrowheads="1"/>
          </p:cNvSpPr>
          <p:nvPr/>
        </p:nvSpPr>
        <p:spPr bwMode="auto">
          <a:xfrm>
            <a:off x="852488" y="285750"/>
            <a:ext cx="6029325" cy="584200"/>
          </a:xfrm>
          <a:prstGeom prst="rect">
            <a:avLst/>
          </a:prstGeom>
          <a:noFill/>
          <a:ln w="9525">
            <a:noFill/>
            <a:miter lim="800000"/>
            <a:headEnd/>
            <a:tailEnd/>
          </a:ln>
        </p:spPr>
        <p:txBody>
          <a:bodyPr wrap="none">
            <a:spAutoFit/>
          </a:bodyPr>
          <a:lstStyle/>
          <a:p>
            <a:r>
              <a:rPr lang="pt-BR" sz="3200" b="1"/>
              <a:t>Novas pragas...novos hospedeiros</a:t>
            </a:r>
          </a:p>
        </p:txBody>
      </p:sp>
      <p:sp>
        <p:nvSpPr>
          <p:cNvPr id="483332" name="TextBox 4"/>
          <p:cNvSpPr txBox="1">
            <a:spLocks noChangeArrowheads="1"/>
          </p:cNvSpPr>
          <p:nvPr/>
        </p:nvSpPr>
        <p:spPr bwMode="auto">
          <a:xfrm>
            <a:off x="738188" y="6072188"/>
            <a:ext cx="8880475" cy="523875"/>
          </a:xfrm>
          <a:prstGeom prst="rect">
            <a:avLst/>
          </a:prstGeom>
          <a:solidFill>
            <a:srgbClr val="990000"/>
          </a:solidFill>
          <a:ln w="9525">
            <a:noFill/>
            <a:miter lim="800000"/>
            <a:headEnd/>
            <a:tailEnd/>
          </a:ln>
        </p:spPr>
        <p:txBody>
          <a:bodyPr wrap="none">
            <a:spAutoFit/>
          </a:bodyPr>
          <a:lstStyle/>
          <a:p>
            <a:pPr algn="l"/>
            <a:r>
              <a:rPr lang="pt-BR" sz="2800" b="1">
                <a:solidFill>
                  <a:srgbClr val="FFFFFF"/>
                </a:solidFill>
                <a:latin typeface="Arial" charset="0"/>
              </a:rPr>
              <a:t>As pragas são extremamente capazes de adaptar...</a:t>
            </a:r>
          </a:p>
        </p:txBody>
      </p:sp>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4354" name="Text Box 4"/>
          <p:cNvSpPr txBox="1">
            <a:spLocks noChangeArrowheads="1"/>
          </p:cNvSpPr>
          <p:nvPr/>
        </p:nvSpPr>
        <p:spPr bwMode="auto">
          <a:xfrm>
            <a:off x="233363" y="1976438"/>
            <a:ext cx="9518650" cy="2738437"/>
          </a:xfrm>
          <a:prstGeom prst="rect">
            <a:avLst/>
          </a:prstGeom>
          <a:solidFill>
            <a:srgbClr val="B7E7CE"/>
          </a:solidFill>
          <a:ln w="76200">
            <a:solidFill>
              <a:srgbClr val="0000FF"/>
            </a:solidFill>
            <a:miter lim="800000"/>
            <a:headEnd/>
            <a:tailEnd/>
          </a:ln>
          <a:effectLst>
            <a:prstShdw prst="shdw17" dist="17961" dir="2700000">
              <a:srgbClr val="000099"/>
            </a:prstShdw>
          </a:effectLst>
        </p:spPr>
        <p:txBody>
          <a:bodyPr>
            <a:spAutoFit/>
          </a:bodyPr>
          <a:lstStyle/>
          <a:p>
            <a:endParaRPr lang="pt-BR" sz="4800" b="1">
              <a:solidFill>
                <a:srgbClr val="0000FF"/>
              </a:solidFill>
              <a:latin typeface="Arial" charset="0"/>
              <a:cs typeface="Arial" charset="0"/>
            </a:endParaRPr>
          </a:p>
          <a:p>
            <a:r>
              <a:rPr lang="pt-BR" sz="4800" b="1">
                <a:solidFill>
                  <a:srgbClr val="0000FF"/>
                </a:solidFill>
                <a:latin typeface="Arial" charset="0"/>
                <a:cs typeface="Arial" charset="0"/>
              </a:rPr>
              <a:t>O Grande desafio do MIP é:</a:t>
            </a:r>
          </a:p>
          <a:p>
            <a:r>
              <a:rPr lang="pt-BR" sz="4800" b="1">
                <a:solidFill>
                  <a:srgbClr val="0000FF"/>
                </a:solidFill>
                <a:latin typeface="Arial" charset="0"/>
                <a:cs typeface="Arial" charset="0"/>
              </a:rPr>
              <a:t>“</a:t>
            </a:r>
            <a:r>
              <a:rPr lang="pt-BR" sz="4800" b="1">
                <a:solidFill>
                  <a:srgbClr val="990000"/>
                </a:solidFill>
                <a:latin typeface="Arial" charset="0"/>
                <a:cs typeface="Arial" charset="0"/>
              </a:rPr>
              <a:t>Conhecer a biodiversidade</a:t>
            </a:r>
            <a:r>
              <a:rPr lang="pt-BR" sz="4800" b="1">
                <a:solidFill>
                  <a:srgbClr val="0000FF"/>
                </a:solidFill>
                <a:latin typeface="Arial" charset="0"/>
                <a:cs typeface="Arial" charset="0"/>
              </a:rPr>
              <a:t>”</a:t>
            </a:r>
          </a:p>
          <a:p>
            <a:endParaRPr lang="pt-BR" sz="2800" b="1">
              <a:solidFill>
                <a:srgbClr val="0000FF"/>
              </a:solidFill>
              <a:latin typeface="Arial" charset="0"/>
              <a:cs typeface="Arial" charset="0"/>
            </a:endParaRPr>
          </a:p>
        </p:txBody>
      </p:sp>
      <p:pic>
        <p:nvPicPr>
          <p:cNvPr id="5" name="Picture 2" descr="E:\Imagens\sony 101.jpg"/>
          <p:cNvPicPr>
            <a:picLocks noChangeAspect="1" noChangeArrowheads="1"/>
          </p:cNvPicPr>
          <p:nvPr/>
        </p:nvPicPr>
        <p:blipFill>
          <a:blip r:embed="rId3" cstate="email"/>
          <a:srcRect/>
          <a:stretch>
            <a:fillRect/>
          </a:stretch>
        </p:blipFill>
        <p:spPr bwMode="auto">
          <a:xfrm>
            <a:off x="0" y="0"/>
            <a:ext cx="9944100" cy="6884988"/>
          </a:xfrm>
          <a:prstGeom prst="rect">
            <a:avLst/>
          </a:prstGeom>
          <a:noFill/>
          <a:ln w="9525">
            <a:noFill/>
            <a:miter lim="800000"/>
            <a:headEnd/>
            <a:tailEnd/>
          </a:ln>
        </p:spPr>
      </p:pic>
      <p:sp>
        <p:nvSpPr>
          <p:cNvPr id="484356" name="TextBox 4"/>
          <p:cNvSpPr txBox="1">
            <a:spLocks noChangeArrowheads="1"/>
          </p:cNvSpPr>
          <p:nvPr/>
        </p:nvSpPr>
        <p:spPr bwMode="auto">
          <a:xfrm>
            <a:off x="0" y="6334125"/>
            <a:ext cx="9074150" cy="461963"/>
          </a:xfrm>
          <a:prstGeom prst="rect">
            <a:avLst/>
          </a:prstGeom>
          <a:solidFill>
            <a:srgbClr val="990000"/>
          </a:solidFill>
          <a:ln w="9525">
            <a:noFill/>
            <a:miter lim="800000"/>
            <a:headEnd/>
            <a:tailEnd/>
          </a:ln>
        </p:spPr>
        <p:txBody>
          <a:bodyPr wrap="none">
            <a:spAutoFit/>
          </a:bodyPr>
          <a:lstStyle/>
          <a:p>
            <a:pPr algn="l"/>
            <a:r>
              <a:rPr lang="pt-BR" b="1">
                <a:solidFill>
                  <a:srgbClr val="FFFFFF"/>
                </a:solidFill>
                <a:latin typeface="Arial" charset="0"/>
              </a:rPr>
              <a:t>Mas os agentes de controle natural também podem adaptar! </a:t>
            </a:r>
          </a:p>
        </p:txBody>
      </p:sp>
      <p:sp>
        <p:nvSpPr>
          <p:cNvPr id="6" name="Text Box 4"/>
          <p:cNvSpPr txBox="1">
            <a:spLocks noChangeArrowheads="1"/>
          </p:cNvSpPr>
          <p:nvPr/>
        </p:nvSpPr>
        <p:spPr bwMode="auto">
          <a:xfrm>
            <a:off x="7818438" y="1217613"/>
            <a:ext cx="1101725" cy="1892300"/>
          </a:xfrm>
          <a:prstGeom prst="rect">
            <a:avLst/>
          </a:prstGeom>
          <a:noFill/>
          <a:ln w="9525">
            <a:noFill/>
            <a:miter lim="800000"/>
            <a:headEnd/>
            <a:tailEnd/>
          </a:ln>
          <a:effectLst>
            <a:prstShdw prst="shdw17" dist="17961" dir="2700000">
              <a:schemeClr val="accent1">
                <a:gamma/>
                <a:shade val="60000"/>
                <a:invGamma/>
              </a:schemeClr>
            </a:prstShdw>
          </a:effectLst>
        </p:spPr>
        <p:txBody>
          <a:bodyPr wrap="none">
            <a:spAutoFit/>
          </a:bodyPr>
          <a:lstStyle/>
          <a:p>
            <a:pPr algn="l">
              <a:defRPr/>
            </a:pPr>
            <a:r>
              <a:rPr lang="pt-BR" sz="11700" b="1" dirty="0">
                <a:solidFill>
                  <a:srgbClr val="FF0000"/>
                </a:solidFill>
                <a:latin typeface="Arial" charset="0"/>
              </a:rPr>
              <a:t>?</a:t>
            </a:r>
          </a:p>
        </p:txBody>
      </p:sp>
      <p:sp>
        <p:nvSpPr>
          <p:cNvPr id="7" name="Oval 5"/>
          <p:cNvSpPr>
            <a:spLocks noChangeArrowheads="1"/>
          </p:cNvSpPr>
          <p:nvPr/>
        </p:nvSpPr>
        <p:spPr bwMode="auto">
          <a:xfrm>
            <a:off x="7839075" y="1341438"/>
            <a:ext cx="1247775" cy="1511300"/>
          </a:xfrm>
          <a:prstGeom prst="ellipse">
            <a:avLst/>
          </a:prstGeom>
          <a:noFill/>
          <a:ln w="76200">
            <a:solidFill>
              <a:srgbClr val="0000FF"/>
            </a:solidFill>
            <a:round/>
            <a:headEnd/>
            <a:tailEnd/>
          </a:ln>
          <a:effectLst>
            <a:prstShdw prst="shdw17" dist="17961" dir="2700000">
              <a:srgbClr val="000099"/>
            </a:prstShdw>
          </a:effectLst>
        </p:spPr>
        <p:txBody>
          <a:bodyPr wrap="none" anchor="ctr"/>
          <a:lstStyle/>
          <a:p>
            <a:pPr algn="l"/>
            <a:endParaRPr lang="pt-BR" sz="1800">
              <a:solidFill>
                <a:srgbClr val="000000"/>
              </a:solidFill>
              <a:latin typeface="Arial"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5378" name="Picture 2" descr="E:\fev09 048.jpg"/>
          <p:cNvPicPr>
            <a:picLocks noChangeAspect="1" noChangeArrowheads="1"/>
          </p:cNvPicPr>
          <p:nvPr/>
        </p:nvPicPr>
        <p:blipFill>
          <a:blip r:embed="rId3" cstate="email"/>
          <a:srcRect/>
          <a:stretch>
            <a:fillRect/>
          </a:stretch>
        </p:blipFill>
        <p:spPr bwMode="auto">
          <a:xfrm>
            <a:off x="0" y="0"/>
            <a:ext cx="9906000" cy="6858000"/>
          </a:xfrm>
          <a:prstGeom prst="rect">
            <a:avLst/>
          </a:prstGeom>
          <a:noFill/>
          <a:ln w="9525">
            <a:noFill/>
            <a:miter lim="800000"/>
            <a:headEnd/>
            <a:tailEnd/>
          </a:ln>
        </p:spPr>
      </p:pic>
      <p:sp>
        <p:nvSpPr>
          <p:cNvPr id="153604" name="Text Box 4"/>
          <p:cNvSpPr txBox="1">
            <a:spLocks noChangeArrowheads="1"/>
          </p:cNvSpPr>
          <p:nvPr/>
        </p:nvSpPr>
        <p:spPr bwMode="auto">
          <a:xfrm>
            <a:off x="7818438" y="1217613"/>
            <a:ext cx="1101725" cy="1892300"/>
          </a:xfrm>
          <a:prstGeom prst="rect">
            <a:avLst/>
          </a:prstGeom>
          <a:noFill/>
          <a:ln w="9525">
            <a:noFill/>
            <a:miter lim="800000"/>
            <a:headEnd/>
            <a:tailEnd/>
          </a:ln>
          <a:effectLst>
            <a:prstShdw prst="shdw17" dist="17961" dir="2700000">
              <a:schemeClr val="accent1">
                <a:gamma/>
                <a:shade val="60000"/>
                <a:invGamma/>
              </a:schemeClr>
            </a:prstShdw>
          </a:effectLst>
        </p:spPr>
        <p:txBody>
          <a:bodyPr wrap="none">
            <a:spAutoFit/>
          </a:bodyPr>
          <a:lstStyle/>
          <a:p>
            <a:pPr algn="l">
              <a:defRPr/>
            </a:pPr>
            <a:r>
              <a:rPr lang="pt-BR" sz="11700" b="1" dirty="0">
                <a:solidFill>
                  <a:srgbClr val="FF0000"/>
                </a:solidFill>
                <a:latin typeface="Arial" charset="0"/>
              </a:rPr>
              <a:t>?</a:t>
            </a:r>
          </a:p>
        </p:txBody>
      </p:sp>
      <p:sp>
        <p:nvSpPr>
          <p:cNvPr id="246788" name="Oval 5"/>
          <p:cNvSpPr>
            <a:spLocks noChangeArrowheads="1"/>
          </p:cNvSpPr>
          <p:nvPr/>
        </p:nvSpPr>
        <p:spPr bwMode="auto">
          <a:xfrm>
            <a:off x="7839075" y="1341438"/>
            <a:ext cx="1247775" cy="1511300"/>
          </a:xfrm>
          <a:prstGeom prst="ellipse">
            <a:avLst/>
          </a:prstGeom>
          <a:noFill/>
          <a:ln w="76200">
            <a:solidFill>
              <a:srgbClr val="0000FF"/>
            </a:solidFill>
            <a:round/>
            <a:headEnd/>
            <a:tailEnd/>
          </a:ln>
          <a:effectLst>
            <a:prstShdw prst="shdw17" dist="17961" dir="2700000">
              <a:srgbClr val="000099"/>
            </a:prstShdw>
          </a:effectLst>
        </p:spPr>
        <p:txBody>
          <a:bodyPr wrap="none" anchor="ctr"/>
          <a:lstStyle/>
          <a:p>
            <a:pPr algn="l"/>
            <a:endParaRPr lang="pt-BR" sz="1800">
              <a:solidFill>
                <a:srgbClr val="000000"/>
              </a:solidFill>
              <a:latin typeface="Arial" charset="0"/>
            </a:endParaRPr>
          </a:p>
        </p:txBody>
      </p:sp>
      <p:sp>
        <p:nvSpPr>
          <p:cNvPr id="485381" name="TextBox 4"/>
          <p:cNvSpPr txBox="1">
            <a:spLocks noChangeArrowheads="1"/>
          </p:cNvSpPr>
          <p:nvPr/>
        </p:nvSpPr>
        <p:spPr bwMode="auto">
          <a:xfrm>
            <a:off x="0" y="6334125"/>
            <a:ext cx="9074150" cy="461963"/>
          </a:xfrm>
          <a:prstGeom prst="rect">
            <a:avLst/>
          </a:prstGeom>
          <a:solidFill>
            <a:srgbClr val="990000"/>
          </a:solidFill>
          <a:ln w="9525">
            <a:noFill/>
            <a:miter lim="800000"/>
            <a:headEnd/>
            <a:tailEnd/>
          </a:ln>
        </p:spPr>
        <p:txBody>
          <a:bodyPr wrap="none">
            <a:spAutoFit/>
          </a:bodyPr>
          <a:lstStyle/>
          <a:p>
            <a:pPr algn="l"/>
            <a:r>
              <a:rPr lang="pt-BR" b="1">
                <a:solidFill>
                  <a:srgbClr val="FFFFFF"/>
                </a:solidFill>
                <a:latin typeface="Arial" charset="0"/>
              </a:rPr>
              <a:t>Mas os agentes de controle natural também podem adaptar! </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678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36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04" grpId="0"/>
      <p:bldP spid="24678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9538" name="Content Placeholder 2"/>
          <p:cNvSpPr>
            <a:spLocks noGrp="1"/>
          </p:cNvSpPr>
          <p:nvPr>
            <p:ph idx="1"/>
          </p:nvPr>
        </p:nvSpPr>
        <p:spPr/>
        <p:txBody>
          <a:bodyPr/>
          <a:lstStyle/>
          <a:p>
            <a:r>
              <a:rPr lang="pt-BR" sz="4000" b="1" smtClean="0">
                <a:solidFill>
                  <a:srgbClr val="0000FF"/>
                </a:solidFill>
              </a:rPr>
              <a:t>Como a lagarta-do-cartucho é a principal praga do milho no Brasil, não resta dúvida que a utilização de uma eficiente cultivar de milho Bt, </a:t>
            </a:r>
            <a:r>
              <a:rPr lang="pt-BR" sz="4000" b="1" smtClean="0">
                <a:solidFill>
                  <a:srgbClr val="990000"/>
                </a:solidFill>
              </a:rPr>
              <a:t>traz como impacto imediato, a redução das aplicações de inseticidas químicos.</a:t>
            </a:r>
            <a:r>
              <a:rPr lang="pt-BR" sz="4000" b="1" smtClean="0">
                <a:solidFill>
                  <a:srgbClr val="0000FF"/>
                </a:solidFill>
              </a:rPr>
              <a:t> </a:t>
            </a:r>
          </a:p>
          <a:p>
            <a:pPr>
              <a:buFont typeface="Arial" charset="0"/>
              <a:buNone/>
            </a:pPr>
            <a:endParaRPr lang="pt-BR" sz="4000" b="1" smtClean="0"/>
          </a:p>
        </p:txBody>
      </p:sp>
      <p:sp>
        <p:nvSpPr>
          <p:cNvPr id="449539" name="Title 1"/>
          <p:cNvSpPr>
            <a:spLocks noGrp="1"/>
          </p:cNvSpPr>
          <p:nvPr>
            <p:ph type="title"/>
          </p:nvPr>
        </p:nvSpPr>
        <p:spPr>
          <a:solidFill>
            <a:srgbClr val="C00000"/>
          </a:solidFill>
        </p:spPr>
        <p:txBody>
          <a:bodyPr/>
          <a:lstStyle/>
          <a:p>
            <a:r>
              <a:rPr lang="pt-BR" b="1" smtClean="0">
                <a:solidFill>
                  <a:schemeClr val="bg1"/>
                </a:solidFill>
              </a:rPr>
              <a:t>MIP MILHO</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9922" name="Picture 2"/>
          <p:cNvPicPr>
            <a:picLocks noChangeAspect="1" noChangeArrowheads="1"/>
          </p:cNvPicPr>
          <p:nvPr/>
        </p:nvPicPr>
        <p:blipFill>
          <a:blip r:embed="rId3" cstate="email"/>
          <a:srcRect/>
          <a:stretch>
            <a:fillRect/>
          </a:stretch>
        </p:blipFill>
        <p:spPr bwMode="auto">
          <a:xfrm>
            <a:off x="4167188" y="500063"/>
            <a:ext cx="5643562" cy="5888037"/>
          </a:xfrm>
          <a:prstGeom prst="rect">
            <a:avLst/>
          </a:prstGeom>
          <a:noFill/>
          <a:ln w="9525">
            <a:noFill/>
            <a:miter lim="800000"/>
            <a:headEnd/>
            <a:tailEnd/>
          </a:ln>
          <a:effectLst>
            <a:prstShdw prst="shdw17" dist="17961" dir="2700000">
              <a:schemeClr val="accent1">
                <a:gamma/>
                <a:shade val="60000"/>
                <a:invGamma/>
              </a:schemeClr>
            </a:prstShdw>
          </a:effectLst>
        </p:spPr>
      </p:pic>
      <p:sp>
        <p:nvSpPr>
          <p:cNvPr id="486403" name="TextBox 2"/>
          <p:cNvSpPr txBox="1">
            <a:spLocks noChangeArrowheads="1"/>
          </p:cNvSpPr>
          <p:nvPr/>
        </p:nvSpPr>
        <p:spPr bwMode="auto">
          <a:xfrm>
            <a:off x="309563" y="500063"/>
            <a:ext cx="3327400" cy="1384300"/>
          </a:xfrm>
          <a:prstGeom prst="rect">
            <a:avLst/>
          </a:prstGeom>
          <a:solidFill>
            <a:schemeClr val="accent2"/>
          </a:solidFill>
          <a:ln w="9525">
            <a:noFill/>
            <a:miter lim="800000"/>
            <a:headEnd/>
            <a:tailEnd/>
          </a:ln>
        </p:spPr>
        <p:txBody>
          <a:bodyPr>
            <a:spAutoFit/>
          </a:bodyPr>
          <a:lstStyle/>
          <a:p>
            <a:pPr algn="just"/>
            <a:r>
              <a:rPr lang="pt-BR" sz="2800" b="1">
                <a:solidFill>
                  <a:srgbClr val="FFFF00"/>
                </a:solidFill>
                <a:latin typeface="Arial" charset="0"/>
              </a:rPr>
              <a:t>Broca da cana: </a:t>
            </a:r>
            <a:r>
              <a:rPr lang="pt-BR" sz="2800" b="1">
                <a:solidFill>
                  <a:srgbClr val="FFFFFF"/>
                </a:solidFill>
                <a:latin typeface="Arial" charset="0"/>
              </a:rPr>
              <a:t>pupa dentro do colmo  do milho</a:t>
            </a:r>
          </a:p>
        </p:txBody>
      </p:sp>
      <p:pic>
        <p:nvPicPr>
          <p:cNvPr id="1489923" name="Picture 3"/>
          <p:cNvPicPr>
            <a:picLocks noChangeAspect="1" noChangeArrowheads="1"/>
          </p:cNvPicPr>
          <p:nvPr/>
        </p:nvPicPr>
        <p:blipFill>
          <a:blip r:embed="rId4" cstate="email"/>
          <a:srcRect/>
          <a:stretch>
            <a:fillRect/>
          </a:stretch>
        </p:blipFill>
        <p:spPr bwMode="auto">
          <a:xfrm>
            <a:off x="206375" y="2428875"/>
            <a:ext cx="3508375" cy="2428875"/>
          </a:xfrm>
          <a:prstGeom prst="rect">
            <a:avLst/>
          </a:prstGeom>
          <a:noFill/>
          <a:ln w="9525">
            <a:noFill/>
            <a:miter lim="800000"/>
            <a:headEnd/>
            <a:tailEnd/>
          </a:ln>
          <a:effectLst>
            <a:prstShdw prst="shdw17" dist="17961" dir="2700000">
              <a:schemeClr val="accent1">
                <a:gamma/>
                <a:shade val="60000"/>
                <a:invGamma/>
              </a:schemeClr>
            </a:prstShdw>
          </a:effectLst>
        </p:spPr>
      </p:pic>
      <p:sp>
        <p:nvSpPr>
          <p:cNvPr id="486405" name="TextBox 8"/>
          <p:cNvSpPr txBox="1">
            <a:spLocks noChangeArrowheads="1"/>
          </p:cNvSpPr>
          <p:nvPr/>
        </p:nvSpPr>
        <p:spPr bwMode="auto">
          <a:xfrm>
            <a:off x="414338" y="5270500"/>
            <a:ext cx="2892425" cy="1016000"/>
          </a:xfrm>
          <a:prstGeom prst="rect">
            <a:avLst/>
          </a:prstGeom>
          <a:solidFill>
            <a:schemeClr val="accent2"/>
          </a:solidFill>
          <a:ln w="9525">
            <a:noFill/>
            <a:miter lim="800000"/>
            <a:headEnd/>
            <a:tailEnd/>
          </a:ln>
        </p:spPr>
        <p:txBody>
          <a:bodyPr wrap="none">
            <a:spAutoFit/>
          </a:bodyPr>
          <a:lstStyle/>
          <a:p>
            <a:r>
              <a:rPr lang="pt-BR" sz="2000" b="1">
                <a:solidFill>
                  <a:srgbClr val="FFFFFF"/>
                </a:solidFill>
                <a:latin typeface="Arial" charset="0"/>
              </a:rPr>
              <a:t>Agente de controle </a:t>
            </a:r>
          </a:p>
          <a:p>
            <a:r>
              <a:rPr lang="pt-BR" sz="2000" b="1">
                <a:solidFill>
                  <a:srgbClr val="FFFFFF"/>
                </a:solidFill>
                <a:latin typeface="Arial" charset="0"/>
              </a:rPr>
              <a:t>biológico natural: </a:t>
            </a:r>
          </a:p>
          <a:p>
            <a:r>
              <a:rPr lang="pt-BR" sz="2000" b="1" i="1">
                <a:solidFill>
                  <a:srgbClr val="FFFF00"/>
                </a:solidFill>
                <a:latin typeface="Arial" charset="0"/>
              </a:rPr>
              <a:t>Tetrastichus</a:t>
            </a:r>
            <a:r>
              <a:rPr lang="pt-BR" sz="2000" b="1">
                <a:solidFill>
                  <a:srgbClr val="FFFFFF"/>
                </a:solidFill>
                <a:latin typeface="Arial" charset="0"/>
              </a:rPr>
              <a:t>  </a:t>
            </a:r>
            <a:r>
              <a:rPr lang="pt-BR" sz="2000" b="1" i="1">
                <a:solidFill>
                  <a:srgbClr val="FFFF00"/>
                </a:solidFill>
                <a:latin typeface="Arial" charset="0"/>
              </a:rPr>
              <a:t>howardi</a:t>
            </a:r>
            <a:r>
              <a:rPr lang="pt-BR" sz="2000" b="1">
                <a:solidFill>
                  <a:srgbClr val="FFFFFF"/>
                </a:solidFill>
                <a:latin typeface="Arial" charset="0"/>
              </a:rPr>
              <a:t>.</a:t>
            </a:r>
          </a:p>
        </p:txBody>
      </p:sp>
      <p:sp>
        <p:nvSpPr>
          <p:cNvPr id="486406" name="TextBox 4"/>
          <p:cNvSpPr txBox="1">
            <a:spLocks noChangeArrowheads="1"/>
          </p:cNvSpPr>
          <p:nvPr/>
        </p:nvSpPr>
        <p:spPr bwMode="auto">
          <a:xfrm>
            <a:off x="0" y="6334125"/>
            <a:ext cx="9074150" cy="461963"/>
          </a:xfrm>
          <a:prstGeom prst="rect">
            <a:avLst/>
          </a:prstGeom>
          <a:solidFill>
            <a:srgbClr val="990000"/>
          </a:solidFill>
          <a:ln w="9525">
            <a:noFill/>
            <a:miter lim="800000"/>
            <a:headEnd/>
            <a:tailEnd/>
          </a:ln>
        </p:spPr>
        <p:txBody>
          <a:bodyPr wrap="none">
            <a:spAutoFit/>
          </a:bodyPr>
          <a:lstStyle/>
          <a:p>
            <a:pPr algn="l"/>
            <a:r>
              <a:rPr lang="pt-BR" b="1">
                <a:solidFill>
                  <a:srgbClr val="FFFFFF"/>
                </a:solidFill>
                <a:latin typeface="Arial" charset="0"/>
              </a:rPr>
              <a:t>Mas os agentes de controle natural também podem adaptar! </a:t>
            </a:r>
          </a:p>
        </p:txBody>
      </p:sp>
      <p:pic>
        <p:nvPicPr>
          <p:cNvPr id="486407" name="Picture 10" descr="C:\Users\Ivan Cruz\Pictures\1PRAGAS\DIATRAEA\Diatraea ORIF - 30jul2007 228.jpg"/>
          <p:cNvPicPr>
            <a:picLocks noChangeAspect="1" noChangeArrowheads="1"/>
          </p:cNvPicPr>
          <p:nvPr/>
        </p:nvPicPr>
        <p:blipFill>
          <a:blip r:embed="rId5" cstate="email"/>
          <a:srcRect/>
          <a:stretch>
            <a:fillRect/>
          </a:stretch>
        </p:blipFill>
        <p:spPr bwMode="auto">
          <a:xfrm>
            <a:off x="3738563" y="1285875"/>
            <a:ext cx="2276475" cy="3914775"/>
          </a:xfrm>
          <a:prstGeom prst="rect">
            <a:avLst/>
          </a:prstGeom>
          <a:noFill/>
          <a:ln w="9525">
            <a:noFill/>
            <a:miter lim="800000"/>
            <a:headEnd/>
            <a:tailEnd/>
          </a:ln>
        </p:spPr>
      </p:pic>
      <p:cxnSp>
        <p:nvCxnSpPr>
          <p:cNvPr id="486408" name="Straight Arrow Connector 5"/>
          <p:cNvCxnSpPr>
            <a:cxnSpLocks noChangeShapeType="1"/>
          </p:cNvCxnSpPr>
          <p:nvPr/>
        </p:nvCxnSpPr>
        <p:spPr bwMode="auto">
          <a:xfrm>
            <a:off x="3714750" y="1071563"/>
            <a:ext cx="2952750" cy="1214437"/>
          </a:xfrm>
          <a:prstGeom prst="straightConnector1">
            <a:avLst/>
          </a:prstGeom>
          <a:noFill/>
          <a:ln w="31750" algn="ctr">
            <a:solidFill>
              <a:srgbClr val="990000"/>
            </a:solidFill>
            <a:round/>
            <a:headEnd/>
            <a:tailEnd type="arrow" w="med" len="med"/>
          </a:ln>
        </p:spPr>
      </p:cxnSp>
      <p:cxnSp>
        <p:nvCxnSpPr>
          <p:cNvPr id="486409" name="Straight Arrow Connector 13"/>
          <p:cNvCxnSpPr>
            <a:cxnSpLocks noChangeShapeType="1"/>
          </p:cNvCxnSpPr>
          <p:nvPr/>
        </p:nvCxnSpPr>
        <p:spPr bwMode="auto">
          <a:xfrm flipV="1">
            <a:off x="3714750" y="2500313"/>
            <a:ext cx="2708275" cy="1428750"/>
          </a:xfrm>
          <a:prstGeom prst="straightConnector1">
            <a:avLst/>
          </a:prstGeom>
          <a:noFill/>
          <a:ln w="34925" algn="ctr">
            <a:solidFill>
              <a:srgbClr val="B6020F"/>
            </a:solidFill>
            <a:round/>
            <a:headEnd/>
            <a:tailEnd type="arrow" w="med" len="med"/>
          </a:ln>
        </p:spPr>
      </p:cxn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7426" name="TextBox 4"/>
          <p:cNvSpPr txBox="1">
            <a:spLocks noChangeArrowheads="1"/>
          </p:cNvSpPr>
          <p:nvPr/>
        </p:nvSpPr>
        <p:spPr bwMode="auto">
          <a:xfrm>
            <a:off x="928688" y="5929313"/>
            <a:ext cx="7332662" cy="369887"/>
          </a:xfrm>
          <a:prstGeom prst="rect">
            <a:avLst/>
          </a:prstGeom>
          <a:solidFill>
            <a:srgbClr val="0000FF"/>
          </a:solidFill>
          <a:ln w="9525">
            <a:noFill/>
            <a:miter lim="800000"/>
            <a:headEnd/>
            <a:tailEnd/>
          </a:ln>
        </p:spPr>
        <p:txBody>
          <a:bodyPr wrap="none">
            <a:spAutoFit/>
          </a:bodyPr>
          <a:lstStyle/>
          <a:p>
            <a:pPr algn="l" eaLnBrk="0" hangingPunct="0"/>
            <a:r>
              <a:rPr lang="pt-BR" sz="1800" b="1" i="1">
                <a:solidFill>
                  <a:srgbClr val="FFFFFF"/>
                </a:solidFill>
              </a:rPr>
              <a:t>Tetrastichus howardii</a:t>
            </a:r>
            <a:r>
              <a:rPr lang="pt-BR" sz="1800" b="1">
                <a:solidFill>
                  <a:srgbClr val="FFFFFF"/>
                </a:solidFill>
              </a:rPr>
              <a:t> saindo da pupa de </a:t>
            </a:r>
            <a:r>
              <a:rPr lang="pt-BR" sz="1800" b="1" i="1">
                <a:solidFill>
                  <a:srgbClr val="FFFFFF"/>
                </a:solidFill>
              </a:rPr>
              <a:t>D. saccharalis (</a:t>
            </a:r>
            <a:r>
              <a:rPr lang="pt-BR" sz="1800" b="1">
                <a:solidFill>
                  <a:srgbClr val="FFFFFF"/>
                </a:solidFill>
              </a:rPr>
              <a:t>Cruz et al., 2009)</a:t>
            </a:r>
          </a:p>
        </p:txBody>
      </p:sp>
      <p:pic>
        <p:nvPicPr>
          <p:cNvPr id="9" name="8_19_8_43- emergencia tetrastichosdiatraea.0000.mpg">
            <a:hlinkClick r:id="" action="ppaction://media"/>
          </p:cNvPr>
          <p:cNvPicPr>
            <a:picLocks noRot="1" noChangeAspect="1"/>
          </p:cNvPicPr>
          <p:nvPr>
            <a:videoFile r:link="rId1"/>
          </p:nvPr>
        </p:nvPicPr>
        <p:blipFill>
          <a:blip r:embed="rId5"/>
          <a:srcRect/>
          <a:stretch>
            <a:fillRect/>
          </a:stretch>
        </p:blipFill>
        <p:spPr bwMode="auto">
          <a:xfrm>
            <a:off x="928688" y="1143000"/>
            <a:ext cx="7894637" cy="4572000"/>
          </a:xfrm>
          <a:prstGeom prst="rect">
            <a:avLst/>
          </a:prstGeom>
          <a:noFill/>
          <a:ln w="9525">
            <a:noFill/>
            <a:miter lim="800000"/>
            <a:headEnd/>
            <a:tailEnd/>
          </a:ln>
        </p:spPr>
      </p:pic>
      <p:pic>
        <p:nvPicPr>
          <p:cNvPr id="10" name="9. Chiquitita.MP3">
            <a:hlinkClick r:id="" action="ppaction://media"/>
          </p:cNvPr>
          <p:cNvPicPr>
            <a:picLocks noRot="1" noChangeAspect="1"/>
          </p:cNvPicPr>
          <p:nvPr>
            <a:audioFile r:link="rId2"/>
          </p:nvPr>
        </p:nvPicPr>
        <p:blipFill>
          <a:blip r:embed="rId6"/>
          <a:srcRect/>
          <a:stretch>
            <a:fillRect/>
          </a:stretch>
        </p:blipFill>
        <p:spPr bwMode="auto">
          <a:xfrm>
            <a:off x="4787900" y="3276600"/>
            <a:ext cx="330200" cy="304800"/>
          </a:xfrm>
          <a:prstGeom prst="rect">
            <a:avLst/>
          </a:prstGeom>
          <a:noFill/>
          <a:ln w="9525">
            <a:noFill/>
            <a:miter lim="800000"/>
            <a:headEnd/>
            <a:tailEnd/>
          </a:ln>
        </p:spPr>
      </p:pic>
      <p:sp>
        <p:nvSpPr>
          <p:cNvPr id="487429" name="TextBox 5"/>
          <p:cNvSpPr txBox="1">
            <a:spLocks noChangeArrowheads="1"/>
          </p:cNvSpPr>
          <p:nvPr/>
        </p:nvSpPr>
        <p:spPr bwMode="auto">
          <a:xfrm>
            <a:off x="0" y="98425"/>
            <a:ext cx="9906000" cy="830263"/>
          </a:xfrm>
          <a:prstGeom prst="rect">
            <a:avLst/>
          </a:prstGeom>
          <a:solidFill>
            <a:srgbClr val="B6020F"/>
          </a:solidFill>
          <a:ln w="9525">
            <a:noFill/>
            <a:miter lim="800000"/>
            <a:headEnd/>
            <a:tailEnd/>
          </a:ln>
        </p:spPr>
        <p:txBody>
          <a:bodyPr>
            <a:spAutoFit/>
          </a:bodyPr>
          <a:lstStyle/>
          <a:p>
            <a:r>
              <a:rPr lang="pt-BR" b="1">
                <a:solidFill>
                  <a:srgbClr val="FFFF00"/>
                </a:solidFill>
                <a:latin typeface="Arial" charset="0"/>
              </a:rPr>
              <a:t>Cena que ocorre dentro do colmo da planta, onde a </a:t>
            </a:r>
          </a:p>
          <a:p>
            <a:r>
              <a:rPr lang="pt-BR" b="1">
                <a:solidFill>
                  <a:srgbClr val="FFFF00"/>
                </a:solidFill>
                <a:latin typeface="Arial" charset="0"/>
              </a:rPr>
              <a:t>pupa da broca </a:t>
            </a:r>
            <a:r>
              <a:rPr lang="pt-BR" b="1" i="1">
                <a:solidFill>
                  <a:srgbClr val="FFFF00"/>
                </a:solidFill>
                <a:latin typeface="Arial" charset="0"/>
              </a:rPr>
              <a:t>Diatraea saccharalis</a:t>
            </a:r>
            <a:r>
              <a:rPr lang="pt-BR" b="1">
                <a:solidFill>
                  <a:srgbClr val="FFFF00"/>
                </a:solidFill>
                <a:latin typeface="Arial" charset="0"/>
              </a:rPr>
              <a:t> se encontra</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0345" fill="hold"/>
                                        <p:tgtEl>
                                          <p:spTgt spid="9"/>
                                        </p:tgtEl>
                                      </p:cBhvr>
                                    </p:cmd>
                                  </p:childTnLst>
                                </p:cTn>
                              </p:par>
                              <p:par>
                                <p:cTn id="7" presetID="1" presetClass="mediacall" presetSubtype="0" fill="hold" nodeType="withEffect">
                                  <p:stCondLst>
                                    <p:cond delay="0"/>
                                  </p:stCondLst>
                                  <p:childTnLst>
                                    <p:cmd type="call" cmd="playFrom(0.0)">
                                      <p:cBhvr>
                                        <p:cTn id="8" dur="32539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9" fill="hold" display="0">
                  <p:stCondLst>
                    <p:cond delay="indefinite"/>
                  </p:stCondLst>
                  <p:endCondLst>
                    <p:cond evt="onNext" delay="0">
                      <p:tgtEl>
                        <p:sldTgt/>
                      </p:tgtEl>
                    </p:cond>
                    <p:cond evt="onPrev" delay="0">
                      <p:tgtEl>
                        <p:sldTgt/>
                      </p:tgtEl>
                    </p:cond>
                  </p:endCondLst>
                </p:cTn>
                <p:tgtEl>
                  <p:spTgt spid="9"/>
                </p:tgtEl>
              </p:cMediaNode>
            </p:video>
            <p:seq concurrent="1" nextAc="seek">
              <p:cTn id="10" restart="whenNotActive" fill="hold" evtFilter="cancelBubble" nodeType="interactiveSeq">
                <p:stCondLst>
                  <p:cond evt="onClick" delay="0">
                    <p:tgtEl>
                      <p:spTgt spid="9"/>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9"/>
                                        </p:tgtEl>
                                      </p:cBhvr>
                                    </p:cmd>
                                  </p:childTnLst>
                                </p:cTn>
                              </p:par>
                            </p:childTnLst>
                          </p:cTn>
                        </p:par>
                      </p:childTnLst>
                    </p:cTn>
                  </p:par>
                </p:childTnLst>
              </p:cTn>
              <p:nextCondLst>
                <p:cond evt="onClick" delay="0">
                  <p:tgtEl>
                    <p:spTgt spid="9"/>
                  </p:tgtEl>
                </p:cond>
              </p:nextCondLst>
            </p:seq>
            <p:audio>
              <p:cMediaNode>
                <p:cTn id="15" fill="hold" display="0">
                  <p:stCondLst>
                    <p:cond delay="indefinite"/>
                  </p:stCondLst>
                  <p:endCondLst>
                    <p:cond evt="onNext" delay="0">
                      <p:tgtEl>
                        <p:sldTgt/>
                      </p:tgtEl>
                    </p:cond>
                    <p:cond evt="onPrev" delay="0">
                      <p:tgtEl>
                        <p:sldTgt/>
                      </p:tgtEl>
                    </p:cond>
                    <p:cond evt="onStopAudio" delay="0">
                      <p:tgtEl>
                        <p:sldTgt/>
                      </p:tgtEl>
                    </p:cond>
                  </p:endCondLst>
                </p:cTn>
                <p:tgtEl>
                  <p:spTgt spid="10"/>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8450" name="Picture 2" descr="Semente no sulco .JPG"/>
          <p:cNvPicPr>
            <a:picLocks noChangeAspect="1"/>
          </p:cNvPicPr>
          <p:nvPr/>
        </p:nvPicPr>
        <p:blipFill>
          <a:blip r:embed="rId3" cstate="email"/>
          <a:srcRect/>
          <a:stretch>
            <a:fillRect/>
          </a:stretch>
        </p:blipFill>
        <p:spPr bwMode="auto">
          <a:xfrm>
            <a:off x="611188" y="500063"/>
            <a:ext cx="8443912" cy="5845175"/>
          </a:xfrm>
          <a:prstGeom prst="rect">
            <a:avLst/>
          </a:prstGeom>
          <a:noFill/>
          <a:ln w="9525">
            <a:noFill/>
            <a:miter lim="800000"/>
            <a:headEnd/>
            <a:tailEnd/>
          </a:ln>
        </p:spPr>
      </p:pic>
      <p:sp>
        <p:nvSpPr>
          <p:cNvPr id="488451" name="TextBox 4"/>
          <p:cNvSpPr txBox="1">
            <a:spLocks noChangeArrowheads="1"/>
          </p:cNvSpPr>
          <p:nvPr/>
        </p:nvSpPr>
        <p:spPr bwMode="auto">
          <a:xfrm>
            <a:off x="1684338" y="1071563"/>
            <a:ext cx="5875337" cy="584200"/>
          </a:xfrm>
          <a:prstGeom prst="rect">
            <a:avLst/>
          </a:prstGeom>
          <a:noFill/>
          <a:ln w="9525">
            <a:noFill/>
            <a:miter lim="800000"/>
            <a:headEnd/>
            <a:tailEnd/>
          </a:ln>
        </p:spPr>
        <p:txBody>
          <a:bodyPr wrap="none">
            <a:spAutoFit/>
          </a:bodyPr>
          <a:lstStyle/>
          <a:p>
            <a:pPr algn="l"/>
            <a:r>
              <a:rPr lang="pt-BR" sz="3200" b="1">
                <a:solidFill>
                  <a:srgbClr val="FFFF00"/>
                </a:solidFill>
                <a:latin typeface="Arial" charset="0"/>
              </a:rPr>
              <a:t>Proteção da semente no solo</a:t>
            </a:r>
          </a:p>
        </p:txBody>
      </p:sp>
      <p:sp>
        <p:nvSpPr>
          <p:cNvPr id="488452" name="TextBox 5"/>
          <p:cNvSpPr txBox="1">
            <a:spLocks noChangeArrowheads="1"/>
          </p:cNvSpPr>
          <p:nvPr/>
        </p:nvSpPr>
        <p:spPr bwMode="auto">
          <a:xfrm>
            <a:off x="619125" y="500063"/>
            <a:ext cx="8478838" cy="523875"/>
          </a:xfrm>
          <a:prstGeom prst="rect">
            <a:avLst/>
          </a:prstGeom>
          <a:solidFill>
            <a:srgbClr val="B6020F"/>
          </a:solidFill>
          <a:ln w="9525">
            <a:noFill/>
            <a:miter lim="800000"/>
            <a:headEnd/>
            <a:tailEnd/>
          </a:ln>
        </p:spPr>
        <p:txBody>
          <a:bodyPr>
            <a:spAutoFit/>
          </a:bodyPr>
          <a:lstStyle/>
          <a:p>
            <a:r>
              <a:rPr lang="pt-BR" sz="2800" b="1">
                <a:solidFill>
                  <a:srgbClr val="FFFFFF"/>
                </a:solidFill>
                <a:latin typeface="Arial" charset="0"/>
              </a:rPr>
              <a:t>MIP MILHO significa</a:t>
            </a:r>
          </a:p>
        </p:txBody>
      </p:sp>
      <p:pic>
        <p:nvPicPr>
          <p:cNvPr id="488453" name="Picture 2" descr="Tratamento de Sementes ilp 007.jpg"/>
          <p:cNvPicPr>
            <a:picLocks noChangeAspect="1"/>
          </p:cNvPicPr>
          <p:nvPr/>
        </p:nvPicPr>
        <p:blipFill>
          <a:blip r:embed="rId4" cstate="email"/>
          <a:srcRect/>
          <a:stretch>
            <a:fillRect/>
          </a:stretch>
        </p:blipFill>
        <p:spPr bwMode="auto">
          <a:xfrm>
            <a:off x="3792538" y="4286250"/>
            <a:ext cx="2940050" cy="203517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9474" name="Picture 3" descr="Semente e raiz 10.JPG"/>
          <p:cNvPicPr>
            <a:picLocks noChangeAspect="1"/>
          </p:cNvPicPr>
          <p:nvPr/>
        </p:nvPicPr>
        <p:blipFill>
          <a:blip r:embed="rId3" cstate="email"/>
          <a:srcRect/>
          <a:stretch>
            <a:fillRect/>
          </a:stretch>
        </p:blipFill>
        <p:spPr bwMode="auto">
          <a:xfrm>
            <a:off x="619125" y="803275"/>
            <a:ext cx="8435975" cy="5840413"/>
          </a:xfrm>
          <a:prstGeom prst="rect">
            <a:avLst/>
          </a:prstGeom>
          <a:noFill/>
          <a:ln w="9525">
            <a:noFill/>
            <a:miter lim="800000"/>
            <a:headEnd/>
            <a:tailEnd/>
          </a:ln>
        </p:spPr>
      </p:pic>
      <p:sp>
        <p:nvSpPr>
          <p:cNvPr id="489475" name="TextBox 4"/>
          <p:cNvSpPr txBox="1">
            <a:spLocks noChangeArrowheads="1"/>
          </p:cNvSpPr>
          <p:nvPr/>
        </p:nvSpPr>
        <p:spPr bwMode="auto">
          <a:xfrm>
            <a:off x="1316038" y="974725"/>
            <a:ext cx="7583487" cy="954088"/>
          </a:xfrm>
          <a:prstGeom prst="rect">
            <a:avLst/>
          </a:prstGeom>
          <a:noFill/>
          <a:ln w="9525">
            <a:noFill/>
            <a:miter lim="800000"/>
            <a:headEnd/>
            <a:tailEnd/>
          </a:ln>
        </p:spPr>
        <p:txBody>
          <a:bodyPr>
            <a:spAutoFit/>
          </a:bodyPr>
          <a:lstStyle/>
          <a:p>
            <a:pPr algn="l"/>
            <a:r>
              <a:rPr lang="pt-BR" sz="2800" b="1">
                <a:solidFill>
                  <a:srgbClr val="000000"/>
                </a:solidFill>
                <a:latin typeface="Arial" charset="0"/>
              </a:rPr>
              <a:t>Proteção da semente em processo de germinação e raízes recém-formadas</a:t>
            </a:r>
          </a:p>
        </p:txBody>
      </p:sp>
      <p:sp>
        <p:nvSpPr>
          <p:cNvPr id="489476" name="TextBox 5"/>
          <p:cNvSpPr txBox="1">
            <a:spLocks noChangeArrowheads="1"/>
          </p:cNvSpPr>
          <p:nvPr/>
        </p:nvSpPr>
        <p:spPr bwMode="auto">
          <a:xfrm>
            <a:off x="619125" y="500063"/>
            <a:ext cx="8478838" cy="523875"/>
          </a:xfrm>
          <a:prstGeom prst="rect">
            <a:avLst/>
          </a:prstGeom>
          <a:solidFill>
            <a:srgbClr val="B6020F"/>
          </a:solidFill>
          <a:ln w="9525">
            <a:noFill/>
            <a:miter lim="800000"/>
            <a:headEnd/>
            <a:tailEnd/>
          </a:ln>
        </p:spPr>
        <p:txBody>
          <a:bodyPr>
            <a:spAutoFit/>
          </a:bodyPr>
          <a:lstStyle/>
          <a:p>
            <a:r>
              <a:rPr lang="pt-BR" sz="2800" b="1">
                <a:solidFill>
                  <a:srgbClr val="FFFFFF"/>
                </a:solidFill>
                <a:latin typeface="Arial" charset="0"/>
              </a:rPr>
              <a:t>MIP MILHO significa</a:t>
            </a:r>
          </a:p>
        </p:txBody>
      </p:sp>
      <p:pic>
        <p:nvPicPr>
          <p:cNvPr id="489477" name="Picture 2" descr="C:\Users\Ivan Cruz\Pictures\2008-11-17\087.JPG"/>
          <p:cNvPicPr>
            <a:picLocks noChangeAspect="1" noChangeArrowheads="1"/>
          </p:cNvPicPr>
          <p:nvPr/>
        </p:nvPicPr>
        <p:blipFill>
          <a:blip r:embed="rId4" cstate="email"/>
          <a:srcRect/>
          <a:stretch>
            <a:fillRect/>
          </a:stretch>
        </p:blipFill>
        <p:spPr bwMode="auto">
          <a:xfrm>
            <a:off x="638175" y="2214563"/>
            <a:ext cx="3541713" cy="4357687"/>
          </a:xfrm>
          <a:prstGeom prst="rect">
            <a:avLst/>
          </a:prstGeom>
          <a:solidFill>
            <a:srgbClr val="0000FF"/>
          </a:solidFill>
          <a:ln w="9525">
            <a:noFill/>
            <a:miter lim="800000"/>
            <a:headEnd/>
            <a:tailEnd/>
          </a:ln>
        </p:spPr>
      </p:pic>
      <p:cxnSp>
        <p:nvCxnSpPr>
          <p:cNvPr id="24" name="Straight Arrow Connector 23"/>
          <p:cNvCxnSpPr/>
          <p:nvPr/>
        </p:nvCxnSpPr>
        <p:spPr>
          <a:xfrm rot="5400000" flipH="1" flipV="1">
            <a:off x="1828006" y="4387057"/>
            <a:ext cx="714375" cy="1588"/>
          </a:xfrm>
          <a:prstGeom prst="straightConnector1">
            <a:avLst/>
          </a:prstGeom>
          <a:ln>
            <a:solidFill>
              <a:srgbClr val="990000"/>
            </a:solidFill>
            <a:tailEnd type="arrow"/>
          </a:ln>
        </p:spPr>
        <p:style>
          <a:lnRef idx="1">
            <a:schemeClr val="accent1"/>
          </a:lnRef>
          <a:fillRef idx="0">
            <a:schemeClr val="accent1"/>
          </a:fillRef>
          <a:effectRef idx="0">
            <a:schemeClr val="accent1"/>
          </a:effectRef>
          <a:fontRef idx="minor">
            <a:schemeClr val="tx1"/>
          </a:fontRef>
        </p:style>
      </p:cxnSp>
      <p:cxnSp>
        <p:nvCxnSpPr>
          <p:cNvPr id="25" name="Curved Connector 24"/>
          <p:cNvCxnSpPr/>
          <p:nvPr/>
        </p:nvCxnSpPr>
        <p:spPr>
          <a:xfrm>
            <a:off x="1411288" y="4743450"/>
            <a:ext cx="465137" cy="214313"/>
          </a:xfrm>
          <a:prstGeom prst="curvedConnector3">
            <a:avLst>
              <a:gd name="adj1" fmla="val 50000"/>
            </a:avLst>
          </a:prstGeom>
          <a:ln w="38100">
            <a:solidFill>
              <a:srgbClr val="B6020F"/>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rot="5400000" flipH="1" flipV="1">
            <a:off x="2245520" y="4558506"/>
            <a:ext cx="500062" cy="155575"/>
          </a:xfrm>
          <a:prstGeom prst="straightConnector1">
            <a:avLst/>
          </a:prstGeom>
          <a:ln w="38100">
            <a:solidFill>
              <a:srgbClr val="B6020F"/>
            </a:solidFill>
            <a:tailEnd type="arrow"/>
          </a:ln>
        </p:spPr>
        <p:style>
          <a:lnRef idx="1">
            <a:schemeClr val="accent1"/>
          </a:lnRef>
          <a:fillRef idx="0">
            <a:schemeClr val="accent1"/>
          </a:fillRef>
          <a:effectRef idx="0">
            <a:schemeClr val="accent1"/>
          </a:effectRef>
          <a:fontRef idx="minor">
            <a:schemeClr val="tx1"/>
          </a:fontRef>
        </p:style>
      </p:cxnSp>
      <p:sp>
        <p:nvSpPr>
          <p:cNvPr id="27" name="Oval 26"/>
          <p:cNvSpPr/>
          <p:nvPr/>
        </p:nvSpPr>
        <p:spPr>
          <a:xfrm>
            <a:off x="947738" y="4029075"/>
            <a:ext cx="2786062" cy="2214563"/>
          </a:xfrm>
          <a:prstGeom prst="ellipse">
            <a:avLst/>
          </a:prstGeom>
          <a:noFill/>
          <a:ln>
            <a:solidFill>
              <a:srgbClr val="B6020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pt-BR" sz="1800">
              <a:solidFill>
                <a:srgbClr val="FFFFFF"/>
              </a:solidFill>
            </a:endParaRPr>
          </a:p>
        </p:txBody>
      </p:sp>
      <p:cxnSp>
        <p:nvCxnSpPr>
          <p:cNvPr id="28" name="Straight Arrow Connector 27"/>
          <p:cNvCxnSpPr/>
          <p:nvPr/>
        </p:nvCxnSpPr>
        <p:spPr>
          <a:xfrm rot="5400000">
            <a:off x="1331119" y="5187156"/>
            <a:ext cx="857250" cy="541338"/>
          </a:xfrm>
          <a:prstGeom prst="straightConnector1">
            <a:avLst/>
          </a:prstGeom>
          <a:ln w="38100">
            <a:solidFill>
              <a:srgbClr val="B6020F"/>
            </a:solidFill>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rot="5400000" flipH="1" flipV="1">
            <a:off x="2590801" y="4592637"/>
            <a:ext cx="438150" cy="454025"/>
          </a:xfrm>
          <a:prstGeom prst="straightConnector1">
            <a:avLst/>
          </a:prstGeom>
          <a:ln w="38100">
            <a:solidFill>
              <a:srgbClr val="B6020F"/>
            </a:solidFill>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V="1">
            <a:off x="2747963" y="5119688"/>
            <a:ext cx="850900" cy="71437"/>
          </a:xfrm>
          <a:prstGeom prst="straightConnector1">
            <a:avLst/>
          </a:prstGeom>
          <a:ln w="38100">
            <a:solidFill>
              <a:srgbClr val="B6020F"/>
            </a:solidFill>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a:off x="2339975" y="5314950"/>
            <a:ext cx="852488" cy="285750"/>
          </a:xfrm>
          <a:prstGeom prst="straightConnector1">
            <a:avLst/>
          </a:prstGeom>
          <a:ln w="38100">
            <a:solidFill>
              <a:srgbClr val="B6020F"/>
            </a:solidFill>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a:off x="2495550" y="5529263"/>
            <a:ext cx="619125" cy="500062"/>
          </a:xfrm>
          <a:prstGeom prst="straightConnector1">
            <a:avLst/>
          </a:prstGeom>
          <a:ln w="38100">
            <a:solidFill>
              <a:srgbClr val="B6020F"/>
            </a:solidFill>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rot="16200000" flipV="1">
            <a:off x="1665288" y="4365625"/>
            <a:ext cx="500062" cy="541338"/>
          </a:xfrm>
          <a:prstGeom prst="straightConnector1">
            <a:avLst/>
          </a:prstGeom>
          <a:ln w="38100">
            <a:solidFill>
              <a:srgbClr val="B6020F"/>
            </a:solidFill>
            <a:tailEnd type="arrow"/>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rot="10800000" flipV="1">
            <a:off x="1101725" y="5100638"/>
            <a:ext cx="774700" cy="214312"/>
          </a:xfrm>
          <a:prstGeom prst="straightConnector1">
            <a:avLst/>
          </a:prstGeom>
          <a:ln w="38100">
            <a:solidFill>
              <a:srgbClr val="B6020F"/>
            </a:solidFill>
            <a:tailEnd type="arrow"/>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rot="10800000" flipV="1">
            <a:off x="1179513" y="4957763"/>
            <a:ext cx="850900" cy="71437"/>
          </a:xfrm>
          <a:prstGeom prst="straightConnector1">
            <a:avLst/>
          </a:prstGeom>
          <a:ln w="38100">
            <a:solidFill>
              <a:srgbClr val="B6020F"/>
            </a:solidFill>
            <a:tailEnd type="arrow"/>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rot="16200000" flipH="1">
            <a:off x="1689101" y="5454650"/>
            <a:ext cx="1071562" cy="77787"/>
          </a:xfrm>
          <a:prstGeom prst="straightConnector1">
            <a:avLst/>
          </a:prstGeom>
          <a:ln w="38100">
            <a:solidFill>
              <a:srgbClr val="B6020F"/>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5000" fill="hold"/>
                                        <p:tgtEl>
                                          <p:spTgt spid="24"/>
                                        </p:tgtEl>
                                        <p:attrNameLst>
                                          <p:attrName>r</p:attrName>
                                        </p:attrNameLst>
                                      </p:cBhvr>
                                    </p:animRot>
                                  </p:childTnLst>
                                </p:cTn>
                              </p:par>
                              <p:par>
                                <p:cTn id="7" presetID="8" presetClass="emph" presetSubtype="0" fill="hold" nodeType="withEffect">
                                  <p:stCondLst>
                                    <p:cond delay="0"/>
                                  </p:stCondLst>
                                  <p:childTnLst>
                                    <p:animRot by="21600000">
                                      <p:cBhvr>
                                        <p:cTn id="8" dur="5000" fill="hold"/>
                                        <p:tgtEl>
                                          <p:spTgt spid="35"/>
                                        </p:tgtEl>
                                        <p:attrNameLst>
                                          <p:attrName>r</p:attrName>
                                        </p:attrNameLst>
                                      </p:cBhvr>
                                    </p:animRot>
                                  </p:childTnLst>
                                </p:cTn>
                              </p:par>
                              <p:par>
                                <p:cTn id="9" presetID="8" presetClass="emph" presetSubtype="0" fill="hold" nodeType="withEffect">
                                  <p:stCondLst>
                                    <p:cond delay="0"/>
                                  </p:stCondLst>
                                  <p:childTnLst>
                                    <p:animRot by="21600000">
                                      <p:cBhvr>
                                        <p:cTn id="10" dur="5000" fill="hold"/>
                                        <p:tgtEl>
                                          <p:spTgt spid="25"/>
                                        </p:tgtEl>
                                        <p:attrNameLst>
                                          <p:attrName>r</p:attrName>
                                        </p:attrNameLst>
                                      </p:cBhvr>
                                    </p:animRot>
                                  </p:childTnLst>
                                </p:cTn>
                              </p:par>
                              <p:par>
                                <p:cTn id="11" presetID="8" presetClass="emph" presetSubtype="0" fill="hold" nodeType="withEffect">
                                  <p:stCondLst>
                                    <p:cond delay="0"/>
                                  </p:stCondLst>
                                  <p:childTnLst>
                                    <p:animRot by="21600000">
                                      <p:cBhvr>
                                        <p:cTn id="12" dur="5000" fill="hold"/>
                                        <p:tgtEl>
                                          <p:spTgt spid="37"/>
                                        </p:tgtEl>
                                        <p:attrNameLst>
                                          <p:attrName>r</p:attrName>
                                        </p:attrNameLst>
                                      </p:cBhvr>
                                    </p:animRot>
                                  </p:childTnLst>
                                </p:cTn>
                              </p:par>
                              <p:par>
                                <p:cTn id="13" presetID="8" presetClass="emph" presetSubtype="0" fill="hold" nodeType="withEffect">
                                  <p:stCondLst>
                                    <p:cond delay="0"/>
                                  </p:stCondLst>
                                  <p:childTnLst>
                                    <p:animRot by="21600000">
                                      <p:cBhvr>
                                        <p:cTn id="14" dur="5000" fill="hold"/>
                                        <p:tgtEl>
                                          <p:spTgt spid="36"/>
                                        </p:tgtEl>
                                        <p:attrNameLst>
                                          <p:attrName>r</p:attrName>
                                        </p:attrNameLst>
                                      </p:cBhvr>
                                    </p:animRot>
                                  </p:childTnLst>
                                </p:cTn>
                              </p:par>
                              <p:par>
                                <p:cTn id="15" presetID="8" presetClass="emph" presetSubtype="0" fill="hold" nodeType="withEffect">
                                  <p:stCondLst>
                                    <p:cond delay="0"/>
                                  </p:stCondLst>
                                  <p:childTnLst>
                                    <p:animRot by="21600000">
                                      <p:cBhvr>
                                        <p:cTn id="16" dur="5000" fill="hold"/>
                                        <p:tgtEl>
                                          <p:spTgt spid="28"/>
                                        </p:tgtEl>
                                        <p:attrNameLst>
                                          <p:attrName>r</p:attrName>
                                        </p:attrNameLst>
                                      </p:cBhvr>
                                    </p:animRot>
                                  </p:childTnLst>
                                </p:cTn>
                              </p:par>
                              <p:par>
                                <p:cTn id="17" presetID="8" presetClass="emph" presetSubtype="0" fill="hold" nodeType="withEffect">
                                  <p:stCondLst>
                                    <p:cond delay="0"/>
                                  </p:stCondLst>
                                  <p:childTnLst>
                                    <p:animRot by="21600000">
                                      <p:cBhvr>
                                        <p:cTn id="18" dur="5000" fill="hold"/>
                                        <p:tgtEl>
                                          <p:spTgt spid="38"/>
                                        </p:tgtEl>
                                        <p:attrNameLst>
                                          <p:attrName>r</p:attrName>
                                        </p:attrNameLst>
                                      </p:cBhvr>
                                    </p:animRot>
                                  </p:childTnLst>
                                </p:cTn>
                              </p:par>
                              <p:par>
                                <p:cTn id="19" presetID="8" presetClass="emph" presetSubtype="0" fill="hold" nodeType="withEffect">
                                  <p:stCondLst>
                                    <p:cond delay="0"/>
                                  </p:stCondLst>
                                  <p:childTnLst>
                                    <p:animRot by="21600000">
                                      <p:cBhvr>
                                        <p:cTn id="20" dur="5000" fill="hold"/>
                                        <p:tgtEl>
                                          <p:spTgt spid="32"/>
                                        </p:tgtEl>
                                        <p:attrNameLst>
                                          <p:attrName>r</p:attrName>
                                        </p:attrNameLst>
                                      </p:cBhvr>
                                    </p:animRot>
                                  </p:childTnLst>
                                </p:cTn>
                              </p:par>
                              <p:par>
                                <p:cTn id="21" presetID="8" presetClass="emph" presetSubtype="0" fill="hold" nodeType="withEffect">
                                  <p:stCondLst>
                                    <p:cond delay="0"/>
                                  </p:stCondLst>
                                  <p:childTnLst>
                                    <p:animRot by="21600000">
                                      <p:cBhvr>
                                        <p:cTn id="22" dur="5000" fill="hold"/>
                                        <p:tgtEl>
                                          <p:spTgt spid="31"/>
                                        </p:tgtEl>
                                        <p:attrNameLst>
                                          <p:attrName>r</p:attrName>
                                        </p:attrNameLst>
                                      </p:cBhvr>
                                    </p:animRot>
                                  </p:childTnLst>
                                </p:cTn>
                              </p:par>
                              <p:par>
                                <p:cTn id="23" presetID="8" presetClass="emph" presetSubtype="0" fill="hold" nodeType="withEffect">
                                  <p:stCondLst>
                                    <p:cond delay="0"/>
                                  </p:stCondLst>
                                  <p:childTnLst>
                                    <p:animRot by="21600000">
                                      <p:cBhvr>
                                        <p:cTn id="24" dur="5000" fill="hold"/>
                                        <p:tgtEl>
                                          <p:spTgt spid="29"/>
                                        </p:tgtEl>
                                        <p:attrNameLst>
                                          <p:attrName>r</p:attrName>
                                        </p:attrNameLst>
                                      </p:cBhvr>
                                    </p:animRot>
                                  </p:childTnLst>
                                </p:cTn>
                              </p:par>
                              <p:par>
                                <p:cTn id="25" presetID="8" presetClass="emph" presetSubtype="0" fill="hold" nodeType="withEffect">
                                  <p:stCondLst>
                                    <p:cond delay="0"/>
                                  </p:stCondLst>
                                  <p:childTnLst>
                                    <p:animRot by="21600000">
                                      <p:cBhvr>
                                        <p:cTn id="26" dur="5000" fill="hold"/>
                                        <p:tgtEl>
                                          <p:spTgt spid="26"/>
                                        </p:tgtEl>
                                        <p:attrNameLst>
                                          <p:attrName>r</p:attrName>
                                        </p:attrNameLst>
                                      </p:cBhvr>
                                    </p:animRot>
                                  </p:childTnLst>
                                </p:cTn>
                              </p:par>
                              <p:par>
                                <p:cTn id="27" presetID="8" presetClass="emph" presetSubtype="0" fill="hold" nodeType="withEffect">
                                  <p:stCondLst>
                                    <p:cond delay="0"/>
                                  </p:stCondLst>
                                  <p:childTnLst>
                                    <p:animRot by="21600000">
                                      <p:cBhvr>
                                        <p:cTn id="28" dur="5000" fill="hold"/>
                                        <p:tgtEl>
                                          <p:spTgt spid="3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0498" name="Picture 5" descr="MILHO STAND BOM Scan202.jpg"/>
          <p:cNvPicPr>
            <a:picLocks noChangeAspect="1"/>
          </p:cNvPicPr>
          <p:nvPr/>
        </p:nvPicPr>
        <p:blipFill>
          <a:blip r:embed="rId3" cstate="email"/>
          <a:srcRect/>
          <a:stretch>
            <a:fillRect/>
          </a:stretch>
        </p:blipFill>
        <p:spPr bwMode="auto">
          <a:xfrm>
            <a:off x="619125" y="982663"/>
            <a:ext cx="8435975" cy="5732462"/>
          </a:xfrm>
          <a:prstGeom prst="rect">
            <a:avLst/>
          </a:prstGeom>
          <a:noFill/>
          <a:ln w="9525">
            <a:noFill/>
            <a:miter lim="800000"/>
            <a:headEnd/>
            <a:tailEnd/>
          </a:ln>
        </p:spPr>
      </p:pic>
      <p:sp>
        <p:nvSpPr>
          <p:cNvPr id="490499" name="TextBox 6"/>
          <p:cNvSpPr txBox="1">
            <a:spLocks noChangeArrowheads="1"/>
          </p:cNvSpPr>
          <p:nvPr/>
        </p:nvSpPr>
        <p:spPr bwMode="auto">
          <a:xfrm>
            <a:off x="619125" y="1119188"/>
            <a:ext cx="8435975" cy="523875"/>
          </a:xfrm>
          <a:prstGeom prst="rect">
            <a:avLst/>
          </a:prstGeom>
          <a:solidFill>
            <a:srgbClr val="0033CC"/>
          </a:solidFill>
          <a:ln w="9525">
            <a:noFill/>
            <a:miter lim="800000"/>
            <a:headEnd/>
            <a:tailEnd/>
          </a:ln>
        </p:spPr>
        <p:txBody>
          <a:bodyPr>
            <a:spAutoFit/>
          </a:bodyPr>
          <a:lstStyle/>
          <a:p>
            <a:pPr algn="l"/>
            <a:r>
              <a:rPr lang="pt-BR" sz="2800" b="1">
                <a:solidFill>
                  <a:srgbClr val="FFFF00"/>
                </a:solidFill>
                <a:latin typeface="Arial" charset="0"/>
              </a:rPr>
              <a:t>Proteção da planta recém-emergida </a:t>
            </a:r>
            <a:r>
              <a:rPr lang="pt-BR" b="1">
                <a:solidFill>
                  <a:srgbClr val="FFFF00"/>
                </a:solidFill>
                <a:latin typeface="Arial" charset="0"/>
              </a:rPr>
              <a:t>(plântula)</a:t>
            </a:r>
            <a:endParaRPr lang="pt-BR" sz="2800" b="1">
              <a:solidFill>
                <a:srgbClr val="FFFF00"/>
              </a:solidFill>
              <a:latin typeface="Arial" charset="0"/>
            </a:endParaRPr>
          </a:p>
        </p:txBody>
      </p:sp>
      <p:sp>
        <p:nvSpPr>
          <p:cNvPr id="490500" name="TextBox 5"/>
          <p:cNvSpPr txBox="1">
            <a:spLocks noChangeArrowheads="1"/>
          </p:cNvSpPr>
          <p:nvPr/>
        </p:nvSpPr>
        <p:spPr bwMode="auto">
          <a:xfrm>
            <a:off x="619125" y="500063"/>
            <a:ext cx="8435975" cy="523875"/>
          </a:xfrm>
          <a:prstGeom prst="rect">
            <a:avLst/>
          </a:prstGeom>
          <a:solidFill>
            <a:srgbClr val="B6020F"/>
          </a:solidFill>
          <a:ln w="9525">
            <a:noFill/>
            <a:miter lim="800000"/>
            <a:headEnd/>
            <a:tailEnd/>
          </a:ln>
        </p:spPr>
        <p:txBody>
          <a:bodyPr>
            <a:spAutoFit/>
          </a:bodyPr>
          <a:lstStyle/>
          <a:p>
            <a:r>
              <a:rPr lang="pt-BR" sz="2800" b="1">
                <a:solidFill>
                  <a:srgbClr val="FFFFFF"/>
                </a:solidFill>
                <a:latin typeface="Arial" charset="0"/>
              </a:rPr>
              <a:t>MIP MILHO significa          </a:t>
            </a:r>
          </a:p>
        </p:txBody>
      </p:sp>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22" name="Picture 4" descr="MIP 23jul2007 018.jpg"/>
          <p:cNvPicPr>
            <a:picLocks noChangeAspect="1"/>
          </p:cNvPicPr>
          <p:nvPr/>
        </p:nvPicPr>
        <p:blipFill>
          <a:blip r:embed="rId3"/>
          <a:srcRect/>
          <a:stretch>
            <a:fillRect/>
          </a:stretch>
        </p:blipFill>
        <p:spPr bwMode="auto">
          <a:xfrm>
            <a:off x="465138" y="642938"/>
            <a:ext cx="8770937" cy="6072187"/>
          </a:xfrm>
          <a:prstGeom prst="rect">
            <a:avLst/>
          </a:prstGeom>
          <a:noFill/>
          <a:ln w="9525">
            <a:noFill/>
            <a:miter lim="800000"/>
            <a:headEnd/>
            <a:tailEnd/>
          </a:ln>
        </p:spPr>
      </p:pic>
      <p:sp>
        <p:nvSpPr>
          <p:cNvPr id="491523" name="TextBox 8"/>
          <p:cNvSpPr txBox="1">
            <a:spLocks noChangeArrowheads="1"/>
          </p:cNvSpPr>
          <p:nvPr/>
        </p:nvSpPr>
        <p:spPr bwMode="auto">
          <a:xfrm>
            <a:off x="465138" y="1071563"/>
            <a:ext cx="8726487" cy="461962"/>
          </a:xfrm>
          <a:prstGeom prst="rect">
            <a:avLst/>
          </a:prstGeom>
          <a:solidFill>
            <a:srgbClr val="33CC33"/>
          </a:solidFill>
          <a:ln w="9525">
            <a:solidFill>
              <a:srgbClr val="33CC33"/>
            </a:solidFill>
            <a:miter lim="800000"/>
            <a:headEnd/>
            <a:tailEnd/>
          </a:ln>
        </p:spPr>
        <p:txBody>
          <a:bodyPr>
            <a:spAutoFit/>
          </a:bodyPr>
          <a:lstStyle/>
          <a:p>
            <a:r>
              <a:rPr lang="pt-BR" b="1">
                <a:solidFill>
                  <a:srgbClr val="FFFF00"/>
                </a:solidFill>
                <a:latin typeface="Arial" charset="0"/>
              </a:rPr>
              <a:t>Conhecer muito bem a praga que se quer combater</a:t>
            </a:r>
          </a:p>
        </p:txBody>
      </p:sp>
      <p:sp>
        <p:nvSpPr>
          <p:cNvPr id="491524" name="TextBox 5"/>
          <p:cNvSpPr txBox="1">
            <a:spLocks noChangeArrowheads="1"/>
          </p:cNvSpPr>
          <p:nvPr/>
        </p:nvSpPr>
        <p:spPr bwMode="auto">
          <a:xfrm>
            <a:off x="465138" y="500063"/>
            <a:ext cx="8743950" cy="523875"/>
          </a:xfrm>
          <a:prstGeom prst="rect">
            <a:avLst/>
          </a:prstGeom>
          <a:solidFill>
            <a:srgbClr val="B6020F"/>
          </a:solidFill>
          <a:ln w="9525">
            <a:noFill/>
            <a:miter lim="800000"/>
            <a:headEnd/>
            <a:tailEnd/>
          </a:ln>
        </p:spPr>
        <p:txBody>
          <a:bodyPr>
            <a:spAutoFit/>
          </a:bodyPr>
          <a:lstStyle/>
          <a:p>
            <a:r>
              <a:rPr lang="pt-BR" sz="2800" b="1">
                <a:solidFill>
                  <a:srgbClr val="FFFFFF"/>
                </a:solidFill>
                <a:latin typeface="Arial" charset="0"/>
              </a:rPr>
              <a:t>MIP  MILHO  significa</a:t>
            </a:r>
          </a:p>
        </p:txBody>
      </p:sp>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2546" name="Picture 3" descr="Figura29.jpg"/>
          <p:cNvPicPr>
            <a:picLocks noChangeAspect="1"/>
          </p:cNvPicPr>
          <p:nvPr/>
        </p:nvPicPr>
        <p:blipFill>
          <a:blip r:embed="rId3" cstate="email"/>
          <a:srcRect/>
          <a:stretch>
            <a:fillRect/>
          </a:stretch>
        </p:blipFill>
        <p:spPr bwMode="auto">
          <a:xfrm>
            <a:off x="155575" y="1512888"/>
            <a:ext cx="9440863" cy="4273550"/>
          </a:xfrm>
          <a:prstGeom prst="rect">
            <a:avLst/>
          </a:prstGeom>
          <a:noFill/>
          <a:ln w="9525">
            <a:noFill/>
            <a:miter lim="800000"/>
            <a:headEnd/>
            <a:tailEnd/>
          </a:ln>
        </p:spPr>
      </p:pic>
      <p:sp>
        <p:nvSpPr>
          <p:cNvPr id="492547" name="Title 1"/>
          <p:cNvSpPr>
            <a:spLocks noGrp="1"/>
          </p:cNvSpPr>
          <p:nvPr>
            <p:ph type="title"/>
          </p:nvPr>
        </p:nvSpPr>
        <p:spPr/>
        <p:txBody>
          <a:bodyPr/>
          <a:lstStyle/>
          <a:p>
            <a:r>
              <a:rPr lang="pt-BR" b="1" smtClean="0">
                <a:solidFill>
                  <a:srgbClr val="0000FF"/>
                </a:solidFill>
              </a:rPr>
              <a:t>E a satisfação do cliente...</a:t>
            </a:r>
          </a:p>
        </p:txBody>
      </p:sp>
    </p:spTree>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3570" name="TextBox 5"/>
          <p:cNvSpPr txBox="1">
            <a:spLocks noChangeArrowheads="1"/>
          </p:cNvSpPr>
          <p:nvPr/>
        </p:nvSpPr>
        <p:spPr bwMode="auto">
          <a:xfrm>
            <a:off x="503238" y="957263"/>
            <a:ext cx="6597650" cy="523875"/>
          </a:xfrm>
          <a:prstGeom prst="rect">
            <a:avLst/>
          </a:prstGeom>
          <a:noFill/>
          <a:ln w="9525">
            <a:noFill/>
            <a:miter lim="800000"/>
            <a:headEnd/>
            <a:tailEnd/>
          </a:ln>
        </p:spPr>
        <p:txBody>
          <a:bodyPr wrap="none">
            <a:spAutoFit/>
          </a:bodyPr>
          <a:lstStyle/>
          <a:p>
            <a:pPr algn="l"/>
            <a:r>
              <a:rPr lang="pt-BR" sz="2800" b="1">
                <a:solidFill>
                  <a:srgbClr val="0000FF"/>
                </a:solidFill>
                <a:latin typeface="Arial" charset="0"/>
              </a:rPr>
              <a:t>Quem danifica sementes e/ou raízes?</a:t>
            </a:r>
          </a:p>
        </p:txBody>
      </p:sp>
      <p:sp>
        <p:nvSpPr>
          <p:cNvPr id="8" name="Bent Arrow 7"/>
          <p:cNvSpPr/>
          <p:nvPr/>
        </p:nvSpPr>
        <p:spPr>
          <a:xfrm rot="5400000">
            <a:off x="7529512" y="1262063"/>
            <a:ext cx="536575" cy="425450"/>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pt-BR" sz="1800">
              <a:solidFill>
                <a:srgbClr val="000000"/>
              </a:solidFill>
            </a:endParaRPr>
          </a:p>
        </p:txBody>
      </p:sp>
      <p:sp>
        <p:nvSpPr>
          <p:cNvPr id="114696" name="TextBox 9"/>
          <p:cNvSpPr txBox="1">
            <a:spLocks noChangeArrowheads="1"/>
          </p:cNvSpPr>
          <p:nvPr/>
        </p:nvSpPr>
        <p:spPr bwMode="auto">
          <a:xfrm>
            <a:off x="6191250" y="6243638"/>
            <a:ext cx="2722563" cy="400050"/>
          </a:xfrm>
          <a:prstGeom prst="rect">
            <a:avLst/>
          </a:prstGeom>
          <a:noFill/>
          <a:ln w="9525">
            <a:noFill/>
            <a:miter lim="800000"/>
            <a:headEnd/>
            <a:tailEnd/>
          </a:ln>
        </p:spPr>
        <p:txBody>
          <a:bodyPr wrap="none">
            <a:spAutoFit/>
          </a:bodyPr>
          <a:lstStyle/>
          <a:p>
            <a:pPr algn="l"/>
            <a:r>
              <a:rPr lang="pt-BR" sz="2000" b="1">
                <a:solidFill>
                  <a:srgbClr val="C00000"/>
                </a:solidFill>
                <a:latin typeface="Arial" charset="0"/>
              </a:rPr>
              <a:t>Pragas subterrâneas</a:t>
            </a:r>
          </a:p>
        </p:txBody>
      </p:sp>
      <p:sp>
        <p:nvSpPr>
          <p:cNvPr id="493573" name="TextBox 5"/>
          <p:cNvSpPr txBox="1">
            <a:spLocks noChangeArrowheads="1"/>
          </p:cNvSpPr>
          <p:nvPr/>
        </p:nvSpPr>
        <p:spPr bwMode="auto">
          <a:xfrm>
            <a:off x="619125" y="500063"/>
            <a:ext cx="8478838" cy="523875"/>
          </a:xfrm>
          <a:prstGeom prst="rect">
            <a:avLst/>
          </a:prstGeom>
          <a:solidFill>
            <a:srgbClr val="B6020F"/>
          </a:solidFill>
          <a:ln w="9525">
            <a:noFill/>
            <a:miter lim="800000"/>
            <a:headEnd/>
            <a:tailEnd/>
          </a:ln>
        </p:spPr>
        <p:txBody>
          <a:bodyPr>
            <a:spAutoFit/>
          </a:bodyPr>
          <a:lstStyle/>
          <a:p>
            <a:r>
              <a:rPr lang="pt-BR" sz="2800" b="1">
                <a:solidFill>
                  <a:srgbClr val="FFFFFF"/>
                </a:solidFill>
                <a:latin typeface="Arial" charset="0"/>
              </a:rPr>
              <a:t>Manejo Integrado de Pragas</a:t>
            </a:r>
          </a:p>
        </p:txBody>
      </p:sp>
      <p:sp>
        <p:nvSpPr>
          <p:cNvPr id="13" name="TextBox 12"/>
          <p:cNvSpPr txBox="1">
            <a:spLocks noChangeArrowheads="1"/>
          </p:cNvSpPr>
          <p:nvPr/>
        </p:nvSpPr>
        <p:spPr bwMode="auto">
          <a:xfrm>
            <a:off x="541338" y="1500188"/>
            <a:ext cx="5557837" cy="369887"/>
          </a:xfrm>
          <a:prstGeom prst="rect">
            <a:avLst/>
          </a:prstGeom>
          <a:noFill/>
          <a:ln w="9525">
            <a:noFill/>
            <a:miter lim="800000"/>
            <a:headEnd/>
            <a:tailEnd/>
          </a:ln>
        </p:spPr>
        <p:txBody>
          <a:bodyPr wrap="none">
            <a:spAutoFit/>
          </a:bodyPr>
          <a:lstStyle/>
          <a:p>
            <a:pPr algn="l"/>
            <a:r>
              <a:rPr lang="pt-BR" sz="1800" b="1">
                <a:solidFill>
                  <a:srgbClr val="C00000"/>
                </a:solidFill>
                <a:latin typeface="Arial" charset="0"/>
              </a:rPr>
              <a:t>Consequência</a:t>
            </a:r>
            <a:r>
              <a:rPr lang="pt-BR" sz="1800" b="1">
                <a:solidFill>
                  <a:srgbClr val="000000"/>
                </a:solidFill>
                <a:latin typeface="Arial" charset="0"/>
              </a:rPr>
              <a:t>: redução na população de plantas</a:t>
            </a:r>
          </a:p>
        </p:txBody>
      </p:sp>
      <p:pic>
        <p:nvPicPr>
          <p:cNvPr id="493575" name="Picture 13" descr="Figura2.jpg"/>
          <p:cNvPicPr>
            <a:picLocks noChangeAspect="1"/>
          </p:cNvPicPr>
          <p:nvPr/>
        </p:nvPicPr>
        <p:blipFill>
          <a:blip r:embed="rId3" cstate="email"/>
          <a:srcRect/>
          <a:stretch>
            <a:fillRect/>
          </a:stretch>
        </p:blipFill>
        <p:spPr bwMode="auto">
          <a:xfrm>
            <a:off x="387350" y="1838325"/>
            <a:ext cx="9209088" cy="43053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2000" fill="hold"/>
                                        <p:tgtEl>
                                          <p:spTgt spid="114696">
                                            <p:txEl>
                                              <p:pRg st="0" end="0"/>
                                            </p:txEl>
                                          </p:spTgt>
                                        </p:tgtEl>
                                      </p:cBhvr>
                                      <p:by x="150000" y="150000"/>
                                    </p:animScale>
                                  </p:childTnLst>
                                </p:cTn>
                              </p:par>
                            </p:childTnLst>
                          </p:cTn>
                        </p:par>
                        <p:par>
                          <p:cTn id="7" fill="hold">
                            <p:stCondLst>
                              <p:cond delay="2000"/>
                            </p:stCondLst>
                            <p:childTnLst>
                              <p:par>
                                <p:cTn id="8" presetID="5" presetClass="entr" presetSubtype="10" fill="hold" nodeType="afterEffect">
                                  <p:stCondLst>
                                    <p:cond delay="0"/>
                                  </p:stCondLst>
                                  <p:childTnLst>
                                    <p:set>
                                      <p:cBhvr>
                                        <p:cTn id="9" dur="1" fill="hold">
                                          <p:stCondLst>
                                            <p:cond delay="0"/>
                                          </p:stCondLst>
                                        </p:cTn>
                                        <p:tgtEl>
                                          <p:spTgt spid="13">
                                            <p:txEl>
                                              <p:pRg st="0" end="0"/>
                                            </p:txEl>
                                          </p:spTgt>
                                        </p:tgtEl>
                                        <p:attrNameLst>
                                          <p:attrName>style.visibility</p:attrName>
                                        </p:attrNameLst>
                                      </p:cBhvr>
                                      <p:to>
                                        <p:strVal val="visible"/>
                                      </p:to>
                                    </p:set>
                                    <p:animEffect transition="in" filter="checkerboard(across)">
                                      <p:cBhvr>
                                        <p:cTn id="10"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Title 1"/>
          <p:cNvSpPr>
            <a:spLocks noGrp="1"/>
          </p:cNvSpPr>
          <p:nvPr>
            <p:ph type="title"/>
          </p:nvPr>
        </p:nvSpPr>
        <p:spPr>
          <a:solidFill>
            <a:srgbClr val="C00000"/>
          </a:solidFill>
        </p:spPr>
        <p:txBody>
          <a:bodyPr/>
          <a:lstStyle/>
          <a:p>
            <a:r>
              <a:rPr lang="pt-BR" b="1" smtClean="0">
                <a:solidFill>
                  <a:srgbClr val="FFFF00"/>
                </a:solidFill>
              </a:rPr>
              <a:t>MIP MILHO</a:t>
            </a:r>
          </a:p>
        </p:txBody>
      </p:sp>
      <p:sp>
        <p:nvSpPr>
          <p:cNvPr id="494595" name="Content Placeholder 2"/>
          <p:cNvSpPr>
            <a:spLocks noGrp="1"/>
          </p:cNvSpPr>
          <p:nvPr>
            <p:ph idx="1"/>
          </p:nvPr>
        </p:nvSpPr>
        <p:spPr/>
        <p:txBody>
          <a:bodyPr/>
          <a:lstStyle/>
          <a:p>
            <a:r>
              <a:rPr lang="pt-BR" sz="2800" b="1" smtClean="0"/>
              <a:t>Pragas</a:t>
            </a:r>
            <a:endParaRPr lang="pt-BR" sz="2800" smtClean="0"/>
          </a:p>
          <a:p>
            <a:r>
              <a:rPr lang="pt-BR" sz="2800" smtClean="0"/>
              <a:t>	O cereal milho durante seu ciclo de vida no campo pode ser utilizado como fonte de alimento por cerca de 30 espécies de insetos, que devido à semelhança em termos de especificidade de ataque, podem ser considerados em grupos. </a:t>
            </a:r>
          </a:p>
          <a:p>
            <a:r>
              <a:rPr lang="pt-BR" sz="2800" smtClean="0"/>
              <a:t>Do primeiro grupo de insetos, embora reconhecido como importante, pouco se conhece sobre vários aspectos bioecológicos das espécies componentes. </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5618" name="Title 1"/>
          <p:cNvSpPr>
            <a:spLocks noGrp="1"/>
          </p:cNvSpPr>
          <p:nvPr>
            <p:ph type="title"/>
          </p:nvPr>
        </p:nvSpPr>
        <p:spPr>
          <a:solidFill>
            <a:srgbClr val="C00000"/>
          </a:solidFill>
        </p:spPr>
        <p:txBody>
          <a:bodyPr/>
          <a:lstStyle/>
          <a:p>
            <a:r>
              <a:rPr lang="pt-BR" b="1" smtClean="0">
                <a:solidFill>
                  <a:srgbClr val="FFFF00"/>
                </a:solidFill>
              </a:rPr>
              <a:t>MIP MILHO</a:t>
            </a:r>
          </a:p>
        </p:txBody>
      </p:sp>
      <p:sp>
        <p:nvSpPr>
          <p:cNvPr id="495619" name="Content Placeholder 2"/>
          <p:cNvSpPr>
            <a:spLocks noGrp="1"/>
          </p:cNvSpPr>
          <p:nvPr>
            <p:ph idx="1"/>
          </p:nvPr>
        </p:nvSpPr>
        <p:spPr/>
        <p:txBody>
          <a:bodyPr/>
          <a:lstStyle/>
          <a:p>
            <a:r>
              <a:rPr lang="pt-BR" sz="2800" b="1" smtClean="0"/>
              <a:t>Pragas</a:t>
            </a:r>
            <a:endParaRPr lang="pt-BR" sz="2800" smtClean="0"/>
          </a:p>
          <a:p>
            <a:r>
              <a:rPr lang="pt-BR" sz="2800" smtClean="0"/>
              <a:t>Neste grupo se enquadram os insetos de hábito subterrâneo. </a:t>
            </a:r>
          </a:p>
          <a:p>
            <a:endParaRPr lang="pt-BR" sz="2800" smtClean="0"/>
          </a:p>
          <a:p>
            <a:r>
              <a:rPr lang="pt-BR" sz="2800" smtClean="0"/>
              <a:t>Algumas espécies podem usar a semente como alimento, eliminando uma possível planta, e, portanto, reduzindo muito precocemente o potencial produtivo da área plantada. São pragas severas. Para tais espécies o nível de dano econômico pode ser relativamente fácil de ser determinado. </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62" name="Content Placeholder 2"/>
          <p:cNvSpPr>
            <a:spLocks noGrp="1"/>
          </p:cNvSpPr>
          <p:nvPr>
            <p:ph idx="1"/>
          </p:nvPr>
        </p:nvSpPr>
        <p:spPr>
          <a:xfrm>
            <a:off x="495300" y="1546225"/>
            <a:ext cx="8915400" cy="4525963"/>
          </a:xfrm>
        </p:spPr>
        <p:txBody>
          <a:bodyPr/>
          <a:lstStyle/>
          <a:p>
            <a:r>
              <a:rPr lang="pt-BR" b="1" smtClean="0">
                <a:solidFill>
                  <a:srgbClr val="0000FF"/>
                </a:solidFill>
              </a:rPr>
              <a:t>Como em toda inovação, o milho Bt não é solução para TODOS os problemas causados pelos insetos pragas. </a:t>
            </a:r>
          </a:p>
          <a:p>
            <a:endParaRPr lang="pt-BR" smtClean="0"/>
          </a:p>
          <a:p>
            <a:r>
              <a:rPr lang="pt-BR" b="1" smtClean="0"/>
              <a:t>E mesmo para aquelas espécies alvo, para maximizar seus benefícios econômicos é fundamental seguir as recomendações e as diretrizes legislativas que regulam sua utilização. </a:t>
            </a:r>
          </a:p>
          <a:p>
            <a:pPr>
              <a:buFont typeface="Arial" charset="0"/>
              <a:buNone/>
            </a:pPr>
            <a:endParaRPr lang="pt-BR" smtClean="0"/>
          </a:p>
        </p:txBody>
      </p:sp>
      <p:sp>
        <p:nvSpPr>
          <p:cNvPr id="450563" name="Title 1"/>
          <p:cNvSpPr>
            <a:spLocks noGrp="1"/>
          </p:cNvSpPr>
          <p:nvPr>
            <p:ph type="title"/>
          </p:nvPr>
        </p:nvSpPr>
        <p:spPr>
          <a:solidFill>
            <a:srgbClr val="C00000"/>
          </a:solidFill>
        </p:spPr>
        <p:txBody>
          <a:bodyPr/>
          <a:lstStyle/>
          <a:p>
            <a:r>
              <a:rPr lang="pt-BR" b="1" smtClean="0">
                <a:solidFill>
                  <a:schemeClr val="bg1"/>
                </a:solidFill>
              </a:rPr>
              <a:t>MIP MILHO</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6642" name="Title 1"/>
          <p:cNvSpPr>
            <a:spLocks noGrp="1"/>
          </p:cNvSpPr>
          <p:nvPr>
            <p:ph type="title"/>
          </p:nvPr>
        </p:nvSpPr>
        <p:spPr>
          <a:solidFill>
            <a:srgbClr val="C00000"/>
          </a:solidFill>
        </p:spPr>
        <p:txBody>
          <a:bodyPr/>
          <a:lstStyle/>
          <a:p>
            <a:r>
              <a:rPr lang="pt-BR" b="1" smtClean="0">
                <a:solidFill>
                  <a:srgbClr val="FFFF00"/>
                </a:solidFill>
              </a:rPr>
              <a:t>MIP MILHO</a:t>
            </a:r>
          </a:p>
        </p:txBody>
      </p:sp>
      <p:sp>
        <p:nvSpPr>
          <p:cNvPr id="496643" name="Content Placeholder 2"/>
          <p:cNvSpPr>
            <a:spLocks noGrp="1"/>
          </p:cNvSpPr>
          <p:nvPr>
            <p:ph idx="1"/>
          </p:nvPr>
        </p:nvSpPr>
        <p:spPr/>
        <p:txBody>
          <a:bodyPr/>
          <a:lstStyle/>
          <a:p>
            <a:r>
              <a:rPr lang="pt-BR" sz="2800" b="1" smtClean="0"/>
              <a:t>Pragas</a:t>
            </a:r>
            <a:endParaRPr lang="pt-BR" sz="2800" smtClean="0"/>
          </a:p>
          <a:p>
            <a:r>
              <a:rPr lang="pt-BR" sz="2800" smtClean="0"/>
              <a:t>Uma semente danificada é considerada uma planta morta. </a:t>
            </a:r>
          </a:p>
          <a:p>
            <a:r>
              <a:rPr lang="pt-BR" sz="2800" smtClean="0"/>
              <a:t>Outras espécies de hábito subterrâneo alimentam-se das raízes das pequenas plantas em desenvolvimento, ocasionando a morte da plântula pelo efeito direto da alimentação ou por meio indireto, por tornar a plântula atacada sem condições de sobreviver ao longo de seu ciclo de vida. </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7666" name="Title 1"/>
          <p:cNvSpPr>
            <a:spLocks noGrp="1"/>
          </p:cNvSpPr>
          <p:nvPr>
            <p:ph type="title"/>
          </p:nvPr>
        </p:nvSpPr>
        <p:spPr>
          <a:solidFill>
            <a:srgbClr val="C00000"/>
          </a:solidFill>
        </p:spPr>
        <p:txBody>
          <a:bodyPr/>
          <a:lstStyle/>
          <a:p>
            <a:r>
              <a:rPr lang="pt-BR" b="1" smtClean="0">
                <a:solidFill>
                  <a:srgbClr val="FFFF00"/>
                </a:solidFill>
              </a:rPr>
              <a:t>MIP MILHO</a:t>
            </a:r>
          </a:p>
        </p:txBody>
      </p:sp>
      <p:sp>
        <p:nvSpPr>
          <p:cNvPr id="497667" name="Content Placeholder 2"/>
          <p:cNvSpPr>
            <a:spLocks noGrp="1"/>
          </p:cNvSpPr>
          <p:nvPr>
            <p:ph idx="1"/>
          </p:nvPr>
        </p:nvSpPr>
        <p:spPr/>
        <p:txBody>
          <a:bodyPr/>
          <a:lstStyle/>
          <a:p>
            <a:r>
              <a:rPr lang="pt-BR" sz="2800" b="1" smtClean="0"/>
              <a:t>Pragas</a:t>
            </a:r>
            <a:endParaRPr lang="pt-BR" sz="2800" smtClean="0"/>
          </a:p>
          <a:p>
            <a:pPr>
              <a:buFontTx/>
              <a:buNone/>
            </a:pPr>
            <a:r>
              <a:rPr lang="pt-BR" sz="2800" smtClean="0"/>
              <a:t>	</a:t>
            </a:r>
          </a:p>
          <a:p>
            <a:r>
              <a:rPr lang="pt-BR" sz="2800" smtClean="0"/>
              <a:t>A severidade das pragas subterrâneas pode ser aumentada sempre que haja a presença de mais de uma espécie numa mesma área cultivada.</a:t>
            </a:r>
          </a:p>
          <a:p>
            <a:endParaRPr lang="pt-BR" sz="2800" smtClean="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8690" name="Title 1"/>
          <p:cNvSpPr>
            <a:spLocks noGrp="1"/>
          </p:cNvSpPr>
          <p:nvPr>
            <p:ph type="title"/>
          </p:nvPr>
        </p:nvSpPr>
        <p:spPr>
          <a:solidFill>
            <a:srgbClr val="C00000"/>
          </a:solidFill>
        </p:spPr>
        <p:txBody>
          <a:bodyPr/>
          <a:lstStyle/>
          <a:p>
            <a:r>
              <a:rPr lang="pt-BR" b="1" smtClean="0">
                <a:solidFill>
                  <a:srgbClr val="FFFF00"/>
                </a:solidFill>
              </a:rPr>
              <a:t>MIP MILHO</a:t>
            </a:r>
          </a:p>
        </p:txBody>
      </p:sp>
      <p:sp>
        <p:nvSpPr>
          <p:cNvPr id="498691" name="Content Placeholder 2"/>
          <p:cNvSpPr>
            <a:spLocks noGrp="1"/>
          </p:cNvSpPr>
          <p:nvPr>
            <p:ph idx="1"/>
          </p:nvPr>
        </p:nvSpPr>
        <p:spPr/>
        <p:txBody>
          <a:bodyPr/>
          <a:lstStyle/>
          <a:p>
            <a:r>
              <a:rPr lang="pt-BR" sz="2800" b="1" smtClean="0"/>
              <a:t>Pragas</a:t>
            </a:r>
            <a:endParaRPr lang="pt-BR" sz="2800" smtClean="0"/>
          </a:p>
          <a:p>
            <a:r>
              <a:rPr lang="pt-BR" sz="2800" smtClean="0"/>
              <a:t>As espécies de insetos subterrâneos geralmente possuem ciclo de vida longo, podendo chegar a mais de um ano. </a:t>
            </a:r>
          </a:p>
          <a:p>
            <a:r>
              <a:rPr lang="pt-BR" sz="2800" smtClean="0"/>
              <a:t>Passam a maior parte do ciclo biológico no solo e são de baixa mobilidade. </a:t>
            </a:r>
          </a:p>
          <a:p>
            <a:r>
              <a:rPr lang="pt-BR" sz="2800" smtClean="0"/>
              <a:t>Portanto, o conhecimento sobre a ocorrência de tais insetos em anos anteriores é fundamental para se decidir sobre o que fazer quando se pensa em cultivar o milho. </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9714" name="Title 1"/>
          <p:cNvSpPr>
            <a:spLocks noGrp="1"/>
          </p:cNvSpPr>
          <p:nvPr>
            <p:ph type="title"/>
          </p:nvPr>
        </p:nvSpPr>
        <p:spPr>
          <a:solidFill>
            <a:srgbClr val="C00000"/>
          </a:solidFill>
        </p:spPr>
        <p:txBody>
          <a:bodyPr/>
          <a:lstStyle/>
          <a:p>
            <a:r>
              <a:rPr lang="pt-BR" b="1" smtClean="0">
                <a:solidFill>
                  <a:srgbClr val="FFFF00"/>
                </a:solidFill>
              </a:rPr>
              <a:t>MIP MILHO</a:t>
            </a:r>
          </a:p>
        </p:txBody>
      </p:sp>
      <p:sp>
        <p:nvSpPr>
          <p:cNvPr id="499715" name="Content Placeholder 2"/>
          <p:cNvSpPr>
            <a:spLocks noGrp="1"/>
          </p:cNvSpPr>
          <p:nvPr>
            <p:ph idx="1"/>
          </p:nvPr>
        </p:nvSpPr>
        <p:spPr/>
        <p:txBody>
          <a:bodyPr/>
          <a:lstStyle/>
          <a:p>
            <a:r>
              <a:rPr lang="pt-BR" sz="2800" b="1" smtClean="0"/>
              <a:t>Pragas</a:t>
            </a:r>
            <a:endParaRPr lang="pt-BR" sz="2800" smtClean="0"/>
          </a:p>
          <a:p>
            <a:endParaRPr lang="pt-BR" sz="2800" smtClean="0"/>
          </a:p>
          <a:p>
            <a:r>
              <a:rPr lang="pt-BR" sz="2800" smtClean="0"/>
              <a:t>Deve também ser considerado que tais pragas não são específicas, podendo estar presente na área, mesmo onde nunca se cultivou o milho, porém com cultivos de plantas hospedeiras, como pastagens, cana-de-açúcar, trigo, amendoim, soja, entre outras.</a:t>
            </a:r>
          </a:p>
          <a:p>
            <a:endParaRPr lang="pt-BR" sz="2800" smtClean="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0738" name="Title 1"/>
          <p:cNvSpPr>
            <a:spLocks noGrp="1"/>
          </p:cNvSpPr>
          <p:nvPr>
            <p:ph type="title"/>
          </p:nvPr>
        </p:nvSpPr>
        <p:spPr>
          <a:solidFill>
            <a:srgbClr val="C00000"/>
          </a:solidFill>
        </p:spPr>
        <p:txBody>
          <a:bodyPr/>
          <a:lstStyle/>
          <a:p>
            <a:r>
              <a:rPr lang="pt-BR" b="1" smtClean="0">
                <a:solidFill>
                  <a:srgbClr val="FFFF00"/>
                </a:solidFill>
              </a:rPr>
              <a:t>MIP MILHO</a:t>
            </a:r>
          </a:p>
        </p:txBody>
      </p:sp>
      <p:sp>
        <p:nvSpPr>
          <p:cNvPr id="500739" name="Content Placeholder 2"/>
          <p:cNvSpPr>
            <a:spLocks noGrp="1"/>
          </p:cNvSpPr>
          <p:nvPr>
            <p:ph idx="1"/>
          </p:nvPr>
        </p:nvSpPr>
        <p:spPr/>
        <p:txBody>
          <a:bodyPr/>
          <a:lstStyle/>
          <a:p>
            <a:r>
              <a:rPr lang="pt-BR" sz="2800" b="1" smtClean="0"/>
              <a:t>Pragas</a:t>
            </a:r>
            <a:endParaRPr lang="pt-BR" sz="2800" smtClean="0"/>
          </a:p>
          <a:p>
            <a:r>
              <a:rPr lang="pt-BR" sz="2800" smtClean="0"/>
              <a:t>Uma característica marcante das espécies de hábito subterrâneo é a sua distribuição na área de cultivo. </a:t>
            </a:r>
          </a:p>
          <a:p>
            <a:r>
              <a:rPr lang="pt-BR" sz="2800" smtClean="0"/>
              <a:t>Podem ocorrer de maneira agregada, em manchas à profundidade diferente, dependendo da umidade do solo. </a:t>
            </a:r>
          </a:p>
          <a:p>
            <a:r>
              <a:rPr lang="pt-BR" sz="2800" smtClean="0"/>
              <a:t>Em função desta característica, muitas vezes torna-se difícil mesmo para a pesquisa, o desenvolvimento de trabalhos visando encontrar um método eficiente de controle. </a:t>
            </a: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0000FF"/>
        </a:solidFill>
        <a:effectLst/>
      </p:bgPr>
    </p:bg>
    <p:spTree>
      <p:nvGrpSpPr>
        <p:cNvPr id="1" name=""/>
        <p:cNvGrpSpPr/>
        <p:nvPr/>
      </p:nvGrpSpPr>
      <p:grpSpPr>
        <a:xfrm>
          <a:off x="0" y="0"/>
          <a:ext cx="0" cy="0"/>
          <a:chOff x="0" y="0"/>
          <a:chExt cx="0" cy="0"/>
        </a:xfrm>
      </p:grpSpPr>
      <p:sp>
        <p:nvSpPr>
          <p:cNvPr id="501762" name="Rectangle 3"/>
          <p:cNvSpPr>
            <a:spLocks noChangeArrowheads="1"/>
          </p:cNvSpPr>
          <p:nvPr/>
        </p:nvSpPr>
        <p:spPr bwMode="auto">
          <a:xfrm>
            <a:off x="0" y="0"/>
            <a:ext cx="3657600" cy="1196975"/>
          </a:xfrm>
          <a:prstGeom prst="rect">
            <a:avLst/>
          </a:prstGeom>
          <a:solidFill>
            <a:srgbClr val="0000FF"/>
          </a:solidFill>
          <a:ln w="9525">
            <a:noFill/>
            <a:miter lim="800000"/>
            <a:headEnd/>
            <a:tailEnd/>
          </a:ln>
        </p:spPr>
        <p:txBody>
          <a:bodyPr wrap="none" anchor="ctr"/>
          <a:lstStyle/>
          <a:p>
            <a:pPr algn="l" eaLnBrk="0" hangingPunct="0"/>
            <a:endParaRPr lang="pt-BR" sz="500" u="sng">
              <a:solidFill>
                <a:srgbClr val="000000"/>
              </a:solidFill>
            </a:endParaRPr>
          </a:p>
        </p:txBody>
      </p:sp>
      <p:sp>
        <p:nvSpPr>
          <p:cNvPr id="501763" name="Text Box 7"/>
          <p:cNvSpPr txBox="1">
            <a:spLocks noChangeArrowheads="1"/>
          </p:cNvSpPr>
          <p:nvPr/>
        </p:nvSpPr>
        <p:spPr bwMode="auto">
          <a:xfrm>
            <a:off x="153988" y="571500"/>
            <a:ext cx="444500" cy="6124575"/>
          </a:xfrm>
          <a:prstGeom prst="rect">
            <a:avLst/>
          </a:prstGeom>
          <a:solidFill>
            <a:srgbClr val="990000"/>
          </a:solidFill>
          <a:ln w="38100">
            <a:solidFill>
              <a:schemeClr val="accent1"/>
            </a:solidFill>
            <a:miter lim="800000"/>
            <a:headEnd/>
            <a:tailEnd/>
          </a:ln>
        </p:spPr>
        <p:txBody>
          <a:bodyPr wrap="none">
            <a:spAutoFit/>
          </a:bodyPr>
          <a:lstStyle/>
          <a:p>
            <a:pPr algn="l" defTabSz="192088" eaLnBrk="0" hangingPunct="0"/>
            <a:endParaRPr lang="pt-BR" sz="2800" b="1">
              <a:solidFill>
                <a:srgbClr val="FFFF00"/>
              </a:solidFill>
              <a:latin typeface="Arial" charset="0"/>
            </a:endParaRPr>
          </a:p>
          <a:p>
            <a:pPr algn="l" defTabSz="192088" eaLnBrk="0" hangingPunct="0"/>
            <a:r>
              <a:rPr lang="pt-BR" sz="2800" b="1">
                <a:solidFill>
                  <a:srgbClr val="FFFF00"/>
                </a:solidFill>
                <a:latin typeface="Arial" charset="0"/>
              </a:rPr>
              <a:t>S</a:t>
            </a:r>
          </a:p>
          <a:p>
            <a:pPr algn="l" defTabSz="192088" eaLnBrk="0" hangingPunct="0"/>
            <a:r>
              <a:rPr lang="pt-BR" sz="2800" b="1">
                <a:solidFill>
                  <a:srgbClr val="FFFF00"/>
                </a:solidFill>
                <a:latin typeface="Arial" charset="0"/>
              </a:rPr>
              <a:t>U</a:t>
            </a:r>
          </a:p>
          <a:p>
            <a:pPr algn="l" defTabSz="192088" eaLnBrk="0" hangingPunct="0"/>
            <a:r>
              <a:rPr lang="pt-BR" sz="2800" b="1">
                <a:solidFill>
                  <a:srgbClr val="FFFF00"/>
                </a:solidFill>
                <a:latin typeface="Arial" charset="0"/>
              </a:rPr>
              <a:t>B</a:t>
            </a:r>
          </a:p>
          <a:p>
            <a:pPr algn="l" defTabSz="192088" eaLnBrk="0" hangingPunct="0"/>
            <a:r>
              <a:rPr lang="pt-BR" sz="2800" b="1">
                <a:solidFill>
                  <a:srgbClr val="FFFF00"/>
                </a:solidFill>
                <a:latin typeface="Arial" charset="0"/>
              </a:rPr>
              <a:t>T</a:t>
            </a:r>
          </a:p>
          <a:p>
            <a:pPr algn="l" defTabSz="192088" eaLnBrk="0" hangingPunct="0"/>
            <a:r>
              <a:rPr lang="pt-BR" sz="2800" b="1">
                <a:solidFill>
                  <a:srgbClr val="FFFF00"/>
                </a:solidFill>
                <a:latin typeface="Arial" charset="0"/>
              </a:rPr>
              <a:t>E</a:t>
            </a:r>
          </a:p>
          <a:p>
            <a:pPr algn="l" defTabSz="192088" eaLnBrk="0" hangingPunct="0"/>
            <a:r>
              <a:rPr lang="pt-BR" sz="2800" b="1">
                <a:solidFill>
                  <a:srgbClr val="FFFF00"/>
                </a:solidFill>
                <a:latin typeface="Arial" charset="0"/>
              </a:rPr>
              <a:t>R</a:t>
            </a:r>
          </a:p>
          <a:p>
            <a:pPr algn="l" defTabSz="192088" eaLnBrk="0" hangingPunct="0"/>
            <a:r>
              <a:rPr lang="pt-BR" sz="2800" b="1">
                <a:solidFill>
                  <a:srgbClr val="FFFF00"/>
                </a:solidFill>
                <a:latin typeface="Arial" charset="0"/>
              </a:rPr>
              <a:t>R</a:t>
            </a:r>
          </a:p>
          <a:p>
            <a:pPr algn="l" defTabSz="192088" eaLnBrk="0" hangingPunct="0"/>
            <a:r>
              <a:rPr lang="pt-BR" sz="2800" b="1">
                <a:solidFill>
                  <a:srgbClr val="FFFF00"/>
                </a:solidFill>
                <a:latin typeface="Arial" charset="0"/>
              </a:rPr>
              <a:t>Â</a:t>
            </a:r>
          </a:p>
          <a:p>
            <a:pPr algn="l" defTabSz="192088" eaLnBrk="0" hangingPunct="0"/>
            <a:r>
              <a:rPr lang="pt-BR" sz="2800" b="1">
                <a:solidFill>
                  <a:srgbClr val="FFFF00"/>
                </a:solidFill>
                <a:latin typeface="Arial" charset="0"/>
              </a:rPr>
              <a:t>N</a:t>
            </a:r>
          </a:p>
          <a:p>
            <a:pPr algn="l" defTabSz="192088" eaLnBrk="0" hangingPunct="0"/>
            <a:r>
              <a:rPr lang="pt-BR" sz="2800" b="1">
                <a:solidFill>
                  <a:srgbClr val="FFFF00"/>
                </a:solidFill>
                <a:latin typeface="Arial" charset="0"/>
              </a:rPr>
              <a:t>E</a:t>
            </a:r>
          </a:p>
          <a:p>
            <a:pPr algn="l" defTabSz="192088" eaLnBrk="0" hangingPunct="0"/>
            <a:r>
              <a:rPr lang="pt-BR" sz="2800" b="1">
                <a:solidFill>
                  <a:srgbClr val="FFFF00"/>
                </a:solidFill>
                <a:latin typeface="Arial" charset="0"/>
              </a:rPr>
              <a:t>A</a:t>
            </a:r>
          </a:p>
          <a:p>
            <a:pPr algn="l" defTabSz="192088" eaLnBrk="0" hangingPunct="0"/>
            <a:r>
              <a:rPr lang="pt-BR" sz="2800" b="1">
                <a:solidFill>
                  <a:srgbClr val="FFFF00"/>
                </a:solidFill>
                <a:latin typeface="Arial" charset="0"/>
              </a:rPr>
              <a:t>S</a:t>
            </a:r>
          </a:p>
          <a:p>
            <a:pPr algn="l" defTabSz="192088" eaLnBrk="0" hangingPunct="0"/>
            <a:endParaRPr lang="pt-BR" sz="2800" b="1">
              <a:solidFill>
                <a:srgbClr val="FFFF00"/>
              </a:solidFill>
              <a:latin typeface="Arial" charset="0"/>
            </a:endParaRPr>
          </a:p>
        </p:txBody>
      </p:sp>
      <p:sp>
        <p:nvSpPr>
          <p:cNvPr id="501764" name="Text Box 12"/>
          <p:cNvSpPr txBox="1">
            <a:spLocks noChangeArrowheads="1"/>
          </p:cNvSpPr>
          <p:nvPr/>
        </p:nvSpPr>
        <p:spPr bwMode="auto">
          <a:xfrm>
            <a:off x="1189038" y="-36513"/>
            <a:ext cx="7175500" cy="584201"/>
          </a:xfrm>
          <a:prstGeom prst="rect">
            <a:avLst/>
          </a:prstGeom>
          <a:noFill/>
          <a:ln w="9525">
            <a:noFill/>
            <a:miter lim="800000"/>
            <a:headEnd/>
            <a:tailEnd/>
          </a:ln>
        </p:spPr>
        <p:txBody>
          <a:bodyPr wrap="none">
            <a:spAutoFit/>
          </a:bodyPr>
          <a:lstStyle/>
          <a:p>
            <a:pPr algn="l" defTabSz="192088" eaLnBrk="0" hangingPunct="0"/>
            <a:r>
              <a:rPr lang="pt-BR" sz="3200" b="1">
                <a:solidFill>
                  <a:srgbClr val="FFFF00"/>
                </a:solidFill>
                <a:latin typeface="Arial" charset="0"/>
              </a:rPr>
              <a:t>Pragas das sementes e/ou as raízes</a:t>
            </a:r>
          </a:p>
        </p:txBody>
      </p:sp>
      <p:pic>
        <p:nvPicPr>
          <p:cNvPr id="501765" name="Picture 2" descr="I:\Minhas imagens\1PRAGAS\LARVA-ARAME\LARVA ARAME E DANO.jpg"/>
          <p:cNvPicPr>
            <a:picLocks noChangeAspect="1" noChangeArrowheads="1"/>
          </p:cNvPicPr>
          <p:nvPr/>
        </p:nvPicPr>
        <p:blipFill>
          <a:blip r:embed="rId3" cstate="email"/>
          <a:srcRect/>
          <a:stretch>
            <a:fillRect/>
          </a:stretch>
        </p:blipFill>
        <p:spPr bwMode="auto">
          <a:xfrm>
            <a:off x="5184775" y="714375"/>
            <a:ext cx="4398963" cy="5786438"/>
          </a:xfrm>
          <a:prstGeom prst="rect">
            <a:avLst/>
          </a:prstGeom>
          <a:noFill/>
          <a:ln w="9525">
            <a:noFill/>
            <a:miter lim="800000"/>
            <a:headEnd/>
            <a:tailEnd/>
          </a:ln>
        </p:spPr>
      </p:pic>
      <p:pic>
        <p:nvPicPr>
          <p:cNvPr id="501766" name="Picture 3" descr="I:\Minhas imagens\1PRAGAS\LARVA-ARAME\Larva-arame 3936_9wirewormincorn.jpg"/>
          <p:cNvPicPr>
            <a:picLocks noChangeAspect="1" noChangeArrowheads="1"/>
          </p:cNvPicPr>
          <p:nvPr/>
        </p:nvPicPr>
        <p:blipFill>
          <a:blip r:embed="rId4"/>
          <a:srcRect/>
          <a:stretch>
            <a:fillRect/>
          </a:stretch>
        </p:blipFill>
        <p:spPr bwMode="auto">
          <a:xfrm>
            <a:off x="774700" y="4116388"/>
            <a:ext cx="4178300" cy="2455862"/>
          </a:xfrm>
          <a:prstGeom prst="rect">
            <a:avLst/>
          </a:prstGeom>
          <a:noFill/>
          <a:ln w="9525">
            <a:noFill/>
            <a:miter lim="800000"/>
            <a:headEnd/>
            <a:tailEnd/>
          </a:ln>
        </p:spPr>
      </p:pic>
      <p:pic>
        <p:nvPicPr>
          <p:cNvPr id="501767" name="Picture 5" descr="I:\Minhas imagens\1PRAGAS\LARVA-ARAME\ICRUZ 049.jpg"/>
          <p:cNvPicPr>
            <a:picLocks noChangeAspect="1" noChangeArrowheads="1"/>
          </p:cNvPicPr>
          <p:nvPr/>
        </p:nvPicPr>
        <p:blipFill>
          <a:blip r:embed="rId5" cstate="email"/>
          <a:srcRect/>
          <a:stretch>
            <a:fillRect/>
          </a:stretch>
        </p:blipFill>
        <p:spPr bwMode="auto">
          <a:xfrm>
            <a:off x="773113" y="714375"/>
            <a:ext cx="4135437" cy="3214688"/>
          </a:xfrm>
          <a:prstGeom prst="rect">
            <a:avLst/>
          </a:prstGeom>
          <a:noFill/>
          <a:ln w="38100">
            <a:solidFill>
              <a:srgbClr val="FF0000"/>
            </a:solidFill>
            <a:miter lim="800000"/>
            <a:headEnd/>
            <a:tailEnd/>
          </a:ln>
        </p:spPr>
      </p:pic>
      <p:sp>
        <p:nvSpPr>
          <p:cNvPr id="12" name="Text Box 10"/>
          <p:cNvSpPr txBox="1">
            <a:spLocks noChangeArrowheads="1"/>
          </p:cNvSpPr>
          <p:nvPr/>
        </p:nvSpPr>
        <p:spPr bwMode="auto">
          <a:xfrm>
            <a:off x="3946525" y="6215063"/>
            <a:ext cx="2187575" cy="523875"/>
          </a:xfrm>
          <a:prstGeom prst="rect">
            <a:avLst/>
          </a:prstGeom>
          <a:solidFill>
            <a:srgbClr val="0000FF"/>
          </a:solidFill>
          <a:ln w="9525">
            <a:noFill/>
            <a:miter lim="800000"/>
            <a:headEnd/>
            <a:tailEnd/>
          </a:ln>
          <a:effectLst/>
        </p:spPr>
        <p:txBody>
          <a:bodyPr wrap="none">
            <a:spAutoFit/>
          </a:bodyPr>
          <a:lstStyle/>
          <a:p>
            <a:pPr algn="l" defTabSz="192088" eaLnBrk="0" hangingPunct="0">
              <a:defRPr/>
            </a:pPr>
            <a:r>
              <a:rPr lang="pt-BR" sz="2800" b="1" dirty="0">
                <a:solidFill>
                  <a:srgbClr val="FFFF00"/>
                </a:solidFill>
                <a:effectLst>
                  <a:outerShdw blurRad="38100" dist="38100" dir="2700000" algn="tl">
                    <a:srgbClr val="000000"/>
                  </a:outerShdw>
                </a:effectLst>
              </a:rPr>
              <a:t>Larva arame</a:t>
            </a:r>
          </a:p>
        </p:txBody>
      </p:sp>
    </p:spTree>
  </p:cSld>
  <p:clrMapOvr>
    <a:masterClrMapping/>
  </p:clrMapOvr>
  <p:transition>
    <p:wipe dir="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399810" name="Picture 2"/>
          <p:cNvPicPr>
            <a:picLocks noChangeAspect="1" noChangeArrowheads="1"/>
          </p:cNvPicPr>
          <p:nvPr/>
        </p:nvPicPr>
        <p:blipFill>
          <a:blip r:embed="rId3" cstate="email"/>
          <a:srcRect/>
          <a:stretch>
            <a:fillRect/>
          </a:stretch>
        </p:blipFill>
        <p:spPr bwMode="auto">
          <a:xfrm>
            <a:off x="0" y="0"/>
            <a:ext cx="9906000" cy="6858000"/>
          </a:xfrm>
          <a:prstGeom prst="rect">
            <a:avLst/>
          </a:prstGeom>
          <a:noFill/>
          <a:ln w="9525">
            <a:noFill/>
            <a:miter lim="800000"/>
            <a:headEnd/>
            <a:tailEnd/>
          </a:ln>
          <a:effectLst>
            <a:prstShdw prst="shdw17" dist="17961" dir="2700000">
              <a:schemeClr val="accent1">
                <a:gamma/>
                <a:shade val="60000"/>
                <a:invGamma/>
              </a:schemeClr>
            </a:prstShdw>
          </a:effectLst>
        </p:spPr>
      </p:pic>
      <p:sp>
        <p:nvSpPr>
          <p:cNvPr id="502787" name="Text Box 3"/>
          <p:cNvSpPr txBox="1">
            <a:spLocks noChangeArrowheads="1"/>
          </p:cNvSpPr>
          <p:nvPr/>
        </p:nvSpPr>
        <p:spPr bwMode="auto">
          <a:xfrm>
            <a:off x="0" y="285750"/>
            <a:ext cx="1920875" cy="708025"/>
          </a:xfrm>
          <a:prstGeom prst="rect">
            <a:avLst/>
          </a:prstGeom>
          <a:noFill/>
          <a:ln w="9525">
            <a:noFill/>
            <a:miter lim="800000"/>
            <a:headEnd/>
            <a:tailEnd/>
          </a:ln>
        </p:spPr>
        <p:txBody>
          <a:bodyPr wrap="none">
            <a:spAutoFit/>
          </a:bodyPr>
          <a:lstStyle/>
          <a:p>
            <a:pPr algn="l"/>
            <a:r>
              <a:rPr lang="pt-BR" sz="4000" b="1">
                <a:solidFill>
                  <a:srgbClr val="0000FF"/>
                </a:solidFill>
                <a:latin typeface="Arial" charset="0"/>
              </a:rPr>
              <a:t>Cupins</a:t>
            </a:r>
          </a:p>
        </p:txBody>
      </p:sp>
    </p:spTree>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0000FF"/>
        </a:solidFill>
        <a:effectLst/>
      </p:bgPr>
    </p:bg>
    <p:spTree>
      <p:nvGrpSpPr>
        <p:cNvPr id="1" name=""/>
        <p:cNvGrpSpPr/>
        <p:nvPr/>
      </p:nvGrpSpPr>
      <p:grpSpPr>
        <a:xfrm>
          <a:off x="0" y="0"/>
          <a:ext cx="0" cy="0"/>
          <a:chOff x="0" y="0"/>
          <a:chExt cx="0" cy="0"/>
        </a:xfrm>
      </p:grpSpPr>
      <p:sp>
        <p:nvSpPr>
          <p:cNvPr id="503810" name="Rectangle 10"/>
          <p:cNvSpPr>
            <a:spLocks noChangeArrowheads="1"/>
          </p:cNvSpPr>
          <p:nvPr/>
        </p:nvSpPr>
        <p:spPr bwMode="auto">
          <a:xfrm>
            <a:off x="0" y="0"/>
            <a:ext cx="3657600" cy="1196975"/>
          </a:xfrm>
          <a:prstGeom prst="rect">
            <a:avLst/>
          </a:prstGeom>
          <a:solidFill>
            <a:srgbClr val="0000FF"/>
          </a:solidFill>
          <a:ln w="9525">
            <a:noFill/>
            <a:miter lim="800000"/>
            <a:headEnd/>
            <a:tailEnd/>
          </a:ln>
        </p:spPr>
        <p:txBody>
          <a:bodyPr wrap="none" anchor="ctr"/>
          <a:lstStyle/>
          <a:p>
            <a:pPr algn="l" eaLnBrk="0" hangingPunct="0"/>
            <a:endParaRPr lang="pt-BR" sz="500" u="sng">
              <a:solidFill>
                <a:srgbClr val="000000"/>
              </a:solidFill>
            </a:endParaRPr>
          </a:p>
        </p:txBody>
      </p:sp>
      <p:sp>
        <p:nvSpPr>
          <p:cNvPr id="503811" name="Text Box 14"/>
          <p:cNvSpPr txBox="1">
            <a:spLocks noChangeArrowheads="1"/>
          </p:cNvSpPr>
          <p:nvPr/>
        </p:nvSpPr>
        <p:spPr bwMode="auto">
          <a:xfrm>
            <a:off x="153988" y="549275"/>
            <a:ext cx="444500" cy="6124575"/>
          </a:xfrm>
          <a:prstGeom prst="rect">
            <a:avLst/>
          </a:prstGeom>
          <a:solidFill>
            <a:srgbClr val="990000"/>
          </a:solidFill>
          <a:ln w="38100">
            <a:solidFill>
              <a:schemeClr val="accent1"/>
            </a:solidFill>
            <a:miter lim="800000"/>
            <a:headEnd/>
            <a:tailEnd/>
          </a:ln>
        </p:spPr>
        <p:txBody>
          <a:bodyPr wrap="none">
            <a:spAutoFit/>
          </a:bodyPr>
          <a:lstStyle/>
          <a:p>
            <a:pPr algn="l" defTabSz="192088" eaLnBrk="0" hangingPunct="0"/>
            <a:endParaRPr lang="pt-BR" sz="2800" b="1">
              <a:solidFill>
                <a:srgbClr val="FFFF00"/>
              </a:solidFill>
              <a:latin typeface="Arial" charset="0"/>
            </a:endParaRPr>
          </a:p>
          <a:p>
            <a:pPr algn="l" defTabSz="192088" eaLnBrk="0" hangingPunct="0"/>
            <a:r>
              <a:rPr lang="pt-BR" sz="2800" b="1">
                <a:solidFill>
                  <a:srgbClr val="FFFF00"/>
                </a:solidFill>
                <a:latin typeface="Arial" charset="0"/>
              </a:rPr>
              <a:t>S</a:t>
            </a:r>
          </a:p>
          <a:p>
            <a:pPr algn="l" defTabSz="192088" eaLnBrk="0" hangingPunct="0"/>
            <a:r>
              <a:rPr lang="pt-BR" sz="2800" b="1">
                <a:solidFill>
                  <a:srgbClr val="FFFF00"/>
                </a:solidFill>
                <a:latin typeface="Arial" charset="0"/>
              </a:rPr>
              <a:t>U</a:t>
            </a:r>
          </a:p>
          <a:p>
            <a:pPr algn="l" defTabSz="192088" eaLnBrk="0" hangingPunct="0"/>
            <a:r>
              <a:rPr lang="pt-BR" sz="2800" b="1">
                <a:solidFill>
                  <a:srgbClr val="FFFF00"/>
                </a:solidFill>
                <a:latin typeface="Arial" charset="0"/>
              </a:rPr>
              <a:t>B</a:t>
            </a:r>
          </a:p>
          <a:p>
            <a:pPr algn="l" defTabSz="192088" eaLnBrk="0" hangingPunct="0"/>
            <a:r>
              <a:rPr lang="pt-BR" sz="2800" b="1">
                <a:solidFill>
                  <a:srgbClr val="FFFF00"/>
                </a:solidFill>
                <a:latin typeface="Arial" charset="0"/>
              </a:rPr>
              <a:t>T</a:t>
            </a:r>
          </a:p>
          <a:p>
            <a:pPr algn="l" defTabSz="192088" eaLnBrk="0" hangingPunct="0"/>
            <a:r>
              <a:rPr lang="pt-BR" sz="2800" b="1">
                <a:solidFill>
                  <a:srgbClr val="FFFF00"/>
                </a:solidFill>
                <a:latin typeface="Arial" charset="0"/>
              </a:rPr>
              <a:t>E</a:t>
            </a:r>
          </a:p>
          <a:p>
            <a:pPr algn="l" defTabSz="192088" eaLnBrk="0" hangingPunct="0"/>
            <a:r>
              <a:rPr lang="pt-BR" sz="2800" b="1">
                <a:solidFill>
                  <a:srgbClr val="FFFF00"/>
                </a:solidFill>
                <a:latin typeface="Arial" charset="0"/>
              </a:rPr>
              <a:t>R</a:t>
            </a:r>
          </a:p>
          <a:p>
            <a:pPr algn="l" defTabSz="192088" eaLnBrk="0" hangingPunct="0"/>
            <a:r>
              <a:rPr lang="pt-BR" sz="2800" b="1">
                <a:solidFill>
                  <a:srgbClr val="FFFF00"/>
                </a:solidFill>
                <a:latin typeface="Arial" charset="0"/>
              </a:rPr>
              <a:t>R</a:t>
            </a:r>
          </a:p>
          <a:p>
            <a:pPr algn="l" defTabSz="192088" eaLnBrk="0" hangingPunct="0"/>
            <a:r>
              <a:rPr lang="pt-BR" sz="2800" b="1">
                <a:solidFill>
                  <a:srgbClr val="FFFF00"/>
                </a:solidFill>
                <a:latin typeface="Arial" charset="0"/>
              </a:rPr>
              <a:t>Â</a:t>
            </a:r>
          </a:p>
          <a:p>
            <a:pPr algn="l" defTabSz="192088" eaLnBrk="0" hangingPunct="0"/>
            <a:r>
              <a:rPr lang="pt-BR" sz="2800" b="1">
                <a:solidFill>
                  <a:srgbClr val="FFFF00"/>
                </a:solidFill>
                <a:latin typeface="Arial" charset="0"/>
              </a:rPr>
              <a:t>N</a:t>
            </a:r>
          </a:p>
          <a:p>
            <a:pPr algn="l" defTabSz="192088" eaLnBrk="0" hangingPunct="0"/>
            <a:r>
              <a:rPr lang="pt-BR" sz="2800" b="1">
                <a:solidFill>
                  <a:srgbClr val="FFFF00"/>
                </a:solidFill>
                <a:latin typeface="Arial" charset="0"/>
              </a:rPr>
              <a:t>E</a:t>
            </a:r>
          </a:p>
          <a:p>
            <a:pPr algn="l" defTabSz="192088" eaLnBrk="0" hangingPunct="0"/>
            <a:r>
              <a:rPr lang="pt-BR" sz="2800" b="1">
                <a:solidFill>
                  <a:srgbClr val="FFFF00"/>
                </a:solidFill>
                <a:latin typeface="Arial" charset="0"/>
              </a:rPr>
              <a:t>A</a:t>
            </a:r>
          </a:p>
          <a:p>
            <a:pPr algn="l" defTabSz="192088" eaLnBrk="0" hangingPunct="0"/>
            <a:r>
              <a:rPr lang="pt-BR" sz="2800" b="1">
                <a:solidFill>
                  <a:srgbClr val="FFFF00"/>
                </a:solidFill>
                <a:latin typeface="Arial" charset="0"/>
              </a:rPr>
              <a:t>S</a:t>
            </a:r>
          </a:p>
          <a:p>
            <a:pPr algn="l" defTabSz="192088" eaLnBrk="0" hangingPunct="0"/>
            <a:endParaRPr lang="pt-BR" sz="2800" b="1">
              <a:solidFill>
                <a:srgbClr val="FFFF00"/>
              </a:solidFill>
              <a:latin typeface="Arial" charset="0"/>
            </a:endParaRPr>
          </a:p>
        </p:txBody>
      </p:sp>
      <p:sp>
        <p:nvSpPr>
          <p:cNvPr id="503812" name="Text Box 15"/>
          <p:cNvSpPr txBox="1">
            <a:spLocks noChangeArrowheads="1"/>
          </p:cNvSpPr>
          <p:nvPr/>
        </p:nvSpPr>
        <p:spPr bwMode="auto">
          <a:xfrm>
            <a:off x="1189038" y="-36513"/>
            <a:ext cx="7175500" cy="584201"/>
          </a:xfrm>
          <a:prstGeom prst="rect">
            <a:avLst/>
          </a:prstGeom>
          <a:noFill/>
          <a:ln w="9525">
            <a:noFill/>
            <a:miter lim="800000"/>
            <a:headEnd/>
            <a:tailEnd/>
          </a:ln>
        </p:spPr>
        <p:txBody>
          <a:bodyPr wrap="none">
            <a:spAutoFit/>
          </a:bodyPr>
          <a:lstStyle/>
          <a:p>
            <a:pPr algn="l" defTabSz="192088" eaLnBrk="0" hangingPunct="0"/>
            <a:r>
              <a:rPr lang="pt-BR" sz="3200" b="1">
                <a:solidFill>
                  <a:srgbClr val="FFFF00"/>
                </a:solidFill>
                <a:latin typeface="Arial" charset="0"/>
              </a:rPr>
              <a:t>Pragas das sementes e/ou as raízes</a:t>
            </a:r>
          </a:p>
        </p:txBody>
      </p:sp>
      <p:pic>
        <p:nvPicPr>
          <p:cNvPr id="503813" name="Picture 9" descr="Figura8.jpg"/>
          <p:cNvPicPr>
            <a:picLocks noChangeAspect="1"/>
          </p:cNvPicPr>
          <p:nvPr/>
        </p:nvPicPr>
        <p:blipFill>
          <a:blip r:embed="rId3" cstate="email"/>
          <a:srcRect/>
          <a:stretch>
            <a:fillRect/>
          </a:stretch>
        </p:blipFill>
        <p:spPr bwMode="auto">
          <a:xfrm>
            <a:off x="1316038" y="1285875"/>
            <a:ext cx="7521575" cy="5289550"/>
          </a:xfrm>
          <a:prstGeom prst="rect">
            <a:avLst/>
          </a:prstGeom>
          <a:noFill/>
          <a:ln w="9525">
            <a:noFill/>
            <a:miter lim="800000"/>
            <a:headEnd/>
            <a:tailEnd/>
          </a:ln>
        </p:spPr>
      </p:pic>
      <p:sp>
        <p:nvSpPr>
          <p:cNvPr id="503814" name="Text Box 13"/>
          <p:cNvSpPr txBox="1">
            <a:spLocks noChangeArrowheads="1"/>
          </p:cNvSpPr>
          <p:nvPr/>
        </p:nvSpPr>
        <p:spPr bwMode="auto">
          <a:xfrm>
            <a:off x="5262563" y="642938"/>
            <a:ext cx="3286125" cy="523875"/>
          </a:xfrm>
          <a:prstGeom prst="rect">
            <a:avLst/>
          </a:prstGeom>
          <a:solidFill>
            <a:srgbClr val="0000FF"/>
          </a:solidFill>
          <a:ln w="9525">
            <a:noFill/>
            <a:miter lim="800000"/>
            <a:headEnd/>
            <a:tailEnd/>
          </a:ln>
        </p:spPr>
        <p:txBody>
          <a:bodyPr wrap="none">
            <a:spAutoFit/>
          </a:bodyPr>
          <a:lstStyle/>
          <a:p>
            <a:pPr algn="l" defTabSz="192088" eaLnBrk="0" hangingPunct="0"/>
            <a:r>
              <a:rPr lang="pt-BR" sz="2800" b="1">
                <a:solidFill>
                  <a:srgbClr val="FFFF00"/>
                </a:solidFill>
              </a:rPr>
              <a:t>Corós ou Bicho bolo</a:t>
            </a:r>
          </a:p>
        </p:txBody>
      </p:sp>
    </p:spTree>
  </p:cSld>
  <p:clrMapOvr>
    <a:masterClrMapping/>
  </p:clrMapOvr>
  <p:transition>
    <p:wipe dir="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0000FF"/>
        </a:solidFill>
        <a:effectLst/>
      </p:bgPr>
    </p:bg>
    <p:spTree>
      <p:nvGrpSpPr>
        <p:cNvPr id="1" name=""/>
        <p:cNvGrpSpPr/>
        <p:nvPr/>
      </p:nvGrpSpPr>
      <p:grpSpPr>
        <a:xfrm>
          <a:off x="0" y="0"/>
          <a:ext cx="0" cy="0"/>
          <a:chOff x="0" y="0"/>
          <a:chExt cx="0" cy="0"/>
        </a:xfrm>
      </p:grpSpPr>
      <p:sp>
        <p:nvSpPr>
          <p:cNvPr id="504834" name="Rectangle 10"/>
          <p:cNvSpPr>
            <a:spLocks noChangeArrowheads="1"/>
          </p:cNvSpPr>
          <p:nvPr/>
        </p:nvSpPr>
        <p:spPr bwMode="auto">
          <a:xfrm>
            <a:off x="0" y="0"/>
            <a:ext cx="3657600" cy="1196975"/>
          </a:xfrm>
          <a:prstGeom prst="rect">
            <a:avLst/>
          </a:prstGeom>
          <a:solidFill>
            <a:srgbClr val="0000FF"/>
          </a:solidFill>
          <a:ln w="9525">
            <a:noFill/>
            <a:miter lim="800000"/>
            <a:headEnd/>
            <a:tailEnd/>
          </a:ln>
        </p:spPr>
        <p:txBody>
          <a:bodyPr wrap="none" anchor="ctr"/>
          <a:lstStyle/>
          <a:p>
            <a:pPr algn="l" eaLnBrk="0" hangingPunct="0"/>
            <a:endParaRPr lang="pt-BR" sz="500" u="sng">
              <a:solidFill>
                <a:srgbClr val="000000"/>
              </a:solidFill>
            </a:endParaRPr>
          </a:p>
        </p:txBody>
      </p:sp>
      <p:sp>
        <p:nvSpPr>
          <p:cNvPr id="504835" name="Text Box 14"/>
          <p:cNvSpPr txBox="1">
            <a:spLocks noChangeArrowheads="1"/>
          </p:cNvSpPr>
          <p:nvPr/>
        </p:nvSpPr>
        <p:spPr bwMode="auto">
          <a:xfrm>
            <a:off x="153988" y="549275"/>
            <a:ext cx="444500" cy="6124575"/>
          </a:xfrm>
          <a:prstGeom prst="rect">
            <a:avLst/>
          </a:prstGeom>
          <a:solidFill>
            <a:srgbClr val="990000"/>
          </a:solidFill>
          <a:ln w="38100">
            <a:solidFill>
              <a:schemeClr val="accent1"/>
            </a:solidFill>
            <a:miter lim="800000"/>
            <a:headEnd/>
            <a:tailEnd/>
          </a:ln>
        </p:spPr>
        <p:txBody>
          <a:bodyPr wrap="none">
            <a:spAutoFit/>
          </a:bodyPr>
          <a:lstStyle/>
          <a:p>
            <a:pPr algn="l" defTabSz="192088" eaLnBrk="0" hangingPunct="0"/>
            <a:endParaRPr lang="pt-BR" sz="2800" b="1">
              <a:solidFill>
                <a:srgbClr val="FFFF00"/>
              </a:solidFill>
              <a:latin typeface="Arial" charset="0"/>
            </a:endParaRPr>
          </a:p>
          <a:p>
            <a:pPr algn="l" defTabSz="192088" eaLnBrk="0" hangingPunct="0"/>
            <a:r>
              <a:rPr lang="pt-BR" sz="2800" b="1">
                <a:solidFill>
                  <a:srgbClr val="FFFF00"/>
                </a:solidFill>
                <a:latin typeface="Arial" charset="0"/>
              </a:rPr>
              <a:t>S</a:t>
            </a:r>
          </a:p>
          <a:p>
            <a:pPr algn="l" defTabSz="192088" eaLnBrk="0" hangingPunct="0"/>
            <a:r>
              <a:rPr lang="pt-BR" sz="2800" b="1">
                <a:solidFill>
                  <a:srgbClr val="FFFF00"/>
                </a:solidFill>
                <a:latin typeface="Arial" charset="0"/>
              </a:rPr>
              <a:t>U</a:t>
            </a:r>
          </a:p>
          <a:p>
            <a:pPr algn="l" defTabSz="192088" eaLnBrk="0" hangingPunct="0"/>
            <a:r>
              <a:rPr lang="pt-BR" sz="2800" b="1">
                <a:solidFill>
                  <a:srgbClr val="FFFF00"/>
                </a:solidFill>
                <a:latin typeface="Arial" charset="0"/>
              </a:rPr>
              <a:t>B</a:t>
            </a:r>
          </a:p>
          <a:p>
            <a:pPr algn="l" defTabSz="192088" eaLnBrk="0" hangingPunct="0"/>
            <a:r>
              <a:rPr lang="pt-BR" sz="2800" b="1">
                <a:solidFill>
                  <a:srgbClr val="FFFF00"/>
                </a:solidFill>
                <a:latin typeface="Arial" charset="0"/>
              </a:rPr>
              <a:t>T</a:t>
            </a:r>
          </a:p>
          <a:p>
            <a:pPr algn="l" defTabSz="192088" eaLnBrk="0" hangingPunct="0"/>
            <a:r>
              <a:rPr lang="pt-BR" sz="2800" b="1">
                <a:solidFill>
                  <a:srgbClr val="FFFF00"/>
                </a:solidFill>
                <a:latin typeface="Arial" charset="0"/>
              </a:rPr>
              <a:t>E</a:t>
            </a:r>
          </a:p>
          <a:p>
            <a:pPr algn="l" defTabSz="192088" eaLnBrk="0" hangingPunct="0"/>
            <a:r>
              <a:rPr lang="pt-BR" sz="2800" b="1">
                <a:solidFill>
                  <a:srgbClr val="FFFF00"/>
                </a:solidFill>
                <a:latin typeface="Arial" charset="0"/>
              </a:rPr>
              <a:t>R</a:t>
            </a:r>
          </a:p>
          <a:p>
            <a:pPr algn="l" defTabSz="192088" eaLnBrk="0" hangingPunct="0"/>
            <a:r>
              <a:rPr lang="pt-BR" sz="2800" b="1">
                <a:solidFill>
                  <a:srgbClr val="FFFF00"/>
                </a:solidFill>
                <a:latin typeface="Arial" charset="0"/>
              </a:rPr>
              <a:t>R</a:t>
            </a:r>
          </a:p>
          <a:p>
            <a:pPr algn="l" defTabSz="192088" eaLnBrk="0" hangingPunct="0"/>
            <a:r>
              <a:rPr lang="pt-BR" sz="2800" b="1">
                <a:solidFill>
                  <a:srgbClr val="FFFF00"/>
                </a:solidFill>
                <a:latin typeface="Arial" charset="0"/>
              </a:rPr>
              <a:t>Â</a:t>
            </a:r>
          </a:p>
          <a:p>
            <a:pPr algn="l" defTabSz="192088" eaLnBrk="0" hangingPunct="0"/>
            <a:r>
              <a:rPr lang="pt-BR" sz="2800" b="1">
                <a:solidFill>
                  <a:srgbClr val="FFFF00"/>
                </a:solidFill>
                <a:latin typeface="Arial" charset="0"/>
              </a:rPr>
              <a:t>N</a:t>
            </a:r>
          </a:p>
          <a:p>
            <a:pPr algn="l" defTabSz="192088" eaLnBrk="0" hangingPunct="0"/>
            <a:r>
              <a:rPr lang="pt-BR" sz="2800" b="1">
                <a:solidFill>
                  <a:srgbClr val="FFFF00"/>
                </a:solidFill>
                <a:latin typeface="Arial" charset="0"/>
              </a:rPr>
              <a:t>E</a:t>
            </a:r>
          </a:p>
          <a:p>
            <a:pPr algn="l" defTabSz="192088" eaLnBrk="0" hangingPunct="0"/>
            <a:r>
              <a:rPr lang="pt-BR" sz="2800" b="1">
                <a:solidFill>
                  <a:srgbClr val="FFFF00"/>
                </a:solidFill>
                <a:latin typeface="Arial" charset="0"/>
              </a:rPr>
              <a:t>A</a:t>
            </a:r>
          </a:p>
          <a:p>
            <a:pPr algn="l" defTabSz="192088" eaLnBrk="0" hangingPunct="0"/>
            <a:r>
              <a:rPr lang="pt-BR" sz="2800" b="1">
                <a:solidFill>
                  <a:srgbClr val="FFFF00"/>
                </a:solidFill>
                <a:latin typeface="Arial" charset="0"/>
              </a:rPr>
              <a:t>S</a:t>
            </a:r>
          </a:p>
          <a:p>
            <a:pPr algn="l" defTabSz="192088" eaLnBrk="0" hangingPunct="0"/>
            <a:endParaRPr lang="pt-BR" sz="2800" b="1">
              <a:solidFill>
                <a:srgbClr val="FFFF00"/>
              </a:solidFill>
              <a:latin typeface="Arial" charset="0"/>
            </a:endParaRPr>
          </a:p>
        </p:txBody>
      </p:sp>
      <p:sp>
        <p:nvSpPr>
          <p:cNvPr id="504836" name="Text Box 15"/>
          <p:cNvSpPr txBox="1">
            <a:spLocks noChangeArrowheads="1"/>
          </p:cNvSpPr>
          <p:nvPr/>
        </p:nvSpPr>
        <p:spPr bwMode="auto">
          <a:xfrm>
            <a:off x="1189038" y="-36513"/>
            <a:ext cx="7175500" cy="584201"/>
          </a:xfrm>
          <a:prstGeom prst="rect">
            <a:avLst/>
          </a:prstGeom>
          <a:noFill/>
          <a:ln w="9525">
            <a:noFill/>
            <a:miter lim="800000"/>
            <a:headEnd/>
            <a:tailEnd/>
          </a:ln>
        </p:spPr>
        <p:txBody>
          <a:bodyPr wrap="none">
            <a:spAutoFit/>
          </a:bodyPr>
          <a:lstStyle/>
          <a:p>
            <a:pPr algn="l" defTabSz="192088" eaLnBrk="0" hangingPunct="0"/>
            <a:r>
              <a:rPr lang="pt-BR" sz="3200" b="1">
                <a:solidFill>
                  <a:srgbClr val="FFFF00"/>
                </a:solidFill>
                <a:latin typeface="Arial" charset="0"/>
              </a:rPr>
              <a:t>Pragas das sementes e/ou as raízes</a:t>
            </a:r>
          </a:p>
        </p:txBody>
      </p:sp>
      <p:pic>
        <p:nvPicPr>
          <p:cNvPr id="504837" name="Picture 9" descr="Figura9.jpg"/>
          <p:cNvPicPr>
            <a:picLocks noChangeAspect="1"/>
          </p:cNvPicPr>
          <p:nvPr/>
        </p:nvPicPr>
        <p:blipFill>
          <a:blip r:embed="rId3" cstate="email"/>
          <a:srcRect/>
          <a:stretch>
            <a:fillRect/>
          </a:stretch>
        </p:blipFill>
        <p:spPr bwMode="auto">
          <a:xfrm>
            <a:off x="1039813" y="785813"/>
            <a:ext cx="8634412" cy="5786437"/>
          </a:xfrm>
          <a:prstGeom prst="rect">
            <a:avLst/>
          </a:prstGeom>
          <a:noFill/>
          <a:ln w="9525">
            <a:noFill/>
            <a:miter lim="800000"/>
            <a:headEnd/>
            <a:tailEnd/>
          </a:ln>
        </p:spPr>
      </p:pic>
      <p:sp>
        <p:nvSpPr>
          <p:cNvPr id="504838" name="Text Box 13"/>
          <p:cNvSpPr txBox="1">
            <a:spLocks noChangeArrowheads="1"/>
          </p:cNvSpPr>
          <p:nvPr/>
        </p:nvSpPr>
        <p:spPr bwMode="auto">
          <a:xfrm>
            <a:off x="4024313" y="3071813"/>
            <a:ext cx="1809750" cy="523875"/>
          </a:xfrm>
          <a:prstGeom prst="rect">
            <a:avLst/>
          </a:prstGeom>
          <a:solidFill>
            <a:srgbClr val="0000FF"/>
          </a:solidFill>
          <a:ln w="9525">
            <a:noFill/>
            <a:miter lim="800000"/>
            <a:headEnd/>
            <a:tailEnd/>
          </a:ln>
        </p:spPr>
        <p:txBody>
          <a:bodyPr wrap="none">
            <a:spAutoFit/>
          </a:bodyPr>
          <a:lstStyle/>
          <a:p>
            <a:pPr algn="l" defTabSz="192088" eaLnBrk="0" hangingPunct="0"/>
            <a:r>
              <a:rPr lang="pt-BR" sz="2800" b="1">
                <a:solidFill>
                  <a:srgbClr val="FFFF00"/>
                </a:solidFill>
              </a:rPr>
              <a:t>Bicho bolo</a:t>
            </a:r>
          </a:p>
        </p:txBody>
      </p:sp>
    </p:spTree>
  </p:cSld>
  <p:clrMapOvr>
    <a:masterClrMapping/>
  </p:clrMapOvr>
  <p:transition>
    <p:wipe dir="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5858" name="Rectangle 2"/>
          <p:cNvSpPr>
            <a:spLocks noGrp="1" noChangeArrowheads="1"/>
          </p:cNvSpPr>
          <p:nvPr>
            <p:ph type="body" sz="half" idx="2"/>
          </p:nvPr>
        </p:nvSpPr>
        <p:spPr>
          <a:xfrm>
            <a:off x="231775" y="1785938"/>
            <a:ext cx="8977313" cy="590550"/>
          </a:xfrm>
        </p:spPr>
        <p:txBody>
          <a:bodyPr/>
          <a:lstStyle/>
          <a:p>
            <a:pPr algn="ctr" eaLnBrk="1" hangingPunct="1">
              <a:spcBef>
                <a:spcPts val="500"/>
              </a:spcBef>
              <a:spcAft>
                <a:spcPts val="500"/>
              </a:spcAft>
              <a:buFontTx/>
              <a:buNone/>
            </a:pPr>
            <a:r>
              <a:rPr lang="pt-BR" sz="2800" b="1" i="1" smtClean="0">
                <a:solidFill>
                  <a:srgbClr val="FFFF00"/>
                </a:solidFill>
              </a:rPr>
              <a:t>Diabrotica speciosa </a:t>
            </a:r>
            <a:r>
              <a:rPr lang="pt-BR" sz="2800" b="1" smtClean="0">
                <a:solidFill>
                  <a:srgbClr val="FFFF00"/>
                </a:solidFill>
              </a:rPr>
              <a:t>(Coleoptera: Chrysomelidae)</a:t>
            </a:r>
            <a:endParaRPr lang="pt-BR" sz="2800" smtClean="0">
              <a:solidFill>
                <a:srgbClr val="FFFF00"/>
              </a:solidFill>
            </a:endParaRPr>
          </a:p>
          <a:p>
            <a:pPr algn="just" eaLnBrk="1" hangingPunct="1">
              <a:spcBef>
                <a:spcPts val="500"/>
              </a:spcBef>
              <a:spcAft>
                <a:spcPts val="500"/>
              </a:spcAft>
            </a:pPr>
            <a:endParaRPr lang="pt-BR" sz="2800" smtClean="0">
              <a:solidFill>
                <a:srgbClr val="FFFF00"/>
              </a:solidFill>
            </a:endParaRPr>
          </a:p>
        </p:txBody>
      </p:sp>
      <p:sp>
        <p:nvSpPr>
          <p:cNvPr id="505859" name="Rectangle 3"/>
          <p:cNvSpPr>
            <a:spLocks noGrp="1" noChangeArrowheads="1"/>
          </p:cNvSpPr>
          <p:nvPr>
            <p:ph type="title"/>
          </p:nvPr>
        </p:nvSpPr>
        <p:spPr>
          <a:xfrm>
            <a:off x="1209675" y="1277938"/>
            <a:ext cx="5849938" cy="566737"/>
          </a:xfrm>
          <a:noFill/>
        </p:spPr>
        <p:txBody>
          <a:bodyPr/>
          <a:lstStyle/>
          <a:p>
            <a:pPr eaLnBrk="1" hangingPunct="1"/>
            <a:r>
              <a:rPr lang="pt-BR" sz="3200" b="1" smtClean="0">
                <a:solidFill>
                  <a:schemeClr val="tx1"/>
                </a:solidFill>
              </a:rPr>
              <a:t>Vaquinha ou Larva-alfinete</a:t>
            </a:r>
          </a:p>
        </p:txBody>
      </p:sp>
      <p:pic>
        <p:nvPicPr>
          <p:cNvPr id="505860" name="Picture 8"/>
          <p:cNvPicPr>
            <a:picLocks noChangeAspect="1" noChangeArrowheads="1"/>
          </p:cNvPicPr>
          <p:nvPr/>
        </p:nvPicPr>
        <p:blipFill>
          <a:blip r:embed="rId3" cstate="email"/>
          <a:srcRect/>
          <a:stretch>
            <a:fillRect/>
          </a:stretch>
        </p:blipFill>
        <p:spPr bwMode="auto">
          <a:xfrm>
            <a:off x="1849438" y="2286000"/>
            <a:ext cx="5889625" cy="4500563"/>
          </a:xfrm>
          <a:prstGeom prst="rect">
            <a:avLst/>
          </a:prstGeom>
          <a:noFill/>
          <a:ln w="9525">
            <a:noFill/>
            <a:miter lim="800000"/>
            <a:headEnd/>
            <a:tailEnd/>
          </a:ln>
          <a:effectLst>
            <a:prstShdw prst="shdw17" dist="17961" dir="2700000">
              <a:srgbClr val="007A5C"/>
            </a:prstShdw>
          </a:effectLst>
        </p:spPr>
      </p:pic>
      <p:sp>
        <p:nvSpPr>
          <p:cNvPr id="332805" name="TextBox 4"/>
          <p:cNvSpPr txBox="1">
            <a:spLocks noChangeArrowheads="1"/>
          </p:cNvSpPr>
          <p:nvPr/>
        </p:nvSpPr>
        <p:spPr bwMode="auto">
          <a:xfrm>
            <a:off x="2012950" y="6286500"/>
            <a:ext cx="5214938" cy="400050"/>
          </a:xfrm>
          <a:prstGeom prst="rect">
            <a:avLst/>
          </a:prstGeom>
          <a:noFill/>
          <a:ln w="9525">
            <a:noFill/>
            <a:miter lim="800000"/>
            <a:headEnd/>
            <a:tailEnd/>
          </a:ln>
        </p:spPr>
        <p:txBody>
          <a:bodyPr wrap="none">
            <a:spAutoFit/>
          </a:bodyPr>
          <a:lstStyle/>
          <a:p>
            <a:pPr algn="l"/>
            <a:r>
              <a:rPr lang="pt-BR" sz="2000" b="1">
                <a:solidFill>
                  <a:srgbClr val="0000FF"/>
                </a:solidFill>
                <a:latin typeface="Arial" charset="0"/>
              </a:rPr>
              <a:t>Gênero abrigando pragas quarentenárias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afterEffect">
                                  <p:stCondLst>
                                    <p:cond delay="1000"/>
                                  </p:stCondLst>
                                  <p:childTnLst>
                                    <p:set>
                                      <p:cBhvr>
                                        <p:cTn id="6" dur="1" fill="hold">
                                          <p:stCondLst>
                                            <p:cond delay="0"/>
                                          </p:stCondLst>
                                        </p:cTn>
                                        <p:tgtEl>
                                          <p:spTgt spid="332805"/>
                                        </p:tgtEl>
                                        <p:attrNameLst>
                                          <p:attrName>style.visibility</p:attrName>
                                        </p:attrNameLst>
                                      </p:cBhvr>
                                      <p:to>
                                        <p:strVal val="visible"/>
                                      </p:to>
                                    </p:set>
                                    <p:animEffect transition="in" filter="diamond(in)">
                                      <p:cBhvr>
                                        <p:cTn id="7" dur="2000"/>
                                        <p:tgtEl>
                                          <p:spTgt spid="3328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280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1586" name="Content Placeholder 2"/>
          <p:cNvSpPr>
            <a:spLocks noGrp="1"/>
          </p:cNvSpPr>
          <p:nvPr>
            <p:ph idx="1"/>
          </p:nvPr>
        </p:nvSpPr>
        <p:spPr/>
        <p:txBody>
          <a:bodyPr/>
          <a:lstStyle/>
          <a:p>
            <a:r>
              <a:rPr lang="pt-BR" smtClean="0"/>
              <a:t>	</a:t>
            </a:r>
            <a:r>
              <a:rPr lang="pt-BR" sz="4000" b="1" smtClean="0"/>
              <a:t>Mais especificamente, cumprir duas regras básicas: a de </a:t>
            </a:r>
            <a:r>
              <a:rPr lang="pt-BR" sz="4000" b="1" u="sng" smtClean="0">
                <a:solidFill>
                  <a:srgbClr val="990000"/>
                </a:solidFill>
              </a:rPr>
              <a:t>coexistência</a:t>
            </a:r>
            <a:r>
              <a:rPr lang="pt-BR" sz="4000" b="1" smtClean="0"/>
              <a:t>, exigida por lei, e a regra do </a:t>
            </a:r>
            <a:r>
              <a:rPr lang="pt-BR" sz="4000" b="1" u="sng" smtClean="0">
                <a:solidFill>
                  <a:srgbClr val="990000"/>
                </a:solidFill>
              </a:rPr>
              <a:t>Manejo da Resistência de Inseto </a:t>
            </a:r>
            <a:r>
              <a:rPr lang="pt-BR" sz="4000" b="1" smtClean="0"/>
              <a:t>(MRI), recomendada pela Comissão Técnica Nacional de Biossegurança (CTNBio). </a:t>
            </a:r>
          </a:p>
          <a:p>
            <a:endParaRPr lang="pt-BR" smtClean="0"/>
          </a:p>
        </p:txBody>
      </p:sp>
      <p:sp>
        <p:nvSpPr>
          <p:cNvPr id="451587" name="Title 1"/>
          <p:cNvSpPr>
            <a:spLocks noGrp="1"/>
          </p:cNvSpPr>
          <p:nvPr>
            <p:ph type="title"/>
          </p:nvPr>
        </p:nvSpPr>
        <p:spPr>
          <a:solidFill>
            <a:srgbClr val="C00000"/>
          </a:solidFill>
        </p:spPr>
        <p:txBody>
          <a:bodyPr/>
          <a:lstStyle/>
          <a:p>
            <a:r>
              <a:rPr lang="pt-BR" b="1" smtClean="0">
                <a:solidFill>
                  <a:schemeClr val="bg1"/>
                </a:solidFill>
              </a:rPr>
              <a:t>MIP MILHO</a:t>
            </a: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0000FF"/>
        </a:solidFill>
        <a:effectLst/>
      </p:bgPr>
    </p:bg>
    <p:spTree>
      <p:nvGrpSpPr>
        <p:cNvPr id="1" name=""/>
        <p:cNvGrpSpPr/>
        <p:nvPr/>
      </p:nvGrpSpPr>
      <p:grpSpPr>
        <a:xfrm>
          <a:off x="0" y="0"/>
          <a:ext cx="0" cy="0"/>
          <a:chOff x="0" y="0"/>
          <a:chExt cx="0" cy="0"/>
        </a:xfrm>
      </p:grpSpPr>
      <p:sp>
        <p:nvSpPr>
          <p:cNvPr id="506882" name="Rectangle 2"/>
          <p:cNvSpPr>
            <a:spLocks noChangeArrowheads="1"/>
          </p:cNvSpPr>
          <p:nvPr/>
        </p:nvSpPr>
        <p:spPr bwMode="auto">
          <a:xfrm>
            <a:off x="0" y="0"/>
            <a:ext cx="3657600" cy="1196975"/>
          </a:xfrm>
          <a:prstGeom prst="rect">
            <a:avLst/>
          </a:prstGeom>
          <a:solidFill>
            <a:srgbClr val="0000FF"/>
          </a:solidFill>
          <a:ln w="9525">
            <a:noFill/>
            <a:miter lim="800000"/>
            <a:headEnd/>
            <a:tailEnd/>
          </a:ln>
        </p:spPr>
        <p:txBody>
          <a:bodyPr wrap="none" anchor="ctr"/>
          <a:lstStyle/>
          <a:p>
            <a:pPr algn="l" eaLnBrk="0" hangingPunct="0"/>
            <a:endParaRPr lang="pt-BR" sz="500" u="sng">
              <a:solidFill>
                <a:srgbClr val="000000"/>
              </a:solidFill>
            </a:endParaRPr>
          </a:p>
        </p:txBody>
      </p:sp>
      <p:sp>
        <p:nvSpPr>
          <p:cNvPr id="506883" name="Text Box 3"/>
          <p:cNvSpPr txBox="1">
            <a:spLocks noChangeArrowheads="1"/>
          </p:cNvSpPr>
          <p:nvPr/>
        </p:nvSpPr>
        <p:spPr bwMode="auto">
          <a:xfrm>
            <a:off x="153988" y="571500"/>
            <a:ext cx="444500" cy="6124575"/>
          </a:xfrm>
          <a:prstGeom prst="rect">
            <a:avLst/>
          </a:prstGeom>
          <a:solidFill>
            <a:srgbClr val="990000"/>
          </a:solidFill>
          <a:ln w="38100">
            <a:solidFill>
              <a:schemeClr val="accent1"/>
            </a:solidFill>
            <a:miter lim="800000"/>
            <a:headEnd/>
            <a:tailEnd/>
          </a:ln>
        </p:spPr>
        <p:txBody>
          <a:bodyPr wrap="none">
            <a:spAutoFit/>
          </a:bodyPr>
          <a:lstStyle/>
          <a:p>
            <a:pPr algn="l" defTabSz="192088" eaLnBrk="0" hangingPunct="0"/>
            <a:endParaRPr lang="pt-BR" sz="2800" b="1">
              <a:solidFill>
                <a:srgbClr val="FFFF00"/>
              </a:solidFill>
              <a:latin typeface="Arial" charset="0"/>
            </a:endParaRPr>
          </a:p>
          <a:p>
            <a:pPr algn="l" defTabSz="192088" eaLnBrk="0" hangingPunct="0"/>
            <a:r>
              <a:rPr lang="pt-BR" sz="2800" b="1">
                <a:solidFill>
                  <a:srgbClr val="FFFF00"/>
                </a:solidFill>
                <a:latin typeface="Arial" charset="0"/>
              </a:rPr>
              <a:t>S</a:t>
            </a:r>
          </a:p>
          <a:p>
            <a:pPr algn="l" defTabSz="192088" eaLnBrk="0" hangingPunct="0"/>
            <a:r>
              <a:rPr lang="pt-BR" sz="2800" b="1">
                <a:solidFill>
                  <a:srgbClr val="FFFF00"/>
                </a:solidFill>
                <a:latin typeface="Arial" charset="0"/>
              </a:rPr>
              <a:t>U</a:t>
            </a:r>
          </a:p>
          <a:p>
            <a:pPr algn="l" defTabSz="192088" eaLnBrk="0" hangingPunct="0"/>
            <a:r>
              <a:rPr lang="pt-BR" sz="2800" b="1">
                <a:solidFill>
                  <a:srgbClr val="FFFF00"/>
                </a:solidFill>
                <a:latin typeface="Arial" charset="0"/>
              </a:rPr>
              <a:t>B</a:t>
            </a:r>
          </a:p>
          <a:p>
            <a:pPr algn="l" defTabSz="192088" eaLnBrk="0" hangingPunct="0"/>
            <a:r>
              <a:rPr lang="pt-BR" sz="2800" b="1">
                <a:solidFill>
                  <a:srgbClr val="FFFF00"/>
                </a:solidFill>
                <a:latin typeface="Arial" charset="0"/>
              </a:rPr>
              <a:t>T</a:t>
            </a:r>
          </a:p>
          <a:p>
            <a:pPr algn="l" defTabSz="192088" eaLnBrk="0" hangingPunct="0"/>
            <a:r>
              <a:rPr lang="pt-BR" sz="2800" b="1">
                <a:solidFill>
                  <a:srgbClr val="FFFF00"/>
                </a:solidFill>
                <a:latin typeface="Arial" charset="0"/>
              </a:rPr>
              <a:t>E</a:t>
            </a:r>
          </a:p>
          <a:p>
            <a:pPr algn="l" defTabSz="192088" eaLnBrk="0" hangingPunct="0"/>
            <a:r>
              <a:rPr lang="pt-BR" sz="2800" b="1">
                <a:solidFill>
                  <a:srgbClr val="FFFF00"/>
                </a:solidFill>
                <a:latin typeface="Arial" charset="0"/>
              </a:rPr>
              <a:t>R</a:t>
            </a:r>
          </a:p>
          <a:p>
            <a:pPr algn="l" defTabSz="192088" eaLnBrk="0" hangingPunct="0"/>
            <a:r>
              <a:rPr lang="pt-BR" sz="2800" b="1">
                <a:solidFill>
                  <a:srgbClr val="FFFF00"/>
                </a:solidFill>
                <a:latin typeface="Arial" charset="0"/>
              </a:rPr>
              <a:t>R</a:t>
            </a:r>
          </a:p>
          <a:p>
            <a:pPr algn="l" defTabSz="192088" eaLnBrk="0" hangingPunct="0"/>
            <a:r>
              <a:rPr lang="pt-BR" sz="2800" b="1">
                <a:solidFill>
                  <a:srgbClr val="FFFF00"/>
                </a:solidFill>
                <a:latin typeface="Arial" charset="0"/>
              </a:rPr>
              <a:t>Â</a:t>
            </a:r>
          </a:p>
          <a:p>
            <a:pPr algn="l" defTabSz="192088" eaLnBrk="0" hangingPunct="0"/>
            <a:r>
              <a:rPr lang="pt-BR" sz="2800" b="1">
                <a:solidFill>
                  <a:srgbClr val="FFFF00"/>
                </a:solidFill>
                <a:latin typeface="Arial" charset="0"/>
              </a:rPr>
              <a:t>N</a:t>
            </a:r>
          </a:p>
          <a:p>
            <a:pPr algn="l" defTabSz="192088" eaLnBrk="0" hangingPunct="0"/>
            <a:r>
              <a:rPr lang="pt-BR" sz="2800" b="1">
                <a:solidFill>
                  <a:srgbClr val="FFFF00"/>
                </a:solidFill>
                <a:latin typeface="Arial" charset="0"/>
              </a:rPr>
              <a:t>E</a:t>
            </a:r>
          </a:p>
          <a:p>
            <a:pPr algn="l" defTabSz="192088" eaLnBrk="0" hangingPunct="0"/>
            <a:r>
              <a:rPr lang="pt-BR" sz="2800" b="1">
                <a:solidFill>
                  <a:srgbClr val="FFFF00"/>
                </a:solidFill>
                <a:latin typeface="Arial" charset="0"/>
              </a:rPr>
              <a:t>A</a:t>
            </a:r>
          </a:p>
          <a:p>
            <a:pPr algn="l" defTabSz="192088" eaLnBrk="0" hangingPunct="0"/>
            <a:r>
              <a:rPr lang="pt-BR" sz="2800" b="1">
                <a:solidFill>
                  <a:srgbClr val="FFFF00"/>
                </a:solidFill>
                <a:latin typeface="Arial" charset="0"/>
              </a:rPr>
              <a:t>S</a:t>
            </a:r>
          </a:p>
          <a:p>
            <a:pPr algn="l" defTabSz="192088" eaLnBrk="0" hangingPunct="0"/>
            <a:endParaRPr lang="pt-BR" sz="2800" b="1">
              <a:solidFill>
                <a:srgbClr val="FFFF00"/>
              </a:solidFill>
              <a:latin typeface="Arial" charset="0"/>
            </a:endParaRPr>
          </a:p>
        </p:txBody>
      </p:sp>
      <p:sp>
        <p:nvSpPr>
          <p:cNvPr id="506884" name="Text Box 12"/>
          <p:cNvSpPr txBox="1">
            <a:spLocks noChangeArrowheads="1"/>
          </p:cNvSpPr>
          <p:nvPr/>
        </p:nvSpPr>
        <p:spPr bwMode="auto">
          <a:xfrm>
            <a:off x="1189038" y="-36513"/>
            <a:ext cx="7175500" cy="584201"/>
          </a:xfrm>
          <a:prstGeom prst="rect">
            <a:avLst/>
          </a:prstGeom>
          <a:noFill/>
          <a:ln w="9525">
            <a:noFill/>
            <a:miter lim="800000"/>
            <a:headEnd/>
            <a:tailEnd/>
          </a:ln>
        </p:spPr>
        <p:txBody>
          <a:bodyPr wrap="none">
            <a:spAutoFit/>
          </a:bodyPr>
          <a:lstStyle/>
          <a:p>
            <a:pPr algn="l" defTabSz="192088" eaLnBrk="0" hangingPunct="0"/>
            <a:r>
              <a:rPr lang="pt-BR" sz="3200" b="1">
                <a:solidFill>
                  <a:srgbClr val="FFFF00"/>
                </a:solidFill>
                <a:latin typeface="Arial" charset="0"/>
              </a:rPr>
              <a:t>Pragas das sementes e/ou as raízes</a:t>
            </a:r>
          </a:p>
        </p:txBody>
      </p:sp>
      <p:pic>
        <p:nvPicPr>
          <p:cNvPr id="506885" name="Picture 9" descr="Figura10.jpg"/>
          <p:cNvPicPr>
            <a:picLocks noChangeAspect="1"/>
          </p:cNvPicPr>
          <p:nvPr/>
        </p:nvPicPr>
        <p:blipFill>
          <a:blip r:embed="rId3" cstate="email"/>
          <a:srcRect/>
          <a:stretch>
            <a:fillRect/>
          </a:stretch>
        </p:blipFill>
        <p:spPr bwMode="auto">
          <a:xfrm>
            <a:off x="850900" y="714375"/>
            <a:ext cx="9059863" cy="6072188"/>
          </a:xfrm>
          <a:prstGeom prst="rect">
            <a:avLst/>
          </a:prstGeom>
          <a:noFill/>
          <a:ln w="9525">
            <a:noFill/>
            <a:miter lim="800000"/>
            <a:headEnd/>
            <a:tailEnd/>
          </a:ln>
        </p:spPr>
      </p:pic>
      <p:sp>
        <p:nvSpPr>
          <p:cNvPr id="11" name="Text Box 11"/>
          <p:cNvSpPr txBox="1">
            <a:spLocks noChangeArrowheads="1"/>
          </p:cNvSpPr>
          <p:nvPr/>
        </p:nvSpPr>
        <p:spPr bwMode="auto">
          <a:xfrm>
            <a:off x="4333875" y="3643313"/>
            <a:ext cx="2347913" cy="523875"/>
          </a:xfrm>
          <a:prstGeom prst="rect">
            <a:avLst/>
          </a:prstGeom>
          <a:solidFill>
            <a:srgbClr val="0000FF"/>
          </a:solidFill>
          <a:ln w="9525">
            <a:noFill/>
            <a:miter lim="800000"/>
            <a:headEnd/>
            <a:tailEnd/>
          </a:ln>
          <a:effectLst/>
        </p:spPr>
        <p:txBody>
          <a:bodyPr wrap="none">
            <a:spAutoFit/>
          </a:bodyPr>
          <a:lstStyle/>
          <a:p>
            <a:pPr algn="l" defTabSz="192088" eaLnBrk="0" hangingPunct="0">
              <a:defRPr/>
            </a:pPr>
            <a:r>
              <a:rPr lang="pt-BR" sz="2800" b="1" dirty="0">
                <a:solidFill>
                  <a:srgbClr val="FFFF00"/>
                </a:solidFill>
                <a:effectLst>
                  <a:outerShdw blurRad="38100" dist="38100" dir="2700000" algn="tl">
                    <a:srgbClr val="000000"/>
                  </a:outerShdw>
                </a:effectLst>
              </a:rPr>
              <a:t>Larva alfinete</a:t>
            </a:r>
          </a:p>
        </p:txBody>
      </p:sp>
    </p:spTree>
  </p:cSld>
  <p:clrMapOvr>
    <a:masterClrMapping/>
  </p:clrMapOvr>
  <p:transition>
    <p:wipe dir="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7906" name="Picture 3" descr="Figura11.jpg"/>
          <p:cNvPicPr>
            <a:picLocks noChangeAspect="1"/>
          </p:cNvPicPr>
          <p:nvPr/>
        </p:nvPicPr>
        <p:blipFill>
          <a:blip r:embed="rId3" cstate="email"/>
          <a:srcRect/>
          <a:stretch>
            <a:fillRect/>
          </a:stretch>
        </p:blipFill>
        <p:spPr bwMode="auto">
          <a:xfrm>
            <a:off x="153988" y="1214438"/>
            <a:ext cx="9585325" cy="3571875"/>
          </a:xfrm>
          <a:prstGeom prst="rect">
            <a:avLst/>
          </a:prstGeom>
          <a:noFill/>
          <a:ln w="9525">
            <a:noFill/>
            <a:miter lim="800000"/>
            <a:headEnd/>
            <a:tailEnd/>
          </a:ln>
        </p:spPr>
      </p:pic>
      <p:sp>
        <p:nvSpPr>
          <p:cNvPr id="4" name="Rectangle 2"/>
          <p:cNvSpPr txBox="1">
            <a:spLocks noChangeArrowheads="1"/>
          </p:cNvSpPr>
          <p:nvPr/>
        </p:nvSpPr>
        <p:spPr bwMode="auto">
          <a:xfrm>
            <a:off x="428625" y="500063"/>
            <a:ext cx="7251700" cy="576262"/>
          </a:xfrm>
          <a:prstGeom prst="rect">
            <a:avLst/>
          </a:prstGeom>
          <a:noFill/>
          <a:ln w="9525">
            <a:noFill/>
            <a:miter lim="800000"/>
            <a:headEnd/>
            <a:tailEnd/>
          </a:ln>
        </p:spPr>
        <p:txBody>
          <a:bodyPr anchor="ctr"/>
          <a:lstStyle/>
          <a:p>
            <a:pPr>
              <a:defRPr/>
            </a:pPr>
            <a:r>
              <a:rPr lang="pt-BR" sz="4000" b="1" kern="0" dirty="0">
                <a:solidFill>
                  <a:srgbClr val="000000"/>
                </a:solidFill>
                <a:latin typeface="Arial"/>
              </a:rPr>
              <a:t>Percevejos</a:t>
            </a:r>
            <a:endParaRPr lang="pt-BR" kern="0" dirty="0">
              <a:solidFill>
                <a:srgbClr val="000000"/>
              </a:solidFill>
              <a:latin typeface="Arial"/>
            </a:endParaRPr>
          </a:p>
        </p:txBody>
      </p:sp>
      <p:sp>
        <p:nvSpPr>
          <p:cNvPr id="6" name="Rectangle 3"/>
          <p:cNvSpPr txBox="1">
            <a:spLocks noChangeArrowheads="1"/>
          </p:cNvSpPr>
          <p:nvPr/>
        </p:nvSpPr>
        <p:spPr bwMode="auto">
          <a:xfrm>
            <a:off x="0" y="5000625"/>
            <a:ext cx="9906000" cy="1571625"/>
          </a:xfrm>
          <a:prstGeom prst="rect">
            <a:avLst/>
          </a:prstGeom>
          <a:solidFill>
            <a:srgbClr val="0000FF"/>
          </a:solidFill>
          <a:ln w="76200">
            <a:noFill/>
            <a:miter lim="800000"/>
            <a:headEnd/>
            <a:tailEnd/>
          </a:ln>
        </p:spPr>
        <p:txBody>
          <a:bodyPr/>
          <a:lstStyle/>
          <a:p>
            <a:pPr>
              <a:spcBef>
                <a:spcPts val="500"/>
              </a:spcBef>
              <a:spcAft>
                <a:spcPts val="500"/>
              </a:spcAft>
              <a:defRPr/>
            </a:pPr>
            <a:r>
              <a:rPr lang="pt-BR" sz="3200" b="1" kern="0" dirty="0">
                <a:solidFill>
                  <a:srgbClr val="FFFFFF"/>
                </a:solidFill>
                <a:latin typeface="Arial"/>
              </a:rPr>
              <a:t>	</a:t>
            </a:r>
            <a:r>
              <a:rPr lang="pt-BR" sz="2800" b="1" kern="0" dirty="0">
                <a:solidFill>
                  <a:srgbClr val="FFFF00"/>
                </a:solidFill>
                <a:latin typeface="Arial"/>
              </a:rPr>
              <a:t>Injeção de saliva tóxica e extração de seiva das partes subterrâneas, causando  enfraquecimento e  morte de plantas.</a:t>
            </a:r>
            <a:endParaRPr lang="pt-BR" sz="3200" b="1" kern="0" dirty="0">
              <a:solidFill>
                <a:srgbClr val="FFFF00"/>
              </a:solidFill>
              <a:latin typeface="Arial"/>
            </a:endParaRPr>
          </a:p>
        </p:txBody>
      </p:sp>
    </p:spTree>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0000FF"/>
        </a:solidFill>
        <a:effectLst/>
      </p:bgPr>
    </p:bg>
    <p:spTree>
      <p:nvGrpSpPr>
        <p:cNvPr id="1" name=""/>
        <p:cNvGrpSpPr/>
        <p:nvPr/>
      </p:nvGrpSpPr>
      <p:grpSpPr>
        <a:xfrm>
          <a:off x="0" y="0"/>
          <a:ext cx="0" cy="0"/>
          <a:chOff x="0" y="0"/>
          <a:chExt cx="0" cy="0"/>
        </a:xfrm>
      </p:grpSpPr>
      <p:sp>
        <p:nvSpPr>
          <p:cNvPr id="508930" name="Rectangle 2"/>
          <p:cNvSpPr>
            <a:spLocks noChangeArrowheads="1"/>
          </p:cNvSpPr>
          <p:nvPr/>
        </p:nvSpPr>
        <p:spPr bwMode="auto">
          <a:xfrm>
            <a:off x="0" y="0"/>
            <a:ext cx="3657600" cy="1196975"/>
          </a:xfrm>
          <a:prstGeom prst="rect">
            <a:avLst/>
          </a:prstGeom>
          <a:solidFill>
            <a:srgbClr val="0000FF"/>
          </a:solidFill>
          <a:ln w="9525">
            <a:noFill/>
            <a:miter lim="800000"/>
            <a:headEnd/>
            <a:tailEnd/>
          </a:ln>
        </p:spPr>
        <p:txBody>
          <a:bodyPr wrap="none" anchor="ctr"/>
          <a:lstStyle/>
          <a:p>
            <a:pPr algn="l" eaLnBrk="0" hangingPunct="0"/>
            <a:endParaRPr lang="pt-BR" sz="500" u="sng">
              <a:solidFill>
                <a:srgbClr val="000000"/>
              </a:solidFill>
            </a:endParaRPr>
          </a:p>
        </p:txBody>
      </p:sp>
      <p:sp>
        <p:nvSpPr>
          <p:cNvPr id="508931" name="Text Box 3"/>
          <p:cNvSpPr txBox="1">
            <a:spLocks noChangeArrowheads="1"/>
          </p:cNvSpPr>
          <p:nvPr/>
        </p:nvSpPr>
        <p:spPr bwMode="auto">
          <a:xfrm>
            <a:off x="231775" y="285750"/>
            <a:ext cx="444500" cy="6124575"/>
          </a:xfrm>
          <a:prstGeom prst="rect">
            <a:avLst/>
          </a:prstGeom>
          <a:solidFill>
            <a:srgbClr val="990000"/>
          </a:solidFill>
          <a:ln w="38100">
            <a:solidFill>
              <a:schemeClr val="accent1"/>
            </a:solidFill>
            <a:miter lim="800000"/>
            <a:headEnd/>
            <a:tailEnd/>
          </a:ln>
        </p:spPr>
        <p:txBody>
          <a:bodyPr wrap="none">
            <a:spAutoFit/>
          </a:bodyPr>
          <a:lstStyle/>
          <a:p>
            <a:pPr algn="l" defTabSz="192088" eaLnBrk="0" hangingPunct="0"/>
            <a:endParaRPr lang="pt-BR" sz="2800" b="1">
              <a:solidFill>
                <a:srgbClr val="FFFF00"/>
              </a:solidFill>
              <a:latin typeface="Arial" charset="0"/>
            </a:endParaRPr>
          </a:p>
          <a:p>
            <a:pPr algn="l" defTabSz="192088" eaLnBrk="0" hangingPunct="0"/>
            <a:r>
              <a:rPr lang="pt-BR" sz="2800" b="1">
                <a:solidFill>
                  <a:srgbClr val="FFFF00"/>
                </a:solidFill>
                <a:latin typeface="Arial" charset="0"/>
              </a:rPr>
              <a:t>S</a:t>
            </a:r>
          </a:p>
          <a:p>
            <a:pPr algn="l" defTabSz="192088" eaLnBrk="0" hangingPunct="0"/>
            <a:r>
              <a:rPr lang="pt-BR" sz="2800" b="1">
                <a:solidFill>
                  <a:srgbClr val="FFFF00"/>
                </a:solidFill>
                <a:latin typeface="Arial" charset="0"/>
              </a:rPr>
              <a:t>U</a:t>
            </a:r>
          </a:p>
          <a:p>
            <a:pPr algn="l" defTabSz="192088" eaLnBrk="0" hangingPunct="0"/>
            <a:r>
              <a:rPr lang="pt-BR" sz="2800" b="1">
                <a:solidFill>
                  <a:srgbClr val="FFFF00"/>
                </a:solidFill>
                <a:latin typeface="Arial" charset="0"/>
              </a:rPr>
              <a:t>B</a:t>
            </a:r>
          </a:p>
          <a:p>
            <a:pPr algn="l" defTabSz="192088" eaLnBrk="0" hangingPunct="0"/>
            <a:r>
              <a:rPr lang="pt-BR" sz="2800" b="1">
                <a:solidFill>
                  <a:srgbClr val="FFFF00"/>
                </a:solidFill>
                <a:latin typeface="Arial" charset="0"/>
              </a:rPr>
              <a:t>T</a:t>
            </a:r>
          </a:p>
          <a:p>
            <a:pPr algn="l" defTabSz="192088" eaLnBrk="0" hangingPunct="0"/>
            <a:r>
              <a:rPr lang="pt-BR" sz="2800" b="1">
                <a:solidFill>
                  <a:srgbClr val="FFFF00"/>
                </a:solidFill>
                <a:latin typeface="Arial" charset="0"/>
              </a:rPr>
              <a:t>E</a:t>
            </a:r>
          </a:p>
          <a:p>
            <a:pPr algn="l" defTabSz="192088" eaLnBrk="0" hangingPunct="0"/>
            <a:r>
              <a:rPr lang="pt-BR" sz="2800" b="1">
                <a:solidFill>
                  <a:srgbClr val="FFFF00"/>
                </a:solidFill>
                <a:latin typeface="Arial" charset="0"/>
              </a:rPr>
              <a:t>R</a:t>
            </a:r>
          </a:p>
          <a:p>
            <a:pPr algn="l" defTabSz="192088" eaLnBrk="0" hangingPunct="0"/>
            <a:r>
              <a:rPr lang="pt-BR" sz="2800" b="1">
                <a:solidFill>
                  <a:srgbClr val="FFFF00"/>
                </a:solidFill>
                <a:latin typeface="Arial" charset="0"/>
              </a:rPr>
              <a:t>R</a:t>
            </a:r>
          </a:p>
          <a:p>
            <a:pPr algn="l" defTabSz="192088" eaLnBrk="0" hangingPunct="0"/>
            <a:r>
              <a:rPr lang="pt-BR" sz="2800" b="1">
                <a:solidFill>
                  <a:srgbClr val="FFFF00"/>
                </a:solidFill>
                <a:latin typeface="Arial" charset="0"/>
              </a:rPr>
              <a:t>Â</a:t>
            </a:r>
          </a:p>
          <a:p>
            <a:pPr algn="l" defTabSz="192088" eaLnBrk="0" hangingPunct="0"/>
            <a:r>
              <a:rPr lang="pt-BR" sz="2800" b="1">
                <a:solidFill>
                  <a:srgbClr val="FFFF00"/>
                </a:solidFill>
                <a:latin typeface="Arial" charset="0"/>
              </a:rPr>
              <a:t>N</a:t>
            </a:r>
          </a:p>
          <a:p>
            <a:pPr algn="l" defTabSz="192088" eaLnBrk="0" hangingPunct="0"/>
            <a:r>
              <a:rPr lang="pt-BR" sz="2800" b="1">
                <a:solidFill>
                  <a:srgbClr val="FFFF00"/>
                </a:solidFill>
                <a:latin typeface="Arial" charset="0"/>
              </a:rPr>
              <a:t>E</a:t>
            </a:r>
          </a:p>
          <a:p>
            <a:pPr algn="l" defTabSz="192088" eaLnBrk="0" hangingPunct="0"/>
            <a:r>
              <a:rPr lang="pt-BR" sz="2800" b="1">
                <a:solidFill>
                  <a:srgbClr val="FFFF00"/>
                </a:solidFill>
                <a:latin typeface="Arial" charset="0"/>
              </a:rPr>
              <a:t>A</a:t>
            </a:r>
          </a:p>
          <a:p>
            <a:pPr algn="l" defTabSz="192088" eaLnBrk="0" hangingPunct="0"/>
            <a:r>
              <a:rPr lang="pt-BR" sz="2800" b="1">
                <a:solidFill>
                  <a:srgbClr val="FFFF00"/>
                </a:solidFill>
                <a:latin typeface="Arial" charset="0"/>
              </a:rPr>
              <a:t>S</a:t>
            </a:r>
          </a:p>
          <a:p>
            <a:pPr algn="l" defTabSz="192088" eaLnBrk="0" hangingPunct="0"/>
            <a:endParaRPr lang="pt-BR" sz="2800" b="1">
              <a:solidFill>
                <a:srgbClr val="FFFF00"/>
              </a:solidFill>
              <a:latin typeface="Arial" charset="0"/>
            </a:endParaRPr>
          </a:p>
        </p:txBody>
      </p:sp>
      <p:sp>
        <p:nvSpPr>
          <p:cNvPr id="81929" name="Text Box 9"/>
          <p:cNvSpPr txBox="1">
            <a:spLocks noChangeArrowheads="1"/>
          </p:cNvSpPr>
          <p:nvPr/>
        </p:nvSpPr>
        <p:spPr bwMode="auto">
          <a:xfrm>
            <a:off x="928688" y="6072188"/>
            <a:ext cx="8667750" cy="523875"/>
          </a:xfrm>
          <a:prstGeom prst="rect">
            <a:avLst/>
          </a:prstGeom>
          <a:solidFill>
            <a:srgbClr val="0000FF"/>
          </a:solidFill>
          <a:ln w="9525">
            <a:noFill/>
            <a:miter lim="800000"/>
            <a:headEnd/>
            <a:tailEnd/>
          </a:ln>
          <a:effectLst/>
        </p:spPr>
        <p:txBody>
          <a:bodyPr>
            <a:spAutoFit/>
          </a:bodyPr>
          <a:lstStyle/>
          <a:p>
            <a:pPr defTabSz="192088" eaLnBrk="0" hangingPunct="0">
              <a:defRPr/>
            </a:pPr>
            <a:r>
              <a:rPr lang="pt-BR" sz="2800" b="1" dirty="0">
                <a:solidFill>
                  <a:srgbClr val="FFFF00"/>
                </a:solidFill>
                <a:effectLst>
                  <a:outerShdw blurRad="38100" dist="38100" dir="2700000" algn="tl">
                    <a:srgbClr val="000000"/>
                  </a:outerShdw>
                </a:effectLst>
              </a:rPr>
              <a:t>Percevejo castanho e sintoma dos danos</a:t>
            </a:r>
          </a:p>
        </p:txBody>
      </p:sp>
      <p:pic>
        <p:nvPicPr>
          <p:cNvPr id="508933" name="Picture 9" descr="Figura12.jpg"/>
          <p:cNvPicPr>
            <a:picLocks noChangeAspect="1"/>
          </p:cNvPicPr>
          <p:nvPr/>
        </p:nvPicPr>
        <p:blipFill>
          <a:blip r:embed="rId3" cstate="email"/>
          <a:srcRect/>
          <a:stretch>
            <a:fillRect/>
          </a:stretch>
        </p:blipFill>
        <p:spPr bwMode="auto">
          <a:xfrm>
            <a:off x="928688" y="428625"/>
            <a:ext cx="8355012" cy="5572125"/>
          </a:xfrm>
          <a:prstGeom prst="rect">
            <a:avLst/>
          </a:prstGeom>
          <a:noFill/>
          <a:ln w="9525">
            <a:noFill/>
            <a:miter lim="800000"/>
            <a:headEnd/>
            <a:tailEnd/>
          </a:ln>
        </p:spPr>
      </p:pic>
    </p:spTree>
  </p:cSld>
  <p:clrMapOvr>
    <a:masterClrMapping/>
  </p:clrMapOvr>
  <p:transition>
    <p:wipe dir="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9954" name="ClipArt Placeholder 4" descr="DSC05705b.jpg"/>
          <p:cNvPicPr>
            <a:picLocks noGrp="1" noChangeAspect="1"/>
          </p:cNvPicPr>
          <p:nvPr>
            <p:ph type="clipArt" sz="half" idx="1"/>
          </p:nvPr>
        </p:nvPicPr>
        <p:blipFill>
          <a:blip r:embed="rId3"/>
          <a:srcRect/>
          <a:stretch>
            <a:fillRect/>
          </a:stretch>
        </p:blipFill>
        <p:spPr>
          <a:xfrm>
            <a:off x="0" y="0"/>
            <a:ext cx="10594975" cy="6858000"/>
          </a:xfrm>
        </p:spPr>
      </p:pic>
      <p:sp>
        <p:nvSpPr>
          <p:cNvPr id="509955" name="Rectangle 3"/>
          <p:cNvSpPr>
            <a:spLocks noGrp="1" noChangeArrowheads="1"/>
          </p:cNvSpPr>
          <p:nvPr>
            <p:ph type="title"/>
          </p:nvPr>
        </p:nvSpPr>
        <p:spPr>
          <a:xfrm>
            <a:off x="0" y="0"/>
            <a:ext cx="4721225" cy="1071563"/>
          </a:xfrm>
          <a:solidFill>
            <a:srgbClr val="0000FF"/>
          </a:solidFill>
        </p:spPr>
        <p:txBody>
          <a:bodyPr/>
          <a:lstStyle/>
          <a:p>
            <a:pPr eaLnBrk="1" hangingPunct="1"/>
            <a:r>
              <a:rPr lang="pt-BR" sz="4000" b="1" smtClean="0">
                <a:solidFill>
                  <a:schemeClr val="bg1"/>
                </a:solidFill>
              </a:rPr>
              <a:t/>
            </a:r>
            <a:br>
              <a:rPr lang="pt-BR" sz="4000" b="1" smtClean="0">
                <a:solidFill>
                  <a:schemeClr val="bg1"/>
                </a:solidFill>
              </a:rPr>
            </a:br>
            <a:r>
              <a:rPr lang="pt-BR" sz="4000" b="1" smtClean="0">
                <a:solidFill>
                  <a:schemeClr val="bg1"/>
                </a:solidFill>
              </a:rPr>
              <a:t/>
            </a:r>
            <a:br>
              <a:rPr lang="pt-BR" sz="4000" b="1" smtClean="0">
                <a:solidFill>
                  <a:schemeClr val="bg1"/>
                </a:solidFill>
              </a:rPr>
            </a:br>
            <a:r>
              <a:rPr lang="pt-BR" sz="4000" b="1" smtClean="0">
                <a:solidFill>
                  <a:schemeClr val="bg1"/>
                </a:solidFill>
              </a:rPr>
              <a:t>Cochonilha da raiz</a:t>
            </a:r>
            <a:br>
              <a:rPr lang="pt-BR" sz="4000" b="1" smtClean="0">
                <a:solidFill>
                  <a:schemeClr val="bg1"/>
                </a:solidFill>
              </a:rPr>
            </a:br>
            <a:r>
              <a:rPr lang="pt-BR" sz="4000" b="1" smtClean="0">
                <a:solidFill>
                  <a:schemeClr val="bg1"/>
                </a:solidFill>
              </a:rPr>
              <a:t/>
            </a:r>
            <a:br>
              <a:rPr lang="pt-BR" sz="4000" b="1" smtClean="0">
                <a:solidFill>
                  <a:schemeClr val="bg1"/>
                </a:solidFill>
              </a:rPr>
            </a:br>
            <a:endParaRPr lang="pt-BR" sz="4000" b="1" smtClean="0">
              <a:solidFill>
                <a:schemeClr val="bg1"/>
              </a:solidFill>
            </a:endParaRPr>
          </a:p>
        </p:txBody>
      </p:sp>
      <p:pic>
        <p:nvPicPr>
          <p:cNvPr id="4" name="Picture 2"/>
          <p:cNvPicPr>
            <a:picLocks noChangeAspect="1" noChangeArrowheads="1"/>
          </p:cNvPicPr>
          <p:nvPr/>
        </p:nvPicPr>
        <p:blipFill>
          <a:blip r:embed="rId4" cstate="email"/>
          <a:srcRect/>
          <a:stretch>
            <a:fillRect/>
          </a:stretch>
        </p:blipFill>
        <p:spPr bwMode="auto">
          <a:xfrm>
            <a:off x="0" y="1063625"/>
            <a:ext cx="4721225" cy="5794375"/>
          </a:xfrm>
          <a:prstGeom prst="rect">
            <a:avLst/>
          </a:prstGeom>
          <a:noFill/>
          <a:ln w="9525">
            <a:noFill/>
            <a:miter lim="800000"/>
            <a:headEnd/>
            <a:tailEnd/>
          </a:ln>
          <a:effectLst>
            <a:prstShdw prst="shdw17" dist="17961" dir="2700000">
              <a:schemeClr val="accent1">
                <a:gamma/>
                <a:shade val="60000"/>
                <a:invGamma/>
              </a:schemeClr>
            </a:prstShdw>
          </a:effectLst>
        </p:spPr>
      </p:pic>
    </p:spTree>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0978" name="Picture 5" descr="DSC05702.JPG"/>
          <p:cNvPicPr>
            <a:picLocks noChangeAspect="1"/>
          </p:cNvPicPr>
          <p:nvPr/>
        </p:nvPicPr>
        <p:blipFill>
          <a:blip r:embed="rId3" cstate="email"/>
          <a:srcRect/>
          <a:stretch>
            <a:fillRect/>
          </a:stretch>
        </p:blipFill>
        <p:spPr bwMode="auto">
          <a:xfrm>
            <a:off x="0" y="-112713"/>
            <a:ext cx="10067925" cy="6970713"/>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02" name="Picture 2" descr="Figura35.jpg"/>
          <p:cNvPicPr>
            <a:picLocks noChangeAspect="1"/>
          </p:cNvPicPr>
          <p:nvPr/>
        </p:nvPicPr>
        <p:blipFill>
          <a:blip r:embed="rId3" cstate="email"/>
          <a:srcRect/>
          <a:stretch>
            <a:fillRect/>
          </a:stretch>
        </p:blipFill>
        <p:spPr bwMode="auto">
          <a:xfrm>
            <a:off x="0" y="-71438"/>
            <a:ext cx="9906000" cy="6348413"/>
          </a:xfrm>
          <a:prstGeom prst="rect">
            <a:avLst/>
          </a:prstGeom>
          <a:noFill/>
          <a:ln w="9525">
            <a:noFill/>
            <a:miter lim="800000"/>
            <a:headEnd/>
            <a:tailEnd/>
          </a:ln>
        </p:spPr>
      </p:pic>
      <p:sp>
        <p:nvSpPr>
          <p:cNvPr id="512003" name="TextBox 3"/>
          <p:cNvSpPr txBox="1">
            <a:spLocks noChangeArrowheads="1"/>
          </p:cNvSpPr>
          <p:nvPr/>
        </p:nvSpPr>
        <p:spPr bwMode="auto">
          <a:xfrm>
            <a:off x="77788" y="6286500"/>
            <a:ext cx="2781300" cy="523875"/>
          </a:xfrm>
          <a:prstGeom prst="rect">
            <a:avLst/>
          </a:prstGeom>
          <a:noFill/>
          <a:ln w="9525">
            <a:noFill/>
            <a:miter lim="800000"/>
            <a:headEnd/>
            <a:tailEnd/>
          </a:ln>
        </p:spPr>
        <p:txBody>
          <a:bodyPr wrap="none">
            <a:spAutoFit/>
          </a:bodyPr>
          <a:lstStyle/>
          <a:p>
            <a:pPr algn="l"/>
            <a:r>
              <a:rPr lang="pt-BR" sz="2800" b="1">
                <a:solidFill>
                  <a:srgbClr val="FFFF00"/>
                </a:solidFill>
                <a:latin typeface="Arial" charset="0"/>
              </a:rPr>
              <a:t>Raízes e colmo</a:t>
            </a:r>
          </a:p>
        </p:txBody>
      </p:sp>
    </p:spTree>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3026" name="Title 1"/>
          <p:cNvSpPr>
            <a:spLocks noGrp="1"/>
          </p:cNvSpPr>
          <p:nvPr>
            <p:ph type="title"/>
          </p:nvPr>
        </p:nvSpPr>
        <p:spPr>
          <a:solidFill>
            <a:srgbClr val="C00000"/>
          </a:solidFill>
        </p:spPr>
        <p:txBody>
          <a:bodyPr/>
          <a:lstStyle/>
          <a:p>
            <a:r>
              <a:rPr lang="pt-BR" b="1" smtClean="0">
                <a:solidFill>
                  <a:srgbClr val="FFFF00"/>
                </a:solidFill>
              </a:rPr>
              <a:t>MIP MILHO</a:t>
            </a:r>
          </a:p>
        </p:txBody>
      </p:sp>
      <p:sp>
        <p:nvSpPr>
          <p:cNvPr id="513027" name="Content Placeholder 2"/>
          <p:cNvSpPr>
            <a:spLocks noGrp="1"/>
          </p:cNvSpPr>
          <p:nvPr>
            <p:ph idx="1"/>
          </p:nvPr>
        </p:nvSpPr>
        <p:spPr/>
        <p:txBody>
          <a:bodyPr/>
          <a:lstStyle/>
          <a:p>
            <a:pPr>
              <a:buFontTx/>
              <a:buNone/>
            </a:pPr>
            <a:r>
              <a:rPr lang="pt-BR" sz="2800" b="1" smtClean="0">
                <a:solidFill>
                  <a:srgbClr val="0000FF"/>
                </a:solidFill>
              </a:rPr>
              <a:t>Manejo de pragas subterrâneas</a:t>
            </a:r>
          </a:p>
          <a:p>
            <a:r>
              <a:rPr lang="pt-BR" sz="2800" smtClean="0"/>
              <a:t>No passado o controle eficiente e econômico das pragas subterrâneas era obtido com produtos químicos, geralmente inseticidas clorados. </a:t>
            </a:r>
          </a:p>
          <a:p>
            <a:r>
              <a:rPr lang="pt-BR" sz="2800" smtClean="0"/>
              <a:t>Os inseticidas de ação por contato eram aplicados via pó, nos sulcos de plantio. </a:t>
            </a:r>
          </a:p>
          <a:p>
            <a:r>
              <a:rPr lang="pt-BR" sz="2800" smtClean="0"/>
              <a:t>Tais produtos não mais estão disponíveis. </a:t>
            </a:r>
          </a:p>
          <a:p>
            <a:r>
              <a:rPr lang="pt-BR" sz="2800" smtClean="0"/>
              <a:t>Atualmente, as opções ainda são baseadas no uso de produtos químicos. </a:t>
            </a: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0" name="Title 1"/>
          <p:cNvSpPr>
            <a:spLocks noGrp="1"/>
          </p:cNvSpPr>
          <p:nvPr>
            <p:ph type="title"/>
          </p:nvPr>
        </p:nvSpPr>
        <p:spPr>
          <a:solidFill>
            <a:srgbClr val="C00000"/>
          </a:solidFill>
        </p:spPr>
        <p:txBody>
          <a:bodyPr/>
          <a:lstStyle/>
          <a:p>
            <a:r>
              <a:rPr lang="pt-BR" b="1" smtClean="0">
                <a:solidFill>
                  <a:srgbClr val="FFFF00"/>
                </a:solidFill>
              </a:rPr>
              <a:t>MIP MILHO</a:t>
            </a:r>
          </a:p>
        </p:txBody>
      </p:sp>
      <p:sp>
        <p:nvSpPr>
          <p:cNvPr id="514051" name="Content Placeholder 2"/>
          <p:cNvSpPr>
            <a:spLocks noGrp="1"/>
          </p:cNvSpPr>
          <p:nvPr>
            <p:ph idx="1"/>
          </p:nvPr>
        </p:nvSpPr>
        <p:spPr/>
        <p:txBody>
          <a:bodyPr/>
          <a:lstStyle/>
          <a:p>
            <a:r>
              <a:rPr lang="pt-BR" sz="2800" b="1" smtClean="0"/>
              <a:t>Controle</a:t>
            </a:r>
            <a:endParaRPr lang="pt-BR" sz="2800" smtClean="0"/>
          </a:p>
          <a:p>
            <a:r>
              <a:rPr lang="pt-BR" sz="2800" smtClean="0"/>
              <a:t>Onde a presença das pragas subterrâneas é reconhecida pelos agricultores, normalmente se estabelece como estratégia de manejo, a utilização de inseticidas químicos no tratamento das sementes. </a:t>
            </a:r>
          </a:p>
          <a:p>
            <a:r>
              <a:rPr lang="pt-BR" sz="2800" smtClean="0"/>
              <a:t>Quando tais pragas não são reconhecidas, o controle não é realizado, em função da impossibilidade de utilizar medidas de controle após o plantio do milho. </a:t>
            </a: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5074" name="Title 1"/>
          <p:cNvSpPr>
            <a:spLocks noGrp="1"/>
          </p:cNvSpPr>
          <p:nvPr>
            <p:ph type="title"/>
          </p:nvPr>
        </p:nvSpPr>
        <p:spPr>
          <a:solidFill>
            <a:srgbClr val="C00000"/>
          </a:solidFill>
        </p:spPr>
        <p:txBody>
          <a:bodyPr/>
          <a:lstStyle/>
          <a:p>
            <a:r>
              <a:rPr lang="pt-BR" b="1" smtClean="0">
                <a:solidFill>
                  <a:srgbClr val="FFFF00"/>
                </a:solidFill>
              </a:rPr>
              <a:t>MIP MILHO</a:t>
            </a:r>
          </a:p>
        </p:txBody>
      </p:sp>
      <p:sp>
        <p:nvSpPr>
          <p:cNvPr id="515075" name="Content Placeholder 2"/>
          <p:cNvSpPr>
            <a:spLocks noGrp="1"/>
          </p:cNvSpPr>
          <p:nvPr>
            <p:ph idx="1"/>
          </p:nvPr>
        </p:nvSpPr>
        <p:spPr/>
        <p:txBody>
          <a:bodyPr/>
          <a:lstStyle/>
          <a:p>
            <a:r>
              <a:rPr lang="pt-BR" sz="2800" b="1" smtClean="0"/>
              <a:t>Controle</a:t>
            </a:r>
            <a:endParaRPr lang="pt-BR" sz="2800" smtClean="0"/>
          </a:p>
          <a:p>
            <a:r>
              <a:rPr lang="pt-BR" sz="2800" smtClean="0"/>
              <a:t>Os produtos de maior custo/beneficio em relação às pragas iniciais têm sido aqueles via tratamento da semente. </a:t>
            </a:r>
          </a:p>
          <a:p>
            <a:r>
              <a:rPr lang="pt-BR" sz="2800" smtClean="0"/>
              <a:t>Apesar de haver variações no grau de eficiência de determinado produto em relação às pragas subterrâneas, pesquisa mostra o ganho em produtividade quando comparadas áreas tratadas com não tratadas com inseticidas colocados junto à semente por ocasião do plantio. 	</a:t>
            </a: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6098" name="Title 1"/>
          <p:cNvSpPr>
            <a:spLocks noGrp="1"/>
          </p:cNvSpPr>
          <p:nvPr>
            <p:ph type="title"/>
          </p:nvPr>
        </p:nvSpPr>
        <p:spPr>
          <a:solidFill>
            <a:srgbClr val="C00000"/>
          </a:solidFill>
        </p:spPr>
        <p:txBody>
          <a:bodyPr/>
          <a:lstStyle/>
          <a:p>
            <a:r>
              <a:rPr lang="pt-BR" b="1" smtClean="0">
                <a:solidFill>
                  <a:srgbClr val="FFFF00"/>
                </a:solidFill>
              </a:rPr>
              <a:t>MIP MILHO</a:t>
            </a:r>
          </a:p>
        </p:txBody>
      </p:sp>
      <p:sp>
        <p:nvSpPr>
          <p:cNvPr id="516099" name="Content Placeholder 2"/>
          <p:cNvSpPr>
            <a:spLocks noGrp="1"/>
          </p:cNvSpPr>
          <p:nvPr>
            <p:ph idx="1"/>
          </p:nvPr>
        </p:nvSpPr>
        <p:spPr/>
        <p:txBody>
          <a:bodyPr/>
          <a:lstStyle/>
          <a:p>
            <a:r>
              <a:rPr lang="pt-BR" sz="2800" smtClean="0"/>
              <a:t>Os híbridos  de milho Bt disponíveis não apresentam o efeito desejável sobre corós, larva-alfinete, lagarta-elasmo (insetos mastigadores), percevejos, cigarrinhas, tripes, cochonilhas e pulgões (insetos sugadores de seiva). </a:t>
            </a:r>
          </a:p>
          <a:p>
            <a:r>
              <a:rPr lang="pt-BR" sz="2800" smtClean="0"/>
              <a:t>O aumento na incidência de insetos sugadores em milho Bt já verificados em outros países serve com alerta para que o produtor esteja atento também no Brasil e tenha conhecimento sobre as tecnologias de manejo, caso sejam demandadas.</a:t>
            </a:r>
          </a:p>
          <a:p>
            <a:endParaRPr lang="pt-BR" sz="2800" smtClean="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2610" name="Content Placeholder 2"/>
          <p:cNvSpPr>
            <a:spLocks noGrp="1"/>
          </p:cNvSpPr>
          <p:nvPr>
            <p:ph idx="1"/>
          </p:nvPr>
        </p:nvSpPr>
        <p:spPr/>
        <p:txBody>
          <a:bodyPr/>
          <a:lstStyle/>
          <a:p>
            <a:pPr>
              <a:buFont typeface="Arial" charset="0"/>
              <a:buNone/>
            </a:pPr>
            <a:r>
              <a:rPr lang="pt-BR" sz="2800" b="1" smtClean="0"/>
              <a:t>COEXISTÊNCIA</a:t>
            </a:r>
            <a:r>
              <a:rPr lang="pt-BR" sz="2800" smtClean="0"/>
              <a:t> </a:t>
            </a:r>
          </a:p>
          <a:p>
            <a:r>
              <a:rPr lang="pt-BR" sz="2800" b="1" smtClean="0">
                <a:solidFill>
                  <a:srgbClr val="990000"/>
                </a:solidFill>
              </a:rPr>
              <a:t>Uso de uma bordadura de 100 metros isolando as lavouras de milho transgênico daquelas de milho que se deseja manter sem contaminação de transgênico</a:t>
            </a:r>
            <a:r>
              <a:rPr lang="pt-BR" sz="2800" b="1" smtClean="0"/>
              <a:t>. </a:t>
            </a:r>
          </a:p>
          <a:p>
            <a:pPr>
              <a:buFont typeface="Arial" charset="0"/>
              <a:buNone/>
            </a:pPr>
            <a:endParaRPr lang="pt-BR" sz="2800" b="1" smtClean="0"/>
          </a:p>
          <a:p>
            <a:r>
              <a:rPr lang="pt-BR" sz="2800" b="1" smtClean="0"/>
              <a:t>Ou bordadura de 20 metros, desde que sejam semeadas 10 fileiras de milho não-transgênico (igual porte e ciclo do milho transgênico) isolando a área de milho transgênico.</a:t>
            </a:r>
          </a:p>
        </p:txBody>
      </p:sp>
      <p:sp>
        <p:nvSpPr>
          <p:cNvPr id="452611" name="Title 1"/>
          <p:cNvSpPr>
            <a:spLocks noGrp="1"/>
          </p:cNvSpPr>
          <p:nvPr>
            <p:ph type="title"/>
          </p:nvPr>
        </p:nvSpPr>
        <p:spPr>
          <a:solidFill>
            <a:srgbClr val="C00000"/>
          </a:solidFill>
        </p:spPr>
        <p:txBody>
          <a:bodyPr/>
          <a:lstStyle/>
          <a:p>
            <a:r>
              <a:rPr lang="pt-BR" b="1" smtClean="0">
                <a:solidFill>
                  <a:schemeClr val="bg1"/>
                </a:solidFill>
              </a:rPr>
              <a:t>MIP MILHO</a:t>
            </a: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122" name="Title 1"/>
          <p:cNvSpPr>
            <a:spLocks noGrp="1"/>
          </p:cNvSpPr>
          <p:nvPr>
            <p:ph type="title"/>
          </p:nvPr>
        </p:nvSpPr>
        <p:spPr>
          <a:solidFill>
            <a:srgbClr val="C00000"/>
          </a:solidFill>
        </p:spPr>
        <p:txBody>
          <a:bodyPr/>
          <a:lstStyle/>
          <a:p>
            <a:r>
              <a:rPr lang="pt-BR" b="1" smtClean="0">
                <a:solidFill>
                  <a:srgbClr val="FFFF00"/>
                </a:solidFill>
              </a:rPr>
              <a:t>MIP MILHO</a:t>
            </a:r>
          </a:p>
        </p:txBody>
      </p:sp>
      <p:sp>
        <p:nvSpPr>
          <p:cNvPr id="517123" name="Content Placeholder 2"/>
          <p:cNvSpPr>
            <a:spLocks noGrp="1"/>
          </p:cNvSpPr>
          <p:nvPr>
            <p:ph idx="1"/>
          </p:nvPr>
        </p:nvSpPr>
        <p:spPr/>
        <p:txBody>
          <a:bodyPr/>
          <a:lstStyle/>
          <a:p>
            <a:r>
              <a:rPr lang="pt-BR" sz="2800" b="1" smtClean="0"/>
              <a:t>Controle</a:t>
            </a:r>
            <a:endParaRPr lang="pt-BR" sz="2800" smtClean="0"/>
          </a:p>
          <a:p>
            <a:r>
              <a:rPr lang="pt-BR" sz="2800" smtClean="0"/>
              <a:t>Adicionalmente, como para qualquer inovação, a semente do milho Bt tem sido de custo mais elevado do que a semente do milho convencional. </a:t>
            </a:r>
          </a:p>
          <a:p>
            <a:r>
              <a:rPr lang="pt-BR" sz="2800" smtClean="0"/>
              <a:t>Considerando o mesmo potencial produtivo das duas cultivares, o uso de medidas de controle das pragas subterrâneas será importante tanto na área de milho convencional como na área de milho Bt. Talvez até mais importante no milho Bt em função do maior investimento na lavoura. 	</a:t>
            </a: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8146" name="Title 1"/>
          <p:cNvSpPr>
            <a:spLocks noGrp="1"/>
          </p:cNvSpPr>
          <p:nvPr>
            <p:ph type="title"/>
          </p:nvPr>
        </p:nvSpPr>
        <p:spPr>
          <a:solidFill>
            <a:srgbClr val="C00000"/>
          </a:solidFill>
        </p:spPr>
        <p:txBody>
          <a:bodyPr/>
          <a:lstStyle/>
          <a:p>
            <a:r>
              <a:rPr lang="pt-BR" b="1" smtClean="0">
                <a:solidFill>
                  <a:srgbClr val="FFFF00"/>
                </a:solidFill>
              </a:rPr>
              <a:t>MIP MILHO</a:t>
            </a:r>
          </a:p>
        </p:txBody>
      </p:sp>
      <p:sp>
        <p:nvSpPr>
          <p:cNvPr id="518147" name="Content Placeholder 2"/>
          <p:cNvSpPr>
            <a:spLocks noGrp="1"/>
          </p:cNvSpPr>
          <p:nvPr>
            <p:ph idx="1"/>
          </p:nvPr>
        </p:nvSpPr>
        <p:spPr/>
        <p:txBody>
          <a:bodyPr/>
          <a:lstStyle/>
          <a:p>
            <a:r>
              <a:rPr lang="pt-BR" sz="2800" b="1" smtClean="0"/>
              <a:t>Controle</a:t>
            </a:r>
            <a:endParaRPr lang="pt-BR" sz="2800" smtClean="0"/>
          </a:p>
          <a:p>
            <a:r>
              <a:rPr lang="pt-BR" sz="2800" smtClean="0"/>
              <a:t>Embora considerado fundamental como tática de manejo, o tratamento de sementes de milho com inseticida não deve ser olhado apenas no foco das pragas subterrâneas. </a:t>
            </a:r>
          </a:p>
          <a:p>
            <a:r>
              <a:rPr lang="pt-BR" sz="2800" smtClean="0"/>
              <a:t>Deve ser considerada a presença de insetos fitófagos logo após a emergência da planta e a possibilidade de se ter residual do inseticida utilizado via tratamento da semente. </a:t>
            </a: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9170" name="Title 1"/>
          <p:cNvSpPr>
            <a:spLocks noGrp="1"/>
          </p:cNvSpPr>
          <p:nvPr>
            <p:ph type="title"/>
          </p:nvPr>
        </p:nvSpPr>
        <p:spPr>
          <a:solidFill>
            <a:srgbClr val="C00000"/>
          </a:solidFill>
        </p:spPr>
        <p:txBody>
          <a:bodyPr/>
          <a:lstStyle/>
          <a:p>
            <a:r>
              <a:rPr lang="pt-BR" b="1" smtClean="0">
                <a:solidFill>
                  <a:srgbClr val="FFFF00"/>
                </a:solidFill>
              </a:rPr>
              <a:t>MIP MILHO</a:t>
            </a:r>
          </a:p>
        </p:txBody>
      </p:sp>
      <p:sp>
        <p:nvSpPr>
          <p:cNvPr id="519171" name="Content Placeholder 2"/>
          <p:cNvSpPr>
            <a:spLocks noGrp="1"/>
          </p:cNvSpPr>
          <p:nvPr>
            <p:ph idx="1"/>
          </p:nvPr>
        </p:nvSpPr>
        <p:spPr/>
        <p:txBody>
          <a:bodyPr/>
          <a:lstStyle/>
          <a:p>
            <a:r>
              <a:rPr lang="pt-BR" sz="2800" b="1" smtClean="0"/>
              <a:t>Controle</a:t>
            </a:r>
            <a:endParaRPr lang="pt-BR" sz="2800" smtClean="0"/>
          </a:p>
          <a:p>
            <a:r>
              <a:rPr lang="pt-BR" sz="2800" smtClean="0"/>
              <a:t>Para que isto ocorra há necessidade de se utilizar um inseticida sistêmico, que geralmente também tem efeito de contato. </a:t>
            </a:r>
          </a:p>
          <a:p>
            <a:r>
              <a:rPr lang="pt-BR" sz="2800" smtClean="0"/>
              <a:t>Desta forma pode se esperar um efeito duplo do tratamento de semente – efeito sobre as pragas de hábito subterrâneo e efeito sobre as pragas que atacam a plântula.</a:t>
            </a: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0194" name="TextBox 5"/>
          <p:cNvSpPr txBox="1">
            <a:spLocks noChangeArrowheads="1"/>
          </p:cNvSpPr>
          <p:nvPr/>
        </p:nvSpPr>
        <p:spPr bwMode="auto">
          <a:xfrm>
            <a:off x="349250" y="1041400"/>
            <a:ext cx="4559300" cy="523875"/>
          </a:xfrm>
          <a:prstGeom prst="rect">
            <a:avLst/>
          </a:prstGeom>
          <a:noFill/>
          <a:ln w="9525">
            <a:noFill/>
            <a:miter lim="800000"/>
            <a:headEnd/>
            <a:tailEnd/>
          </a:ln>
        </p:spPr>
        <p:txBody>
          <a:bodyPr wrap="none">
            <a:spAutoFit/>
          </a:bodyPr>
          <a:lstStyle/>
          <a:p>
            <a:pPr algn="l"/>
            <a:r>
              <a:rPr lang="pt-BR" sz="2800" b="1">
                <a:solidFill>
                  <a:srgbClr val="0000FF"/>
                </a:solidFill>
                <a:latin typeface="Arial" charset="0"/>
              </a:rPr>
              <a:t>Quem danifica plântulas?</a:t>
            </a:r>
          </a:p>
        </p:txBody>
      </p:sp>
      <p:sp>
        <p:nvSpPr>
          <p:cNvPr id="8" name="Bent Arrow 7"/>
          <p:cNvSpPr/>
          <p:nvPr/>
        </p:nvSpPr>
        <p:spPr>
          <a:xfrm rot="5400000">
            <a:off x="6679407" y="613569"/>
            <a:ext cx="534987" cy="1819275"/>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pt-BR" sz="1800">
              <a:solidFill>
                <a:srgbClr val="000000"/>
              </a:solidFill>
            </a:endParaRPr>
          </a:p>
        </p:txBody>
      </p:sp>
      <p:sp>
        <p:nvSpPr>
          <p:cNvPr id="115716" name="TextBox 9"/>
          <p:cNvSpPr txBox="1">
            <a:spLocks noChangeArrowheads="1"/>
          </p:cNvSpPr>
          <p:nvPr/>
        </p:nvSpPr>
        <p:spPr bwMode="auto">
          <a:xfrm>
            <a:off x="5803900" y="6215063"/>
            <a:ext cx="2692400" cy="400050"/>
          </a:xfrm>
          <a:prstGeom prst="rect">
            <a:avLst/>
          </a:prstGeom>
          <a:noFill/>
          <a:ln w="9525">
            <a:noFill/>
            <a:miter lim="800000"/>
            <a:headEnd/>
            <a:tailEnd/>
          </a:ln>
        </p:spPr>
        <p:txBody>
          <a:bodyPr wrap="none">
            <a:spAutoFit/>
          </a:bodyPr>
          <a:lstStyle/>
          <a:p>
            <a:pPr algn="l"/>
            <a:r>
              <a:rPr lang="pt-BR" sz="2000" b="1">
                <a:solidFill>
                  <a:srgbClr val="C00000"/>
                </a:solidFill>
                <a:latin typeface="Arial" charset="0"/>
              </a:rPr>
              <a:t>Pragas de superfície</a:t>
            </a:r>
          </a:p>
        </p:txBody>
      </p:sp>
      <p:sp>
        <p:nvSpPr>
          <p:cNvPr id="520197" name="TextBox 5"/>
          <p:cNvSpPr txBox="1">
            <a:spLocks noChangeArrowheads="1"/>
          </p:cNvSpPr>
          <p:nvPr/>
        </p:nvSpPr>
        <p:spPr bwMode="auto">
          <a:xfrm>
            <a:off x="619125" y="500063"/>
            <a:ext cx="8478838" cy="523875"/>
          </a:xfrm>
          <a:prstGeom prst="rect">
            <a:avLst/>
          </a:prstGeom>
          <a:solidFill>
            <a:srgbClr val="B6020F"/>
          </a:solidFill>
          <a:ln w="9525">
            <a:noFill/>
            <a:miter lim="800000"/>
            <a:headEnd/>
            <a:tailEnd/>
          </a:ln>
        </p:spPr>
        <p:txBody>
          <a:bodyPr>
            <a:spAutoFit/>
          </a:bodyPr>
          <a:lstStyle/>
          <a:p>
            <a:r>
              <a:rPr lang="pt-BR" sz="2800" b="1">
                <a:solidFill>
                  <a:srgbClr val="FFFFFF"/>
                </a:solidFill>
                <a:latin typeface="Arial" charset="0"/>
              </a:rPr>
              <a:t>Manejo Integrado de Pragas</a:t>
            </a:r>
          </a:p>
        </p:txBody>
      </p:sp>
      <p:sp>
        <p:nvSpPr>
          <p:cNvPr id="11" name="TextBox 10"/>
          <p:cNvSpPr txBox="1">
            <a:spLocks noChangeArrowheads="1"/>
          </p:cNvSpPr>
          <p:nvPr/>
        </p:nvSpPr>
        <p:spPr bwMode="auto">
          <a:xfrm>
            <a:off x="153988" y="1500188"/>
            <a:ext cx="6578600" cy="646112"/>
          </a:xfrm>
          <a:prstGeom prst="rect">
            <a:avLst/>
          </a:prstGeom>
          <a:solidFill>
            <a:srgbClr val="0000FF"/>
          </a:solidFill>
          <a:ln w="9525">
            <a:noFill/>
            <a:miter lim="800000"/>
            <a:headEnd/>
            <a:tailEnd/>
          </a:ln>
        </p:spPr>
        <p:txBody>
          <a:bodyPr>
            <a:spAutoFit/>
          </a:bodyPr>
          <a:lstStyle/>
          <a:p>
            <a:pPr algn="l"/>
            <a:r>
              <a:rPr lang="pt-BR" sz="1800" b="1">
                <a:solidFill>
                  <a:srgbClr val="FFFFFF"/>
                </a:solidFill>
                <a:latin typeface="Arial" charset="0"/>
              </a:rPr>
              <a:t>Consequência</a:t>
            </a:r>
            <a:r>
              <a:rPr lang="pt-BR" sz="1800" b="1">
                <a:solidFill>
                  <a:srgbClr val="FFFF00"/>
                </a:solidFill>
                <a:latin typeface="Arial" charset="0"/>
              </a:rPr>
              <a:t>: redução na população de plantas</a:t>
            </a:r>
          </a:p>
          <a:p>
            <a:pPr algn="l"/>
            <a:r>
              <a:rPr lang="pt-BR" sz="1800" b="1">
                <a:solidFill>
                  <a:srgbClr val="FFFF00"/>
                </a:solidFill>
                <a:latin typeface="Arial" charset="0"/>
              </a:rPr>
              <a:t> e/ou diminuição na competitividade das mesmas</a:t>
            </a:r>
          </a:p>
        </p:txBody>
      </p:sp>
      <p:pic>
        <p:nvPicPr>
          <p:cNvPr id="520199" name="Picture 11" descr="Figura4.jpg"/>
          <p:cNvPicPr>
            <a:picLocks noChangeAspect="1"/>
          </p:cNvPicPr>
          <p:nvPr/>
        </p:nvPicPr>
        <p:blipFill>
          <a:blip r:embed="rId3" cstate="email"/>
          <a:srcRect/>
          <a:stretch>
            <a:fillRect/>
          </a:stretch>
        </p:blipFill>
        <p:spPr bwMode="auto">
          <a:xfrm>
            <a:off x="541338" y="2143125"/>
            <a:ext cx="8823325" cy="4124325"/>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0" nodeType="withEffect">
                                  <p:stCondLst>
                                    <p:cond delay="0"/>
                                  </p:stCondLst>
                                  <p:childTnLst>
                                    <p:animScale>
                                      <p:cBhvr>
                                        <p:cTn id="6" dur="2000" fill="hold"/>
                                        <p:tgtEl>
                                          <p:spTgt spid="115716"/>
                                        </p:tgtEl>
                                      </p:cBhvr>
                                      <p:by x="150000" y="150000"/>
                                    </p:animScale>
                                  </p:childTnLst>
                                </p:cTn>
                              </p:par>
                            </p:childTnLst>
                          </p:cTn>
                        </p:par>
                        <p:par>
                          <p:cTn id="7" fill="hold">
                            <p:stCondLst>
                              <p:cond delay="2000"/>
                            </p:stCondLst>
                            <p:childTnLst>
                              <p:par>
                                <p:cTn id="8" presetID="5" presetClass="entr" presetSubtype="10" fill="hold" grpId="0" nodeType="afterEffect">
                                  <p:stCondLst>
                                    <p:cond delay="0"/>
                                  </p:stCondLst>
                                  <p:childTnLst>
                                    <p:set>
                                      <p:cBhvr>
                                        <p:cTn id="9" dur="1" fill="hold">
                                          <p:stCondLst>
                                            <p:cond delay="0"/>
                                          </p:stCondLst>
                                        </p:cTn>
                                        <p:tgtEl>
                                          <p:spTgt spid="11">
                                            <p:bg/>
                                          </p:spTgt>
                                        </p:tgtEl>
                                        <p:attrNameLst>
                                          <p:attrName>style.visibility</p:attrName>
                                        </p:attrNameLst>
                                      </p:cBhvr>
                                      <p:to>
                                        <p:strVal val="visible"/>
                                      </p:to>
                                    </p:set>
                                    <p:animEffect transition="in" filter="checkerboard(across)">
                                      <p:cBhvr>
                                        <p:cTn id="10" dur="500"/>
                                        <p:tgtEl>
                                          <p:spTgt spid="11">
                                            <p:bg/>
                                          </p:spTgt>
                                        </p:tgtEl>
                                      </p:cBhvr>
                                    </p:animEffect>
                                  </p:childTnLst>
                                </p:cTn>
                              </p:par>
                            </p:childTnLst>
                          </p:cTn>
                        </p:par>
                        <p:par>
                          <p:cTn id="11" fill="hold">
                            <p:stCondLst>
                              <p:cond delay="2500"/>
                            </p:stCondLst>
                            <p:childTnLst>
                              <p:par>
                                <p:cTn id="12" presetID="5" presetClass="entr" presetSubtype="10" fill="hold" grpId="0" nodeType="afterEffect">
                                  <p:stCondLst>
                                    <p:cond delay="0"/>
                                  </p:stCondLst>
                                  <p:childTnLst>
                                    <p:set>
                                      <p:cBhvr>
                                        <p:cTn id="13" dur="1" fill="hold">
                                          <p:stCondLst>
                                            <p:cond delay="0"/>
                                          </p:stCondLst>
                                        </p:cTn>
                                        <p:tgtEl>
                                          <p:spTgt spid="11">
                                            <p:txEl>
                                              <p:pRg st="0" end="0"/>
                                            </p:txEl>
                                          </p:spTgt>
                                        </p:tgtEl>
                                        <p:attrNameLst>
                                          <p:attrName>style.visibility</p:attrName>
                                        </p:attrNameLst>
                                      </p:cBhvr>
                                      <p:to>
                                        <p:strVal val="visible"/>
                                      </p:to>
                                    </p:set>
                                    <p:animEffect transition="in" filter="checkerboard(across)">
                                      <p:cBhvr>
                                        <p:cTn id="14" dur="500"/>
                                        <p:tgtEl>
                                          <p:spTgt spid="11">
                                            <p:txEl>
                                              <p:pRg st="0" end="0"/>
                                            </p:txEl>
                                          </p:spTgt>
                                        </p:tgtEl>
                                      </p:cBhvr>
                                    </p:animEffect>
                                  </p:childTnLst>
                                </p:cTn>
                              </p:par>
                            </p:childTnLst>
                          </p:cTn>
                        </p:par>
                        <p:par>
                          <p:cTn id="15" fill="hold">
                            <p:stCondLst>
                              <p:cond delay="3000"/>
                            </p:stCondLst>
                            <p:childTnLst>
                              <p:par>
                                <p:cTn id="16" presetID="5" presetClass="entr" presetSubtype="10" fill="hold" grpId="0" nodeType="afterEffect">
                                  <p:stCondLst>
                                    <p:cond delay="0"/>
                                  </p:stCondLst>
                                  <p:childTnLst>
                                    <p:set>
                                      <p:cBhvr>
                                        <p:cTn id="17" dur="1" fill="hold">
                                          <p:stCondLst>
                                            <p:cond delay="0"/>
                                          </p:stCondLst>
                                        </p:cTn>
                                        <p:tgtEl>
                                          <p:spTgt spid="11">
                                            <p:txEl>
                                              <p:pRg st="1" end="1"/>
                                            </p:txEl>
                                          </p:spTgt>
                                        </p:tgtEl>
                                        <p:attrNameLst>
                                          <p:attrName>style.visibility</p:attrName>
                                        </p:attrNameLst>
                                      </p:cBhvr>
                                      <p:to>
                                        <p:strVal val="visible"/>
                                      </p:to>
                                    </p:set>
                                    <p:animEffect transition="in" filter="checkerboard(across)">
                                      <p:cBhvr>
                                        <p:cTn id="18" dur="500"/>
                                        <p:tgtEl>
                                          <p:spTgt spid="11">
                                            <p:txEl>
                                              <p:pRg st="1" end="1"/>
                                            </p:txEl>
                                          </p:spTgt>
                                        </p:tgtEl>
                                      </p:cBhvr>
                                    </p:animEffect>
                                  </p:childTnLst>
                                </p:cTn>
                              </p:par>
                              <p:par>
                                <p:cTn id="19" presetID="5" presetClass="entr" presetSubtype="10" fill="hold" nodeType="withEffect">
                                  <p:stCondLst>
                                    <p:cond delay="0"/>
                                  </p:stCondLst>
                                  <p:childTnLst>
                                    <p:set>
                                      <p:cBhvr>
                                        <p:cTn id="20" dur="1" fill="hold">
                                          <p:stCondLst>
                                            <p:cond delay="0"/>
                                          </p:stCondLst>
                                        </p:cTn>
                                        <p:tgtEl>
                                          <p:spTgt spid="11">
                                            <p:txEl>
                                              <p:pRg st="0" end="0"/>
                                            </p:txEl>
                                          </p:spTgt>
                                        </p:tgtEl>
                                        <p:attrNameLst>
                                          <p:attrName>style.visibility</p:attrName>
                                        </p:attrNameLst>
                                      </p:cBhvr>
                                      <p:to>
                                        <p:strVal val="visible"/>
                                      </p:to>
                                    </p:set>
                                    <p:animEffect transition="in" filter="checkerboard(across)">
                                      <p:cBhvr>
                                        <p:cTn id="21" dur="500"/>
                                        <p:tgtEl>
                                          <p:spTgt spid="11">
                                            <p:txEl>
                                              <p:pRg st="0" end="0"/>
                                            </p:txEl>
                                          </p:spTgt>
                                        </p:tgtEl>
                                      </p:cBhvr>
                                    </p:animEffect>
                                  </p:childTnLst>
                                </p:cTn>
                              </p:par>
                              <p:par>
                                <p:cTn id="22" presetID="5" presetClass="entr" presetSubtype="10" fill="hold" nodeType="withEffect">
                                  <p:stCondLst>
                                    <p:cond delay="0"/>
                                  </p:stCondLst>
                                  <p:childTnLst>
                                    <p:set>
                                      <p:cBhvr>
                                        <p:cTn id="23" dur="1" fill="hold">
                                          <p:stCondLst>
                                            <p:cond delay="0"/>
                                          </p:stCondLst>
                                        </p:cTn>
                                        <p:tgtEl>
                                          <p:spTgt spid="11">
                                            <p:txEl>
                                              <p:pRg st="1" end="1"/>
                                            </p:txEl>
                                          </p:spTgt>
                                        </p:tgtEl>
                                        <p:attrNameLst>
                                          <p:attrName>style.visibility</p:attrName>
                                        </p:attrNameLst>
                                      </p:cBhvr>
                                      <p:to>
                                        <p:strVal val="visible"/>
                                      </p:to>
                                    </p:set>
                                    <p:animEffect transition="in" filter="checkerboard(across)">
                                      <p:cBhvr>
                                        <p:cTn id="24" dur="5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716" grpId="0"/>
      <p:bldP spid="11" grpId="0" build="allAtOnce"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1218" name="Title 1"/>
          <p:cNvSpPr>
            <a:spLocks noGrp="1"/>
          </p:cNvSpPr>
          <p:nvPr>
            <p:ph type="title"/>
          </p:nvPr>
        </p:nvSpPr>
        <p:spPr>
          <a:solidFill>
            <a:srgbClr val="C00000"/>
          </a:solidFill>
        </p:spPr>
        <p:txBody>
          <a:bodyPr/>
          <a:lstStyle/>
          <a:p>
            <a:r>
              <a:rPr lang="pt-BR" b="1" smtClean="0">
                <a:solidFill>
                  <a:srgbClr val="FFFF00"/>
                </a:solidFill>
              </a:rPr>
              <a:t>MIP MILHO</a:t>
            </a:r>
          </a:p>
        </p:txBody>
      </p:sp>
      <p:sp>
        <p:nvSpPr>
          <p:cNvPr id="521219" name="Content Placeholder 2"/>
          <p:cNvSpPr>
            <a:spLocks noGrp="1"/>
          </p:cNvSpPr>
          <p:nvPr>
            <p:ph idx="1"/>
          </p:nvPr>
        </p:nvSpPr>
        <p:spPr/>
        <p:txBody>
          <a:bodyPr/>
          <a:lstStyle/>
          <a:p>
            <a:r>
              <a:rPr lang="pt-BR" sz="2800" b="1" smtClean="0"/>
              <a:t>Pragas iniciais, na parte aérea da planta</a:t>
            </a:r>
          </a:p>
          <a:p>
            <a:pPr>
              <a:buFontTx/>
              <a:buNone/>
            </a:pPr>
            <a:endParaRPr lang="pt-BR" sz="2800" b="1" smtClean="0"/>
          </a:p>
          <a:p>
            <a:r>
              <a:rPr lang="pt-BR" sz="2800" smtClean="0"/>
              <a:t>As pragas que atacam o milho recém-emergido são tanto insetos mastigadores como sugadores. </a:t>
            </a:r>
          </a:p>
          <a:p>
            <a:r>
              <a:rPr lang="pt-BR" sz="2800" smtClean="0"/>
              <a:t>Entre os insetos mastigadores, há destaque para a lagarta-elasmo. Embora sua incidência em milho não tenha sido verificada de maneira generalizada nas áreas de cultivo, é muito freqüente em áreas de solos mais leves, especialmente no cerrado. </a:t>
            </a: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42" name="Text Box 8"/>
          <p:cNvSpPr txBox="1">
            <a:spLocks noChangeArrowheads="1"/>
          </p:cNvSpPr>
          <p:nvPr/>
        </p:nvSpPr>
        <p:spPr bwMode="auto">
          <a:xfrm>
            <a:off x="841375" y="2770188"/>
            <a:ext cx="654050" cy="830262"/>
          </a:xfrm>
          <a:prstGeom prst="rect">
            <a:avLst/>
          </a:prstGeom>
          <a:noFill/>
          <a:ln w="9525">
            <a:noFill/>
            <a:miter lim="800000"/>
            <a:headEnd/>
            <a:tailEnd/>
          </a:ln>
        </p:spPr>
        <p:txBody>
          <a:bodyPr wrap="none">
            <a:spAutoFit/>
          </a:bodyPr>
          <a:lstStyle/>
          <a:p>
            <a:pPr eaLnBrk="0" hangingPunct="0"/>
            <a:r>
              <a:rPr lang="pt-BR" b="1">
                <a:solidFill>
                  <a:srgbClr val="0000FF"/>
                </a:solidFill>
              </a:rPr>
              <a:t>1,5</a:t>
            </a:r>
          </a:p>
          <a:p>
            <a:pPr eaLnBrk="0" hangingPunct="0"/>
            <a:r>
              <a:rPr lang="pt-BR" b="1">
                <a:solidFill>
                  <a:srgbClr val="0000FF"/>
                </a:solidFill>
              </a:rPr>
              <a:t> cm</a:t>
            </a:r>
          </a:p>
        </p:txBody>
      </p:sp>
      <p:pic>
        <p:nvPicPr>
          <p:cNvPr id="522243" name="Picture 12" descr="Figura14.jpg"/>
          <p:cNvPicPr>
            <a:picLocks noChangeAspect="1"/>
          </p:cNvPicPr>
          <p:nvPr/>
        </p:nvPicPr>
        <p:blipFill>
          <a:blip r:embed="rId3" cstate="email"/>
          <a:srcRect/>
          <a:stretch>
            <a:fillRect/>
          </a:stretch>
        </p:blipFill>
        <p:spPr bwMode="auto">
          <a:xfrm>
            <a:off x="1316038" y="1785938"/>
            <a:ext cx="7475537" cy="4986337"/>
          </a:xfrm>
          <a:prstGeom prst="rect">
            <a:avLst/>
          </a:prstGeom>
          <a:noFill/>
          <a:ln w="9525">
            <a:noFill/>
            <a:miter lim="800000"/>
            <a:headEnd/>
            <a:tailEnd/>
          </a:ln>
        </p:spPr>
      </p:pic>
      <p:sp>
        <p:nvSpPr>
          <p:cNvPr id="522244" name="Text Box 5"/>
          <p:cNvSpPr txBox="1">
            <a:spLocks noChangeArrowheads="1"/>
          </p:cNvSpPr>
          <p:nvPr/>
        </p:nvSpPr>
        <p:spPr bwMode="auto">
          <a:xfrm>
            <a:off x="1935163" y="1143000"/>
            <a:ext cx="4506912" cy="584200"/>
          </a:xfrm>
          <a:prstGeom prst="rect">
            <a:avLst/>
          </a:prstGeom>
          <a:solidFill>
            <a:schemeClr val="tx1"/>
          </a:solidFill>
          <a:ln w="38100">
            <a:solidFill>
              <a:srgbClr val="FF0000"/>
            </a:solidFill>
            <a:miter lim="800000"/>
            <a:headEnd/>
            <a:tailEnd/>
          </a:ln>
        </p:spPr>
        <p:txBody>
          <a:bodyPr wrap="none">
            <a:spAutoFit/>
          </a:bodyPr>
          <a:lstStyle/>
          <a:p>
            <a:pPr algn="l" eaLnBrk="0" hangingPunct="0"/>
            <a:r>
              <a:rPr lang="pt-BR" sz="3200" b="1" i="1">
                <a:solidFill>
                  <a:srgbClr val="FFFF00"/>
                </a:solidFill>
              </a:rPr>
              <a:t>Elasmopalpus lignosellus</a:t>
            </a:r>
          </a:p>
        </p:txBody>
      </p:sp>
      <p:sp>
        <p:nvSpPr>
          <p:cNvPr id="5" name="Oval 4"/>
          <p:cNvSpPr/>
          <p:nvPr/>
        </p:nvSpPr>
        <p:spPr>
          <a:xfrm>
            <a:off x="2012950" y="4500563"/>
            <a:ext cx="1701800" cy="1500187"/>
          </a:xfrm>
          <a:prstGeom prst="ellipse">
            <a:avLst/>
          </a:prstGeom>
          <a:noFill/>
          <a:ln w="41275">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pt-BR" sz="1800">
              <a:solidFill>
                <a:srgbClr val="FFFFFF"/>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8" presetClass="emph" presetSubtype="0" fill="hold" grpId="0" nodeType="withEffect">
                                  <p:stCondLst>
                                    <p:cond delay="0"/>
                                  </p:stCondLst>
                                  <p:childTnLst>
                                    <p:animRot by="21600000">
                                      <p:cBhvr>
                                        <p:cTn id="8" dur="2000" fill="hold"/>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3266" name="Title 1"/>
          <p:cNvSpPr>
            <a:spLocks noGrp="1"/>
          </p:cNvSpPr>
          <p:nvPr>
            <p:ph type="title"/>
          </p:nvPr>
        </p:nvSpPr>
        <p:spPr>
          <a:solidFill>
            <a:srgbClr val="C00000"/>
          </a:solidFill>
        </p:spPr>
        <p:txBody>
          <a:bodyPr/>
          <a:lstStyle/>
          <a:p>
            <a:r>
              <a:rPr lang="pt-BR" b="1" smtClean="0">
                <a:solidFill>
                  <a:srgbClr val="FFFF00"/>
                </a:solidFill>
              </a:rPr>
              <a:t>MIP MILHO</a:t>
            </a:r>
          </a:p>
        </p:txBody>
      </p:sp>
      <p:sp>
        <p:nvSpPr>
          <p:cNvPr id="523267" name="Content Placeholder 2"/>
          <p:cNvSpPr>
            <a:spLocks noGrp="1"/>
          </p:cNvSpPr>
          <p:nvPr>
            <p:ph idx="1"/>
          </p:nvPr>
        </p:nvSpPr>
        <p:spPr/>
        <p:txBody>
          <a:bodyPr/>
          <a:lstStyle/>
          <a:p>
            <a:pPr>
              <a:buFontTx/>
              <a:buNone/>
            </a:pPr>
            <a:r>
              <a:rPr lang="pt-BR" sz="2800" b="1" smtClean="0"/>
              <a:t>Pragas iniciais, na parte aérea da planta</a:t>
            </a:r>
          </a:p>
          <a:p>
            <a:pPr>
              <a:buFontTx/>
              <a:buNone/>
            </a:pPr>
            <a:endParaRPr lang="pt-BR" sz="2800" b="1" smtClean="0"/>
          </a:p>
          <a:p>
            <a:r>
              <a:rPr lang="pt-BR" sz="2800" smtClean="0"/>
              <a:t>Apesar de ser considerada uma espécie que ataca o milho na superfície, na realidade o inseto ataca o coleto da plântula, na sua base, bem próximo à superfície do solo. </a:t>
            </a:r>
          </a:p>
          <a:p>
            <a:r>
              <a:rPr lang="pt-BR" sz="2800" smtClean="0"/>
              <a:t>Além do mais, o inseto não fica livremente exposto ao ataque de seus possíveis inimigos naturais. Antes de atacar a plântula, a lagarta-elasmo tece um casulo protetor, onde se abriga. </a:t>
            </a: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4290" name="Title 1"/>
          <p:cNvSpPr>
            <a:spLocks noGrp="1"/>
          </p:cNvSpPr>
          <p:nvPr>
            <p:ph type="title"/>
          </p:nvPr>
        </p:nvSpPr>
        <p:spPr>
          <a:solidFill>
            <a:srgbClr val="C00000"/>
          </a:solidFill>
        </p:spPr>
        <p:txBody>
          <a:bodyPr/>
          <a:lstStyle/>
          <a:p>
            <a:r>
              <a:rPr lang="pt-BR" b="1" smtClean="0">
                <a:solidFill>
                  <a:srgbClr val="FFFF00"/>
                </a:solidFill>
              </a:rPr>
              <a:t>MIP MILHO</a:t>
            </a:r>
          </a:p>
        </p:txBody>
      </p:sp>
      <p:sp>
        <p:nvSpPr>
          <p:cNvPr id="524291" name="Content Placeholder 2"/>
          <p:cNvSpPr>
            <a:spLocks noGrp="1"/>
          </p:cNvSpPr>
          <p:nvPr>
            <p:ph idx="1"/>
          </p:nvPr>
        </p:nvSpPr>
        <p:spPr/>
        <p:txBody>
          <a:bodyPr/>
          <a:lstStyle/>
          <a:p>
            <a:pPr>
              <a:buFontTx/>
              <a:buNone/>
            </a:pPr>
            <a:r>
              <a:rPr lang="pt-BR" sz="2800" b="1" smtClean="0"/>
              <a:t>Pragas iniciais, na parte aérea da planta</a:t>
            </a:r>
          </a:p>
          <a:p>
            <a:endParaRPr lang="pt-BR" sz="2800" smtClean="0"/>
          </a:p>
          <a:p>
            <a:r>
              <a:rPr lang="pt-BR" sz="2800" smtClean="0"/>
              <a:t>A cigarrinha-das-pastagens, especialmente quando o milho é cultivado nas proximidades de capim braquiária suscetível à praga pode migrar para o milho recém-emergido e causar danos elevados. </a:t>
            </a: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rgbClr val="0000FF"/>
        </a:solidFill>
        <a:effectLst/>
      </p:bgPr>
    </p:bg>
    <p:spTree>
      <p:nvGrpSpPr>
        <p:cNvPr id="1" name=""/>
        <p:cNvGrpSpPr/>
        <p:nvPr/>
      </p:nvGrpSpPr>
      <p:grpSpPr>
        <a:xfrm>
          <a:off x="0" y="0"/>
          <a:ext cx="0" cy="0"/>
          <a:chOff x="0" y="0"/>
          <a:chExt cx="0" cy="0"/>
        </a:xfrm>
      </p:grpSpPr>
      <p:sp>
        <p:nvSpPr>
          <p:cNvPr id="525314" name="Rectangle 2"/>
          <p:cNvSpPr>
            <a:spLocks noChangeArrowheads="1"/>
          </p:cNvSpPr>
          <p:nvPr/>
        </p:nvSpPr>
        <p:spPr bwMode="auto">
          <a:xfrm>
            <a:off x="0" y="0"/>
            <a:ext cx="3657600" cy="1196975"/>
          </a:xfrm>
          <a:prstGeom prst="rect">
            <a:avLst/>
          </a:prstGeom>
          <a:solidFill>
            <a:srgbClr val="0000FF"/>
          </a:solidFill>
          <a:ln w="9525">
            <a:noFill/>
            <a:miter lim="800000"/>
            <a:headEnd/>
            <a:tailEnd/>
          </a:ln>
        </p:spPr>
        <p:txBody>
          <a:bodyPr wrap="none" anchor="ctr"/>
          <a:lstStyle/>
          <a:p>
            <a:pPr algn="l" eaLnBrk="0" hangingPunct="0"/>
            <a:endParaRPr lang="pt-BR" sz="500" u="sng">
              <a:solidFill>
                <a:srgbClr val="000000"/>
              </a:solidFill>
            </a:endParaRPr>
          </a:p>
        </p:txBody>
      </p:sp>
      <p:sp>
        <p:nvSpPr>
          <p:cNvPr id="525315" name="Text Box 3"/>
          <p:cNvSpPr txBox="1">
            <a:spLocks noChangeArrowheads="1"/>
          </p:cNvSpPr>
          <p:nvPr/>
        </p:nvSpPr>
        <p:spPr bwMode="auto">
          <a:xfrm>
            <a:off x="4665663" y="188913"/>
            <a:ext cx="463550" cy="6556375"/>
          </a:xfrm>
          <a:prstGeom prst="rect">
            <a:avLst/>
          </a:prstGeom>
          <a:solidFill>
            <a:srgbClr val="990000"/>
          </a:solidFill>
          <a:ln w="38100">
            <a:solidFill>
              <a:schemeClr val="accent1"/>
            </a:solidFill>
            <a:miter lim="800000"/>
            <a:headEnd/>
            <a:tailEnd/>
          </a:ln>
        </p:spPr>
        <p:txBody>
          <a:bodyPr wrap="none">
            <a:spAutoFit/>
          </a:bodyPr>
          <a:lstStyle/>
          <a:p>
            <a:pPr algn="l" defTabSz="192088" eaLnBrk="0" hangingPunct="0"/>
            <a:endParaRPr lang="pt-BR" sz="2800" b="1">
              <a:solidFill>
                <a:srgbClr val="FFFF00"/>
              </a:solidFill>
              <a:latin typeface="Arial" charset="0"/>
            </a:endParaRPr>
          </a:p>
          <a:p>
            <a:pPr algn="l" defTabSz="192088" eaLnBrk="0" hangingPunct="0"/>
            <a:r>
              <a:rPr lang="pt-BR" sz="2800" b="1">
                <a:solidFill>
                  <a:srgbClr val="FFFF00"/>
                </a:solidFill>
                <a:latin typeface="Arial" charset="0"/>
              </a:rPr>
              <a:t>P</a:t>
            </a:r>
          </a:p>
          <a:p>
            <a:pPr algn="l" defTabSz="192088" eaLnBrk="0" hangingPunct="0"/>
            <a:r>
              <a:rPr lang="pt-BR" sz="2800" b="1">
                <a:solidFill>
                  <a:srgbClr val="FFFF00"/>
                </a:solidFill>
                <a:latin typeface="Arial" charset="0"/>
              </a:rPr>
              <a:t>L</a:t>
            </a:r>
          </a:p>
          <a:p>
            <a:pPr algn="l" defTabSz="192088" eaLnBrk="0" hangingPunct="0"/>
            <a:r>
              <a:rPr lang="pt-BR" sz="2800" b="1">
                <a:solidFill>
                  <a:srgbClr val="FFFF00"/>
                </a:solidFill>
                <a:latin typeface="Arial" charset="0"/>
              </a:rPr>
              <a:t>A</a:t>
            </a:r>
          </a:p>
          <a:p>
            <a:pPr algn="l" defTabSz="192088" eaLnBrk="0" hangingPunct="0"/>
            <a:r>
              <a:rPr lang="pt-BR" sz="2800" b="1">
                <a:solidFill>
                  <a:srgbClr val="FFFF00"/>
                </a:solidFill>
                <a:latin typeface="Arial" charset="0"/>
              </a:rPr>
              <a:t>N</a:t>
            </a:r>
          </a:p>
          <a:p>
            <a:pPr algn="l" defTabSz="192088" eaLnBrk="0" hangingPunct="0"/>
            <a:r>
              <a:rPr lang="pt-BR" sz="2800" b="1">
                <a:solidFill>
                  <a:srgbClr val="FFFF00"/>
                </a:solidFill>
                <a:latin typeface="Arial" charset="0"/>
              </a:rPr>
              <a:t>T</a:t>
            </a:r>
          </a:p>
          <a:p>
            <a:pPr algn="l" defTabSz="192088" eaLnBrk="0" hangingPunct="0"/>
            <a:r>
              <a:rPr lang="pt-BR" sz="2800" b="1">
                <a:solidFill>
                  <a:srgbClr val="FFFF00"/>
                </a:solidFill>
                <a:latin typeface="Arial" charset="0"/>
              </a:rPr>
              <a:t>A</a:t>
            </a:r>
          </a:p>
          <a:p>
            <a:pPr algn="l" defTabSz="192088" eaLnBrk="0" hangingPunct="0"/>
            <a:r>
              <a:rPr lang="pt-BR" sz="2800" b="1">
                <a:solidFill>
                  <a:srgbClr val="FFFF00"/>
                </a:solidFill>
                <a:latin typeface="Arial" charset="0"/>
              </a:rPr>
              <a:t>S</a:t>
            </a:r>
          </a:p>
          <a:p>
            <a:pPr algn="l" defTabSz="192088" eaLnBrk="0" hangingPunct="0"/>
            <a:endParaRPr lang="pt-BR" sz="2800" b="1">
              <a:solidFill>
                <a:srgbClr val="FFFF00"/>
              </a:solidFill>
              <a:latin typeface="Arial" charset="0"/>
            </a:endParaRPr>
          </a:p>
          <a:p>
            <a:pPr algn="l" defTabSz="192088" eaLnBrk="0" hangingPunct="0"/>
            <a:r>
              <a:rPr lang="pt-BR" sz="2800" b="1">
                <a:solidFill>
                  <a:srgbClr val="FFFF00"/>
                </a:solidFill>
                <a:latin typeface="Arial" charset="0"/>
              </a:rPr>
              <a:t>J</a:t>
            </a:r>
          </a:p>
          <a:p>
            <a:pPr algn="l" defTabSz="192088" eaLnBrk="0" hangingPunct="0"/>
            <a:r>
              <a:rPr lang="pt-BR" sz="2800" b="1">
                <a:solidFill>
                  <a:srgbClr val="FFFF00"/>
                </a:solidFill>
                <a:latin typeface="Arial" charset="0"/>
              </a:rPr>
              <a:t>O</a:t>
            </a:r>
          </a:p>
          <a:p>
            <a:pPr algn="l" defTabSz="192088" eaLnBrk="0" hangingPunct="0"/>
            <a:r>
              <a:rPr lang="pt-BR" sz="2800" b="1">
                <a:solidFill>
                  <a:srgbClr val="FFFF00"/>
                </a:solidFill>
                <a:latin typeface="Arial" charset="0"/>
              </a:rPr>
              <a:t>V</a:t>
            </a:r>
          </a:p>
          <a:p>
            <a:pPr algn="l" defTabSz="192088" eaLnBrk="0" hangingPunct="0"/>
            <a:r>
              <a:rPr lang="pt-BR" sz="2800" b="1">
                <a:solidFill>
                  <a:srgbClr val="FFFF00"/>
                </a:solidFill>
                <a:latin typeface="Arial" charset="0"/>
              </a:rPr>
              <a:t>E</a:t>
            </a:r>
          </a:p>
          <a:p>
            <a:pPr algn="l" defTabSz="192088" eaLnBrk="0" hangingPunct="0"/>
            <a:r>
              <a:rPr lang="pt-BR" sz="2800" b="1">
                <a:solidFill>
                  <a:srgbClr val="FFFF00"/>
                </a:solidFill>
                <a:latin typeface="Arial" charset="0"/>
              </a:rPr>
              <a:t>N</a:t>
            </a:r>
          </a:p>
          <a:p>
            <a:pPr algn="l" defTabSz="192088" eaLnBrk="0" hangingPunct="0"/>
            <a:r>
              <a:rPr lang="pt-BR" sz="2800" b="1">
                <a:solidFill>
                  <a:srgbClr val="FFFF00"/>
                </a:solidFill>
                <a:latin typeface="Arial" charset="0"/>
              </a:rPr>
              <a:t>S</a:t>
            </a:r>
          </a:p>
        </p:txBody>
      </p:sp>
      <p:sp>
        <p:nvSpPr>
          <p:cNvPr id="525316" name="Text Box 10"/>
          <p:cNvSpPr txBox="1">
            <a:spLocks noChangeArrowheads="1"/>
          </p:cNvSpPr>
          <p:nvPr/>
        </p:nvSpPr>
        <p:spPr bwMode="auto">
          <a:xfrm>
            <a:off x="5600700" y="260350"/>
            <a:ext cx="3825875" cy="584200"/>
          </a:xfrm>
          <a:prstGeom prst="rect">
            <a:avLst/>
          </a:prstGeom>
          <a:noFill/>
          <a:ln w="9525">
            <a:noFill/>
            <a:miter lim="800000"/>
            <a:headEnd/>
            <a:tailEnd/>
          </a:ln>
        </p:spPr>
        <p:txBody>
          <a:bodyPr wrap="none">
            <a:spAutoFit/>
          </a:bodyPr>
          <a:lstStyle/>
          <a:p>
            <a:pPr algn="l" defTabSz="192088" eaLnBrk="0" hangingPunct="0"/>
            <a:r>
              <a:rPr lang="pt-BR" sz="3200" b="1">
                <a:solidFill>
                  <a:srgbClr val="FFFF00"/>
                </a:solidFill>
                <a:latin typeface="Arial" charset="0"/>
              </a:rPr>
              <a:t>Sugando as folhas</a:t>
            </a:r>
          </a:p>
        </p:txBody>
      </p:sp>
      <p:sp>
        <p:nvSpPr>
          <p:cNvPr id="525317" name="TextBox 5"/>
          <p:cNvSpPr txBox="1">
            <a:spLocks noChangeArrowheads="1"/>
          </p:cNvSpPr>
          <p:nvPr/>
        </p:nvSpPr>
        <p:spPr bwMode="auto">
          <a:xfrm>
            <a:off x="461963" y="142875"/>
            <a:ext cx="3502025" cy="523875"/>
          </a:xfrm>
          <a:prstGeom prst="rect">
            <a:avLst/>
          </a:prstGeom>
          <a:noFill/>
          <a:ln w="9525">
            <a:noFill/>
            <a:miter lim="800000"/>
            <a:headEnd/>
            <a:tailEnd/>
          </a:ln>
        </p:spPr>
        <p:txBody>
          <a:bodyPr wrap="none">
            <a:spAutoFit/>
          </a:bodyPr>
          <a:lstStyle/>
          <a:p>
            <a:pPr algn="l"/>
            <a:r>
              <a:rPr lang="pt-BR" sz="2800" b="1">
                <a:solidFill>
                  <a:srgbClr val="FFFF00"/>
                </a:solidFill>
                <a:latin typeface="Arial" charset="0"/>
              </a:rPr>
              <a:t>Praga de superfície</a:t>
            </a:r>
          </a:p>
        </p:txBody>
      </p:sp>
      <p:sp>
        <p:nvSpPr>
          <p:cNvPr id="13" name="Text Box 9"/>
          <p:cNvSpPr txBox="1">
            <a:spLocks noChangeArrowheads="1"/>
          </p:cNvSpPr>
          <p:nvPr/>
        </p:nvSpPr>
        <p:spPr bwMode="auto">
          <a:xfrm>
            <a:off x="231775" y="5429250"/>
            <a:ext cx="4095750" cy="523875"/>
          </a:xfrm>
          <a:prstGeom prst="rect">
            <a:avLst/>
          </a:prstGeom>
          <a:solidFill>
            <a:srgbClr val="0000FF"/>
          </a:solidFill>
          <a:ln w="9525">
            <a:noFill/>
            <a:miter lim="800000"/>
            <a:headEnd/>
            <a:tailEnd/>
          </a:ln>
          <a:effectLst/>
        </p:spPr>
        <p:txBody>
          <a:bodyPr wrap="none">
            <a:spAutoFit/>
          </a:bodyPr>
          <a:lstStyle/>
          <a:p>
            <a:pPr algn="l" defTabSz="192088" eaLnBrk="0" hangingPunct="0">
              <a:defRPr/>
            </a:pPr>
            <a:r>
              <a:rPr lang="pt-BR" sz="2800" b="1" dirty="0">
                <a:solidFill>
                  <a:srgbClr val="FFFF00"/>
                </a:solidFill>
                <a:effectLst>
                  <a:outerShdw blurRad="38100" dist="38100" dir="2700000" algn="tl">
                    <a:srgbClr val="000000"/>
                  </a:outerShdw>
                </a:effectLst>
              </a:rPr>
              <a:t>Cigarrinha das pastagens</a:t>
            </a:r>
          </a:p>
        </p:txBody>
      </p:sp>
      <p:pic>
        <p:nvPicPr>
          <p:cNvPr id="525319" name="Picture 2"/>
          <p:cNvPicPr>
            <a:picLocks noChangeAspect="1" noChangeArrowheads="1"/>
          </p:cNvPicPr>
          <p:nvPr/>
        </p:nvPicPr>
        <p:blipFill>
          <a:blip r:embed="rId3" cstate="email"/>
          <a:srcRect/>
          <a:stretch>
            <a:fillRect/>
          </a:stretch>
        </p:blipFill>
        <p:spPr bwMode="auto">
          <a:xfrm>
            <a:off x="77788" y="1928813"/>
            <a:ext cx="4413250" cy="3143250"/>
          </a:xfrm>
          <a:prstGeom prst="rect">
            <a:avLst/>
          </a:prstGeom>
          <a:noFill/>
          <a:ln w="9525">
            <a:noFill/>
            <a:miter lim="800000"/>
            <a:headEnd/>
            <a:tailEnd/>
          </a:ln>
        </p:spPr>
      </p:pic>
      <p:pic>
        <p:nvPicPr>
          <p:cNvPr id="525320" name="Picture 3"/>
          <p:cNvPicPr>
            <a:picLocks noChangeAspect="1" noChangeArrowheads="1"/>
          </p:cNvPicPr>
          <p:nvPr/>
        </p:nvPicPr>
        <p:blipFill>
          <a:blip r:embed="rId4" cstate="email"/>
          <a:srcRect/>
          <a:stretch>
            <a:fillRect/>
          </a:stretch>
        </p:blipFill>
        <p:spPr bwMode="auto">
          <a:xfrm>
            <a:off x="5340350" y="1928813"/>
            <a:ext cx="4452938" cy="3143250"/>
          </a:xfrm>
          <a:prstGeom prst="rect">
            <a:avLst/>
          </a:prstGeom>
          <a:noFill/>
          <a:ln w="9525">
            <a:noFill/>
            <a:miter lim="800000"/>
            <a:headEnd/>
            <a:tailEnd/>
          </a:ln>
        </p:spPr>
      </p:pic>
    </p:spTree>
  </p:cSld>
  <p:clrMapOvr>
    <a:masterClrMapping/>
  </p:clrMapOvr>
  <p:transition>
    <p:wipe dir="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6338" name="Title 1"/>
          <p:cNvSpPr>
            <a:spLocks noGrp="1"/>
          </p:cNvSpPr>
          <p:nvPr>
            <p:ph type="title"/>
          </p:nvPr>
        </p:nvSpPr>
        <p:spPr>
          <a:solidFill>
            <a:srgbClr val="C00000"/>
          </a:solidFill>
        </p:spPr>
        <p:txBody>
          <a:bodyPr/>
          <a:lstStyle/>
          <a:p>
            <a:r>
              <a:rPr lang="pt-BR" b="1" smtClean="0">
                <a:solidFill>
                  <a:srgbClr val="FFFF00"/>
                </a:solidFill>
              </a:rPr>
              <a:t>MIP MILHO</a:t>
            </a:r>
          </a:p>
        </p:txBody>
      </p:sp>
      <p:sp>
        <p:nvSpPr>
          <p:cNvPr id="526339" name="Content Placeholder 2"/>
          <p:cNvSpPr>
            <a:spLocks noGrp="1"/>
          </p:cNvSpPr>
          <p:nvPr>
            <p:ph idx="1"/>
          </p:nvPr>
        </p:nvSpPr>
        <p:spPr/>
        <p:txBody>
          <a:bodyPr/>
          <a:lstStyle/>
          <a:p>
            <a:pPr>
              <a:buFontTx/>
              <a:buNone/>
            </a:pPr>
            <a:r>
              <a:rPr lang="pt-BR" sz="2800" b="1" smtClean="0"/>
              <a:t>Pragas iniciais, na parte aérea da planta</a:t>
            </a:r>
          </a:p>
          <a:p>
            <a:pPr>
              <a:buFontTx/>
              <a:buNone/>
            </a:pPr>
            <a:endParaRPr lang="pt-BR" sz="2800" smtClean="0"/>
          </a:p>
          <a:p>
            <a:r>
              <a:rPr lang="pt-BR" sz="2800" smtClean="0"/>
              <a:t>Os percevejos mais importantes como pragas de milho são aquelas espécies que migram da cultura da soja ou do trigo. Grande incidência tem sido verificada em milho cultivado na segunda safra (“safrinha”) muito embora durante a safra também haja incidência destas espécies. </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3634" name="Content Placeholder 2"/>
          <p:cNvSpPr>
            <a:spLocks noGrp="1"/>
          </p:cNvSpPr>
          <p:nvPr>
            <p:ph idx="1"/>
          </p:nvPr>
        </p:nvSpPr>
        <p:spPr/>
        <p:txBody>
          <a:bodyPr/>
          <a:lstStyle/>
          <a:p>
            <a:pPr>
              <a:buFont typeface="Arial" charset="0"/>
              <a:buNone/>
            </a:pPr>
            <a:r>
              <a:rPr lang="pt-BR" sz="2800" b="1" smtClean="0"/>
              <a:t>ÁREA DE REFÚGIO</a:t>
            </a:r>
          </a:p>
          <a:p>
            <a:pPr>
              <a:buFont typeface="Arial" charset="0"/>
              <a:buNone/>
            </a:pPr>
            <a:r>
              <a:rPr lang="pt-BR" sz="2800" smtClean="0"/>
              <a:t> </a:t>
            </a:r>
            <a:r>
              <a:rPr lang="pt-BR" sz="2800" b="1" smtClean="0">
                <a:solidFill>
                  <a:srgbClr val="990000"/>
                </a:solidFill>
              </a:rPr>
              <a:t>CTNBio </a:t>
            </a:r>
          </a:p>
          <a:p>
            <a:endParaRPr lang="pt-BR" sz="2800" b="1" smtClean="0"/>
          </a:p>
          <a:p>
            <a:r>
              <a:rPr lang="pt-BR" sz="2800" b="1" smtClean="0"/>
              <a:t>O cultivo do milho </a:t>
            </a:r>
            <a:r>
              <a:rPr lang="pt-BR" sz="2800" b="1" i="1" smtClean="0"/>
              <a:t>Bt</a:t>
            </a:r>
            <a:r>
              <a:rPr lang="pt-BR" sz="2800" b="1" smtClean="0"/>
              <a:t> em grandes áreas resultará na seleção de biótipos das pragas-alvo resistentes às toxinas do </a:t>
            </a:r>
            <a:r>
              <a:rPr lang="pt-BR" sz="2800" b="1" i="1" smtClean="0"/>
              <a:t>Bt</a:t>
            </a:r>
            <a:r>
              <a:rPr lang="pt-BR" sz="2800" b="1" smtClean="0"/>
              <a:t>. </a:t>
            </a:r>
          </a:p>
        </p:txBody>
      </p:sp>
      <p:sp>
        <p:nvSpPr>
          <p:cNvPr id="453635" name="Title 1"/>
          <p:cNvSpPr>
            <a:spLocks noGrp="1"/>
          </p:cNvSpPr>
          <p:nvPr>
            <p:ph type="title"/>
          </p:nvPr>
        </p:nvSpPr>
        <p:spPr>
          <a:solidFill>
            <a:srgbClr val="C00000"/>
          </a:solidFill>
        </p:spPr>
        <p:txBody>
          <a:bodyPr/>
          <a:lstStyle/>
          <a:p>
            <a:r>
              <a:rPr lang="pt-BR" b="1" smtClean="0">
                <a:solidFill>
                  <a:schemeClr val="bg1"/>
                </a:solidFill>
              </a:rPr>
              <a:t>MIP MILHO</a:t>
            </a: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7362" name="Title 1"/>
          <p:cNvSpPr>
            <a:spLocks noGrp="1"/>
          </p:cNvSpPr>
          <p:nvPr>
            <p:ph type="title"/>
          </p:nvPr>
        </p:nvSpPr>
        <p:spPr>
          <a:solidFill>
            <a:srgbClr val="C00000"/>
          </a:solidFill>
        </p:spPr>
        <p:txBody>
          <a:bodyPr/>
          <a:lstStyle/>
          <a:p>
            <a:r>
              <a:rPr lang="pt-BR" b="1" smtClean="0">
                <a:solidFill>
                  <a:srgbClr val="FFFF00"/>
                </a:solidFill>
              </a:rPr>
              <a:t>MIP MILHO</a:t>
            </a:r>
          </a:p>
        </p:txBody>
      </p:sp>
      <p:sp>
        <p:nvSpPr>
          <p:cNvPr id="527363" name="Content Placeholder 2"/>
          <p:cNvSpPr>
            <a:spLocks noGrp="1"/>
          </p:cNvSpPr>
          <p:nvPr>
            <p:ph idx="1"/>
          </p:nvPr>
        </p:nvSpPr>
        <p:spPr/>
        <p:txBody>
          <a:bodyPr/>
          <a:lstStyle/>
          <a:p>
            <a:r>
              <a:rPr lang="pt-BR" sz="2800" b="1" smtClean="0"/>
              <a:t>Pragas iniciais, na parte aérea da planta</a:t>
            </a:r>
          </a:p>
          <a:p>
            <a:r>
              <a:rPr lang="pt-BR" sz="2800" smtClean="0"/>
              <a:t>Através da alimentação, geralmente da base da plântula, podem aparecer sintomas iniciais que se assemelham à deficiência mineral. </a:t>
            </a:r>
          </a:p>
          <a:p>
            <a:r>
              <a:rPr lang="pt-BR" sz="2800" smtClean="0"/>
              <a:t>A persistência do ataque pode causar a morte da planta. Perfilhamento também é sintoma do ataque de percevejo. </a:t>
            </a: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bg>
      <p:bgPr>
        <a:solidFill>
          <a:srgbClr val="0000FF"/>
        </a:solidFill>
        <a:effectLst/>
      </p:bgPr>
    </p:bg>
    <p:spTree>
      <p:nvGrpSpPr>
        <p:cNvPr id="1" name=""/>
        <p:cNvGrpSpPr/>
        <p:nvPr/>
      </p:nvGrpSpPr>
      <p:grpSpPr>
        <a:xfrm>
          <a:off x="0" y="0"/>
          <a:ext cx="0" cy="0"/>
          <a:chOff x="0" y="0"/>
          <a:chExt cx="0" cy="0"/>
        </a:xfrm>
      </p:grpSpPr>
      <p:sp>
        <p:nvSpPr>
          <p:cNvPr id="528386" name="Rectangle 2"/>
          <p:cNvSpPr>
            <a:spLocks noChangeArrowheads="1"/>
          </p:cNvSpPr>
          <p:nvPr/>
        </p:nvSpPr>
        <p:spPr bwMode="auto">
          <a:xfrm>
            <a:off x="0" y="0"/>
            <a:ext cx="9906000" cy="2286000"/>
          </a:xfrm>
          <a:prstGeom prst="rect">
            <a:avLst/>
          </a:prstGeom>
          <a:solidFill>
            <a:srgbClr val="0000FF"/>
          </a:solidFill>
          <a:ln w="9525">
            <a:noFill/>
            <a:miter lim="800000"/>
            <a:headEnd/>
            <a:tailEnd/>
          </a:ln>
        </p:spPr>
        <p:txBody>
          <a:bodyPr wrap="none" anchor="ctr"/>
          <a:lstStyle/>
          <a:p>
            <a:pPr algn="l" eaLnBrk="0" hangingPunct="0"/>
            <a:endParaRPr lang="pt-BR" sz="500" u="sng">
              <a:solidFill>
                <a:srgbClr val="000000"/>
              </a:solidFill>
            </a:endParaRPr>
          </a:p>
        </p:txBody>
      </p:sp>
      <p:sp>
        <p:nvSpPr>
          <p:cNvPr id="528387" name="Text Box 3"/>
          <p:cNvSpPr txBox="1">
            <a:spLocks noChangeArrowheads="1"/>
          </p:cNvSpPr>
          <p:nvPr/>
        </p:nvSpPr>
        <p:spPr bwMode="auto">
          <a:xfrm>
            <a:off x="4665663" y="188913"/>
            <a:ext cx="463550" cy="6556375"/>
          </a:xfrm>
          <a:prstGeom prst="rect">
            <a:avLst/>
          </a:prstGeom>
          <a:solidFill>
            <a:srgbClr val="990000"/>
          </a:solidFill>
          <a:ln w="38100">
            <a:solidFill>
              <a:srgbClr val="00FFFF"/>
            </a:solidFill>
            <a:miter lim="800000"/>
            <a:headEnd/>
            <a:tailEnd/>
          </a:ln>
        </p:spPr>
        <p:txBody>
          <a:bodyPr wrap="none">
            <a:spAutoFit/>
          </a:bodyPr>
          <a:lstStyle/>
          <a:p>
            <a:pPr algn="l" defTabSz="192088" eaLnBrk="0" hangingPunct="0"/>
            <a:endParaRPr lang="pt-BR" sz="2800" b="1">
              <a:solidFill>
                <a:srgbClr val="FFFF00"/>
              </a:solidFill>
              <a:latin typeface="Arial" charset="0"/>
            </a:endParaRPr>
          </a:p>
          <a:p>
            <a:pPr algn="l" defTabSz="192088" eaLnBrk="0" hangingPunct="0"/>
            <a:r>
              <a:rPr lang="pt-BR" sz="2800" b="1">
                <a:solidFill>
                  <a:srgbClr val="FFFF00"/>
                </a:solidFill>
                <a:latin typeface="Arial" charset="0"/>
              </a:rPr>
              <a:t>P</a:t>
            </a:r>
          </a:p>
          <a:p>
            <a:pPr algn="l" defTabSz="192088" eaLnBrk="0" hangingPunct="0"/>
            <a:r>
              <a:rPr lang="pt-BR" sz="2800" b="1">
                <a:solidFill>
                  <a:srgbClr val="FFFF00"/>
                </a:solidFill>
                <a:latin typeface="Arial" charset="0"/>
              </a:rPr>
              <a:t>L</a:t>
            </a:r>
          </a:p>
          <a:p>
            <a:pPr algn="l" defTabSz="192088" eaLnBrk="0" hangingPunct="0"/>
            <a:r>
              <a:rPr lang="pt-BR" sz="2800" b="1">
                <a:solidFill>
                  <a:srgbClr val="FFFF00"/>
                </a:solidFill>
                <a:latin typeface="Arial" charset="0"/>
              </a:rPr>
              <a:t>A</a:t>
            </a:r>
          </a:p>
          <a:p>
            <a:pPr algn="l" defTabSz="192088" eaLnBrk="0" hangingPunct="0"/>
            <a:r>
              <a:rPr lang="pt-BR" sz="2800" b="1">
                <a:solidFill>
                  <a:srgbClr val="FFFF00"/>
                </a:solidFill>
                <a:latin typeface="Arial" charset="0"/>
              </a:rPr>
              <a:t>N</a:t>
            </a:r>
          </a:p>
          <a:p>
            <a:pPr algn="l" defTabSz="192088" eaLnBrk="0" hangingPunct="0"/>
            <a:r>
              <a:rPr lang="pt-BR" sz="2800" b="1">
                <a:solidFill>
                  <a:srgbClr val="FFFF00"/>
                </a:solidFill>
                <a:latin typeface="Arial" charset="0"/>
              </a:rPr>
              <a:t>T</a:t>
            </a:r>
          </a:p>
          <a:p>
            <a:pPr algn="l" defTabSz="192088" eaLnBrk="0" hangingPunct="0"/>
            <a:r>
              <a:rPr lang="pt-BR" sz="2800" b="1">
                <a:solidFill>
                  <a:srgbClr val="FFFF00"/>
                </a:solidFill>
                <a:latin typeface="Arial" charset="0"/>
              </a:rPr>
              <a:t>A</a:t>
            </a:r>
          </a:p>
          <a:p>
            <a:pPr algn="l" defTabSz="192088" eaLnBrk="0" hangingPunct="0"/>
            <a:r>
              <a:rPr lang="pt-BR" sz="2800" b="1">
                <a:solidFill>
                  <a:srgbClr val="FFFF00"/>
                </a:solidFill>
                <a:latin typeface="Arial" charset="0"/>
              </a:rPr>
              <a:t>S</a:t>
            </a:r>
          </a:p>
          <a:p>
            <a:pPr algn="l" defTabSz="192088" eaLnBrk="0" hangingPunct="0"/>
            <a:endParaRPr lang="pt-BR" sz="2800" b="1">
              <a:solidFill>
                <a:srgbClr val="FFFF00"/>
              </a:solidFill>
              <a:latin typeface="Arial" charset="0"/>
            </a:endParaRPr>
          </a:p>
          <a:p>
            <a:pPr algn="l" defTabSz="192088" eaLnBrk="0" hangingPunct="0"/>
            <a:r>
              <a:rPr lang="pt-BR" sz="2800" b="1">
                <a:solidFill>
                  <a:srgbClr val="FFFF00"/>
                </a:solidFill>
                <a:latin typeface="Arial" charset="0"/>
              </a:rPr>
              <a:t>J</a:t>
            </a:r>
          </a:p>
          <a:p>
            <a:pPr algn="l" defTabSz="192088" eaLnBrk="0" hangingPunct="0"/>
            <a:r>
              <a:rPr lang="pt-BR" sz="2800" b="1">
                <a:solidFill>
                  <a:srgbClr val="FFFF00"/>
                </a:solidFill>
                <a:latin typeface="Arial" charset="0"/>
              </a:rPr>
              <a:t>O</a:t>
            </a:r>
          </a:p>
          <a:p>
            <a:pPr algn="l" defTabSz="192088" eaLnBrk="0" hangingPunct="0"/>
            <a:r>
              <a:rPr lang="pt-BR" sz="2800" b="1">
                <a:solidFill>
                  <a:srgbClr val="FFFF00"/>
                </a:solidFill>
                <a:latin typeface="Arial" charset="0"/>
              </a:rPr>
              <a:t>V</a:t>
            </a:r>
          </a:p>
          <a:p>
            <a:pPr algn="l" defTabSz="192088" eaLnBrk="0" hangingPunct="0"/>
            <a:r>
              <a:rPr lang="pt-BR" sz="2800" b="1">
                <a:solidFill>
                  <a:srgbClr val="FFFF00"/>
                </a:solidFill>
                <a:latin typeface="Arial" charset="0"/>
              </a:rPr>
              <a:t>E</a:t>
            </a:r>
          </a:p>
          <a:p>
            <a:pPr algn="l" defTabSz="192088" eaLnBrk="0" hangingPunct="0"/>
            <a:r>
              <a:rPr lang="pt-BR" sz="2800" b="1">
                <a:solidFill>
                  <a:srgbClr val="FFFF00"/>
                </a:solidFill>
                <a:latin typeface="Arial" charset="0"/>
              </a:rPr>
              <a:t>N</a:t>
            </a:r>
          </a:p>
          <a:p>
            <a:pPr algn="l" defTabSz="192088" eaLnBrk="0" hangingPunct="0"/>
            <a:r>
              <a:rPr lang="pt-BR" sz="2800" b="1">
                <a:solidFill>
                  <a:srgbClr val="FFFF00"/>
                </a:solidFill>
                <a:latin typeface="Arial" charset="0"/>
              </a:rPr>
              <a:t>S</a:t>
            </a:r>
          </a:p>
        </p:txBody>
      </p:sp>
      <p:pic>
        <p:nvPicPr>
          <p:cNvPr id="75783" name="Picture 7" descr="DICHELOPS MELACANTHOS DANOS"/>
          <p:cNvPicPr>
            <a:picLocks noChangeAspect="1" noChangeArrowheads="1"/>
          </p:cNvPicPr>
          <p:nvPr/>
        </p:nvPicPr>
        <p:blipFill>
          <a:blip r:embed="rId3" cstate="email"/>
          <a:srcRect/>
          <a:stretch>
            <a:fillRect/>
          </a:stretch>
        </p:blipFill>
        <p:spPr bwMode="auto">
          <a:xfrm>
            <a:off x="5707063" y="404813"/>
            <a:ext cx="3709987" cy="6121400"/>
          </a:xfrm>
          <a:prstGeom prst="rect">
            <a:avLst/>
          </a:prstGeom>
          <a:noFill/>
          <a:ln w="9525">
            <a:noFill/>
            <a:miter lim="800000"/>
            <a:headEnd/>
            <a:tailEnd/>
          </a:ln>
        </p:spPr>
      </p:pic>
      <p:pic>
        <p:nvPicPr>
          <p:cNvPr id="75784" name="Picture 8" descr="DICHELOPS MELACANTHOS"/>
          <p:cNvPicPr>
            <a:picLocks noChangeAspect="1" noChangeArrowheads="1"/>
          </p:cNvPicPr>
          <p:nvPr/>
        </p:nvPicPr>
        <p:blipFill>
          <a:blip r:embed="rId4" cstate="email"/>
          <a:srcRect/>
          <a:stretch>
            <a:fillRect/>
          </a:stretch>
        </p:blipFill>
        <p:spPr bwMode="auto">
          <a:xfrm>
            <a:off x="506413" y="333375"/>
            <a:ext cx="3798887" cy="6264275"/>
          </a:xfrm>
          <a:prstGeom prst="rect">
            <a:avLst/>
          </a:prstGeom>
          <a:noFill/>
          <a:ln w="9525">
            <a:noFill/>
            <a:miter lim="800000"/>
            <a:headEnd/>
            <a:tailEnd/>
          </a:ln>
        </p:spPr>
      </p:pic>
      <p:sp>
        <p:nvSpPr>
          <p:cNvPr id="75786" name="Text Box 10"/>
          <p:cNvSpPr txBox="1">
            <a:spLocks noChangeArrowheads="1"/>
          </p:cNvSpPr>
          <p:nvPr/>
        </p:nvSpPr>
        <p:spPr bwMode="auto">
          <a:xfrm>
            <a:off x="473075" y="3284538"/>
            <a:ext cx="3862388" cy="523875"/>
          </a:xfrm>
          <a:prstGeom prst="rect">
            <a:avLst/>
          </a:prstGeom>
          <a:solidFill>
            <a:srgbClr val="0000FF"/>
          </a:solidFill>
          <a:ln w="9525">
            <a:noFill/>
            <a:miter lim="800000"/>
            <a:headEnd/>
            <a:tailEnd/>
          </a:ln>
          <a:effectLst/>
        </p:spPr>
        <p:txBody>
          <a:bodyPr wrap="none">
            <a:spAutoFit/>
          </a:bodyPr>
          <a:lstStyle/>
          <a:p>
            <a:pPr algn="l" defTabSz="192088" eaLnBrk="0" hangingPunct="0">
              <a:defRPr/>
            </a:pPr>
            <a:r>
              <a:rPr lang="pt-BR" sz="2800" b="1">
                <a:solidFill>
                  <a:srgbClr val="FFFF00"/>
                </a:solidFill>
                <a:effectLst>
                  <a:outerShdw blurRad="38100" dist="38100" dir="2700000" algn="tl">
                    <a:srgbClr val="000000"/>
                  </a:outerShdw>
                </a:effectLst>
              </a:rPr>
              <a:t>Percevejo barriga verde</a:t>
            </a:r>
          </a:p>
        </p:txBody>
      </p:sp>
      <p:sp>
        <p:nvSpPr>
          <p:cNvPr id="528391" name="Text Box 11"/>
          <p:cNvSpPr txBox="1">
            <a:spLocks noChangeArrowheads="1"/>
          </p:cNvSpPr>
          <p:nvPr/>
        </p:nvSpPr>
        <p:spPr bwMode="auto">
          <a:xfrm>
            <a:off x="5673725" y="333375"/>
            <a:ext cx="3743325" cy="1066800"/>
          </a:xfrm>
          <a:prstGeom prst="rect">
            <a:avLst/>
          </a:prstGeom>
          <a:noFill/>
          <a:ln w="9525">
            <a:noFill/>
            <a:miter lim="800000"/>
            <a:headEnd/>
            <a:tailEnd/>
          </a:ln>
        </p:spPr>
        <p:txBody>
          <a:bodyPr>
            <a:spAutoFit/>
          </a:bodyPr>
          <a:lstStyle/>
          <a:p>
            <a:pPr defTabSz="192088" eaLnBrk="0" hangingPunct="0"/>
            <a:r>
              <a:rPr lang="pt-BR" sz="3200" b="1">
                <a:solidFill>
                  <a:srgbClr val="FFFF00"/>
                </a:solidFill>
                <a:latin typeface="Arial" charset="0"/>
              </a:rPr>
              <a:t>Sugando as folhas e o colmo</a:t>
            </a:r>
          </a:p>
        </p:txBody>
      </p:sp>
      <p:sp>
        <p:nvSpPr>
          <p:cNvPr id="528392" name="TextBox 5"/>
          <p:cNvSpPr txBox="1">
            <a:spLocks noChangeArrowheads="1"/>
          </p:cNvSpPr>
          <p:nvPr/>
        </p:nvSpPr>
        <p:spPr bwMode="auto">
          <a:xfrm>
            <a:off x="461963" y="261938"/>
            <a:ext cx="3502025" cy="523875"/>
          </a:xfrm>
          <a:prstGeom prst="rect">
            <a:avLst/>
          </a:prstGeom>
          <a:noFill/>
          <a:ln w="9525">
            <a:noFill/>
            <a:miter lim="800000"/>
            <a:headEnd/>
            <a:tailEnd/>
          </a:ln>
        </p:spPr>
        <p:txBody>
          <a:bodyPr wrap="none">
            <a:spAutoFit/>
          </a:bodyPr>
          <a:lstStyle/>
          <a:p>
            <a:pPr algn="l"/>
            <a:r>
              <a:rPr lang="pt-BR" sz="2800" b="1">
                <a:solidFill>
                  <a:srgbClr val="FFFF00"/>
                </a:solidFill>
                <a:latin typeface="Arial" charset="0"/>
              </a:rPr>
              <a:t>Praga de superfície</a:t>
            </a: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75784"/>
                                        </p:tgtEl>
                                        <p:attrNameLst>
                                          <p:attrName>style.visibility</p:attrName>
                                        </p:attrNameLst>
                                      </p:cBhvr>
                                      <p:to>
                                        <p:strVal val="visible"/>
                                      </p:to>
                                    </p:set>
                                    <p:animEffect transition="in" filter="box(in)">
                                      <p:cBhvr>
                                        <p:cTn id="7" dur="500"/>
                                        <p:tgtEl>
                                          <p:spTgt spid="75784"/>
                                        </p:tgtEl>
                                      </p:cBhvr>
                                    </p:animEffect>
                                  </p:childTnLst>
                                </p:cTn>
                              </p:par>
                              <p:par>
                                <p:cTn id="8" presetID="4" presetClass="entr" presetSubtype="16" fill="hold" nodeType="withEffect">
                                  <p:stCondLst>
                                    <p:cond delay="0"/>
                                  </p:stCondLst>
                                  <p:childTnLst>
                                    <p:set>
                                      <p:cBhvr>
                                        <p:cTn id="9" dur="1" fill="hold">
                                          <p:stCondLst>
                                            <p:cond delay="0"/>
                                          </p:stCondLst>
                                        </p:cTn>
                                        <p:tgtEl>
                                          <p:spTgt spid="75783"/>
                                        </p:tgtEl>
                                        <p:attrNameLst>
                                          <p:attrName>style.visibility</p:attrName>
                                        </p:attrNameLst>
                                      </p:cBhvr>
                                      <p:to>
                                        <p:strVal val="visible"/>
                                      </p:to>
                                    </p:set>
                                    <p:animEffect transition="in" filter="box(in)">
                                      <p:cBhvr>
                                        <p:cTn id="10" dur="500"/>
                                        <p:tgtEl>
                                          <p:spTgt spid="757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9410" name="Title 1"/>
          <p:cNvSpPr>
            <a:spLocks noGrp="1"/>
          </p:cNvSpPr>
          <p:nvPr>
            <p:ph type="title"/>
          </p:nvPr>
        </p:nvSpPr>
        <p:spPr>
          <a:solidFill>
            <a:srgbClr val="C00000"/>
          </a:solidFill>
        </p:spPr>
        <p:txBody>
          <a:bodyPr/>
          <a:lstStyle/>
          <a:p>
            <a:r>
              <a:rPr lang="pt-BR" b="1" smtClean="0">
                <a:solidFill>
                  <a:srgbClr val="FFFF00"/>
                </a:solidFill>
              </a:rPr>
              <a:t>MIP MILHO</a:t>
            </a:r>
          </a:p>
        </p:txBody>
      </p:sp>
      <p:sp>
        <p:nvSpPr>
          <p:cNvPr id="529411" name="Content Placeholder 2"/>
          <p:cNvSpPr>
            <a:spLocks noGrp="1"/>
          </p:cNvSpPr>
          <p:nvPr>
            <p:ph idx="1"/>
          </p:nvPr>
        </p:nvSpPr>
        <p:spPr/>
        <p:txBody>
          <a:bodyPr/>
          <a:lstStyle/>
          <a:p>
            <a:r>
              <a:rPr lang="pt-BR" sz="2800" smtClean="0"/>
              <a:t>A incidência de tripes tem aumentado no Brasil, tanto no milho convencional como no milho Bt. </a:t>
            </a:r>
          </a:p>
          <a:p>
            <a:pPr>
              <a:buFontTx/>
              <a:buNone/>
            </a:pPr>
            <a:endParaRPr lang="pt-BR" sz="2800" smtClean="0"/>
          </a:p>
          <a:p>
            <a:r>
              <a:rPr lang="pt-BR" sz="2800" smtClean="0"/>
              <a:t>Insetos diminutos são encontrados logo após a emergência da planta, no interior das folhas ainda enroladas. </a:t>
            </a:r>
          </a:p>
          <a:p>
            <a:r>
              <a:rPr lang="pt-BR" sz="2800" smtClean="0"/>
              <a:t>Amarelecimento e seca das folhas são sintomas de ataque de tripes, tanto pelo adulto como pela fase jovem. A presença do inseto tem sido correlacionada com período de seca, mesmo de curta duração.  </a:t>
            </a:r>
          </a:p>
          <a:p>
            <a:endParaRPr lang="pt-BR" sz="2800" smtClean="0"/>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bg>
      <p:bgPr>
        <a:solidFill>
          <a:srgbClr val="800000"/>
        </a:solidFill>
        <a:effectLst/>
      </p:bgPr>
    </p:bg>
    <p:spTree>
      <p:nvGrpSpPr>
        <p:cNvPr id="1" name=""/>
        <p:cNvGrpSpPr/>
        <p:nvPr/>
      </p:nvGrpSpPr>
      <p:grpSpPr>
        <a:xfrm>
          <a:off x="0" y="0"/>
          <a:ext cx="0" cy="0"/>
          <a:chOff x="0" y="0"/>
          <a:chExt cx="0" cy="0"/>
        </a:xfrm>
      </p:grpSpPr>
      <p:pic>
        <p:nvPicPr>
          <p:cNvPr id="530434" name="Picture 10" descr="Figura38.jpg"/>
          <p:cNvPicPr>
            <a:picLocks noChangeAspect="1"/>
          </p:cNvPicPr>
          <p:nvPr/>
        </p:nvPicPr>
        <p:blipFill>
          <a:blip r:embed="rId3" cstate="email"/>
          <a:srcRect/>
          <a:stretch>
            <a:fillRect/>
          </a:stretch>
        </p:blipFill>
        <p:spPr bwMode="auto">
          <a:xfrm>
            <a:off x="-19050" y="0"/>
            <a:ext cx="9925050" cy="6845300"/>
          </a:xfrm>
          <a:prstGeom prst="rect">
            <a:avLst/>
          </a:prstGeom>
          <a:noFill/>
          <a:ln w="9525">
            <a:noFill/>
            <a:miter lim="800000"/>
            <a:headEnd/>
            <a:tailEnd/>
          </a:ln>
        </p:spPr>
      </p:pic>
      <p:sp>
        <p:nvSpPr>
          <p:cNvPr id="530435" name="Text Box 5"/>
          <p:cNvSpPr txBox="1">
            <a:spLocks noChangeArrowheads="1"/>
          </p:cNvSpPr>
          <p:nvPr/>
        </p:nvSpPr>
        <p:spPr bwMode="auto">
          <a:xfrm>
            <a:off x="2373313" y="6262688"/>
            <a:ext cx="4452937" cy="523875"/>
          </a:xfrm>
          <a:prstGeom prst="rect">
            <a:avLst/>
          </a:prstGeom>
          <a:solidFill>
            <a:schemeClr val="tx1"/>
          </a:solidFill>
          <a:ln w="76200">
            <a:solidFill>
              <a:srgbClr val="0000FF"/>
            </a:solidFill>
            <a:miter lim="800000"/>
            <a:headEnd/>
            <a:tailEnd/>
          </a:ln>
        </p:spPr>
        <p:txBody>
          <a:bodyPr wrap="none">
            <a:spAutoFit/>
          </a:bodyPr>
          <a:lstStyle/>
          <a:p>
            <a:pPr algn="l" eaLnBrk="0" hangingPunct="0"/>
            <a:r>
              <a:rPr lang="pt-BR" sz="2800" b="1">
                <a:solidFill>
                  <a:srgbClr val="FFFF00"/>
                </a:solidFill>
              </a:rPr>
              <a:t>Tripes, </a:t>
            </a:r>
            <a:r>
              <a:rPr lang="pt-BR" sz="2800" b="1" i="1">
                <a:solidFill>
                  <a:srgbClr val="FFFF00"/>
                </a:solidFill>
              </a:rPr>
              <a:t>Frankniella williansi</a:t>
            </a:r>
          </a:p>
        </p:txBody>
      </p:sp>
    </p:spTree>
  </p:cSld>
  <p:clrMapOvr>
    <a:masterClrMapping/>
  </p:clrMapOvr>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1458" name="Content Placeholder 2"/>
          <p:cNvSpPr>
            <a:spLocks noGrp="1"/>
          </p:cNvSpPr>
          <p:nvPr>
            <p:ph idx="4294967295"/>
          </p:nvPr>
        </p:nvSpPr>
        <p:spPr>
          <a:xfrm>
            <a:off x="0" y="1981200"/>
            <a:ext cx="8420100" cy="4114800"/>
          </a:xfrm>
        </p:spPr>
        <p:txBody>
          <a:bodyPr/>
          <a:lstStyle/>
          <a:p>
            <a:r>
              <a:rPr lang="pt-BR" sz="2800" b="1" smtClean="0"/>
              <a:t>Pragas iniciais, na parte aérea da planta</a:t>
            </a:r>
          </a:p>
          <a:p>
            <a:r>
              <a:rPr lang="pt-BR" sz="2800" smtClean="0"/>
              <a:t>A lagarta-do-cartucho tem sido muito comum em plantas recém-emergidas. </a:t>
            </a:r>
          </a:p>
          <a:p>
            <a:r>
              <a:rPr lang="pt-BR" sz="2800" smtClean="0"/>
              <a:t>Como a mariposa coloca seus ovos em massa (que podem conter entre 80 e 300 ovos), após a eclosão e antes da migração natural das lagartas, danos severos podem ser verificados na plântula a ponto de causar a morte da mesma. </a:t>
            </a:r>
          </a:p>
        </p:txBody>
      </p:sp>
      <p:sp>
        <p:nvSpPr>
          <p:cNvPr id="4" name="Title 1"/>
          <p:cNvSpPr txBox="1">
            <a:spLocks/>
          </p:cNvSpPr>
          <p:nvPr/>
        </p:nvSpPr>
        <p:spPr>
          <a:xfrm>
            <a:off x="495300" y="274638"/>
            <a:ext cx="8915400" cy="1143000"/>
          </a:xfrm>
          <a:prstGeom prst="rect">
            <a:avLst/>
          </a:prstGeom>
          <a:solidFill>
            <a:srgbClr val="C00000"/>
          </a:solidFill>
        </p:spPr>
        <p:txBody>
          <a:bodyPr/>
          <a:lstStyle/>
          <a:p>
            <a:pPr eaLnBrk="0" hangingPunct="0">
              <a:defRPr/>
            </a:pPr>
            <a:r>
              <a:rPr lang="pt-BR" sz="4400" b="1" kern="0">
                <a:solidFill>
                  <a:srgbClr val="FFFF00"/>
                </a:solidFill>
                <a:latin typeface="+mj-lt"/>
                <a:ea typeface="+mj-ea"/>
                <a:cs typeface="+mj-cs"/>
              </a:rPr>
              <a:t>MIP MILHO</a:t>
            </a:r>
            <a:endParaRPr lang="pt-BR" sz="4400" b="1" kern="0" dirty="0">
              <a:solidFill>
                <a:srgbClr val="FFFF00"/>
              </a:solidFill>
              <a:latin typeface="+mj-lt"/>
              <a:ea typeface="+mj-ea"/>
              <a:cs typeface="+mj-cs"/>
            </a:endParaRPr>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82" name="Title 1"/>
          <p:cNvSpPr>
            <a:spLocks noGrp="1"/>
          </p:cNvSpPr>
          <p:nvPr>
            <p:ph type="title"/>
          </p:nvPr>
        </p:nvSpPr>
        <p:spPr>
          <a:solidFill>
            <a:srgbClr val="C00000"/>
          </a:solidFill>
        </p:spPr>
        <p:txBody>
          <a:bodyPr/>
          <a:lstStyle/>
          <a:p>
            <a:pPr eaLnBrk="1" hangingPunct="1"/>
            <a:r>
              <a:rPr lang="pt-BR" b="1" smtClean="0">
                <a:solidFill>
                  <a:srgbClr val="FFFF00"/>
                </a:solidFill>
              </a:rPr>
              <a:t>MIP MILHO</a:t>
            </a:r>
          </a:p>
        </p:txBody>
      </p:sp>
      <p:sp>
        <p:nvSpPr>
          <p:cNvPr id="532483" name="Content Placeholder 2"/>
          <p:cNvSpPr>
            <a:spLocks noGrp="1"/>
          </p:cNvSpPr>
          <p:nvPr>
            <p:ph idx="1"/>
          </p:nvPr>
        </p:nvSpPr>
        <p:spPr/>
        <p:txBody>
          <a:bodyPr/>
          <a:lstStyle/>
          <a:p>
            <a:pPr eaLnBrk="1" hangingPunct="1"/>
            <a:r>
              <a:rPr lang="pt-BR" sz="2800" b="1" smtClean="0"/>
              <a:t>Controle</a:t>
            </a:r>
          </a:p>
          <a:p>
            <a:pPr eaLnBrk="1" hangingPunct="1"/>
            <a:r>
              <a:rPr lang="pt-BR" sz="2800" smtClean="0"/>
              <a:t>Excesso de população da praga pode por em risco, inclusive, a eficácia de uma cultivar de milho Bt. </a:t>
            </a:r>
          </a:p>
          <a:p>
            <a:pPr eaLnBrk="1" hangingPunct="1"/>
            <a:r>
              <a:rPr lang="pt-BR" sz="2800" smtClean="0"/>
              <a:t>Portanto, conforme já salientado, e considerando a lagarta-do-cartucho a principal praga do milho no Brasil, a escolha correta do tratamento da semente com inseticida sistêmico, seria uma maneira também de proteger a parte aérea da planta por um período de alta suscetibilidade.</a:t>
            </a:r>
          </a:p>
          <a:p>
            <a:pPr eaLnBrk="1" hangingPunct="1"/>
            <a:endParaRPr lang="pt-BR" sz="2800" smtClean="0"/>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33506" name="Picture 2" descr="G:\Imagens\2008-10 (out)\Pseudaletia 258.jpg"/>
          <p:cNvPicPr>
            <a:picLocks noChangeAspect="1" noChangeArrowheads="1"/>
          </p:cNvPicPr>
          <p:nvPr/>
        </p:nvPicPr>
        <p:blipFill>
          <a:blip r:embed="rId3" cstate="email"/>
          <a:srcRect/>
          <a:stretch>
            <a:fillRect/>
          </a:stretch>
        </p:blipFill>
        <p:spPr bwMode="auto">
          <a:xfrm>
            <a:off x="0" y="0"/>
            <a:ext cx="10293350" cy="7126288"/>
          </a:xfrm>
          <a:prstGeom prst="rect">
            <a:avLst/>
          </a:prstGeom>
          <a:noFill/>
          <a:ln w="9525">
            <a:noFill/>
            <a:miter lim="800000"/>
            <a:headEnd/>
            <a:tailEnd/>
          </a:ln>
        </p:spPr>
      </p:pic>
      <p:sp>
        <p:nvSpPr>
          <p:cNvPr id="533507" name="TextBox 2"/>
          <p:cNvSpPr txBox="1">
            <a:spLocks noChangeArrowheads="1"/>
          </p:cNvSpPr>
          <p:nvPr/>
        </p:nvSpPr>
        <p:spPr bwMode="auto">
          <a:xfrm>
            <a:off x="465138" y="214313"/>
            <a:ext cx="5584825" cy="400050"/>
          </a:xfrm>
          <a:prstGeom prst="rect">
            <a:avLst/>
          </a:prstGeom>
          <a:noFill/>
          <a:ln w="9525">
            <a:noFill/>
            <a:miter lim="800000"/>
            <a:headEnd/>
            <a:tailEnd/>
          </a:ln>
        </p:spPr>
        <p:txBody>
          <a:bodyPr wrap="none">
            <a:spAutoFit/>
          </a:bodyPr>
          <a:lstStyle/>
          <a:p>
            <a:pPr algn="l"/>
            <a:r>
              <a:rPr lang="pt-BR" sz="2000" b="1">
                <a:solidFill>
                  <a:srgbClr val="FFFF00"/>
                </a:solidFill>
                <a:latin typeface="Arial" charset="0"/>
                <a:cs typeface="Arial" charset="0"/>
              </a:rPr>
              <a:t>Lagarta-do-cartucho, </a:t>
            </a:r>
            <a:r>
              <a:rPr lang="pt-BR" sz="2000" b="1" i="1">
                <a:solidFill>
                  <a:srgbClr val="FFFF00"/>
                </a:solidFill>
                <a:latin typeface="Arial" charset="0"/>
                <a:cs typeface="Arial" charset="0"/>
              </a:rPr>
              <a:t>Spodoptera</a:t>
            </a:r>
            <a:r>
              <a:rPr lang="pt-BR" sz="2000" b="1">
                <a:solidFill>
                  <a:srgbClr val="FFFF00"/>
                </a:solidFill>
                <a:latin typeface="Arial" charset="0"/>
                <a:cs typeface="Arial" charset="0"/>
              </a:rPr>
              <a:t> </a:t>
            </a:r>
            <a:r>
              <a:rPr lang="pt-BR" sz="2000" b="1" i="1">
                <a:solidFill>
                  <a:srgbClr val="FFFF00"/>
                </a:solidFill>
                <a:latin typeface="Arial" charset="0"/>
                <a:cs typeface="Arial" charset="0"/>
              </a:rPr>
              <a:t>frugiperda</a:t>
            </a:r>
          </a:p>
        </p:txBody>
      </p:sp>
    </p:spTree>
  </p:cSld>
  <p:clrMapOvr>
    <a:masterClrMapping/>
  </p:clrMapOvr>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chemeClr val="bg1"/>
            </a:gs>
            <a:gs pos="100000">
              <a:schemeClr val="bg1">
                <a:gamma/>
                <a:shade val="46275"/>
                <a:invGamma/>
              </a:schemeClr>
            </a:gs>
          </a:gsLst>
          <a:lin ang="0" scaled="1"/>
        </a:gradFill>
        <a:effectLst/>
      </p:bgPr>
    </p:bg>
    <p:spTree>
      <p:nvGrpSpPr>
        <p:cNvPr id="1" name=""/>
        <p:cNvGrpSpPr/>
        <p:nvPr/>
      </p:nvGrpSpPr>
      <p:grpSpPr>
        <a:xfrm>
          <a:off x="0" y="0"/>
          <a:ext cx="0" cy="0"/>
          <a:chOff x="0" y="0"/>
          <a:chExt cx="0" cy="0"/>
        </a:xfrm>
      </p:grpSpPr>
      <p:sp>
        <p:nvSpPr>
          <p:cNvPr id="534530" name="TextBox 27"/>
          <p:cNvSpPr txBox="1">
            <a:spLocks noChangeArrowheads="1"/>
          </p:cNvSpPr>
          <p:nvPr/>
        </p:nvSpPr>
        <p:spPr bwMode="auto">
          <a:xfrm>
            <a:off x="465138" y="357188"/>
            <a:ext cx="9063037" cy="1200150"/>
          </a:xfrm>
          <a:prstGeom prst="rect">
            <a:avLst/>
          </a:prstGeom>
          <a:noFill/>
          <a:ln w="9525">
            <a:noFill/>
            <a:miter lim="800000"/>
            <a:headEnd/>
            <a:tailEnd/>
          </a:ln>
        </p:spPr>
        <p:txBody>
          <a:bodyPr>
            <a:spAutoFit/>
          </a:bodyPr>
          <a:lstStyle/>
          <a:p>
            <a:r>
              <a:rPr lang="pt-BR" sz="3600" b="1">
                <a:solidFill>
                  <a:srgbClr val="FFFF00"/>
                </a:solidFill>
                <a:latin typeface="Arial" charset="0"/>
                <a:cs typeface="Arial" charset="0"/>
              </a:rPr>
              <a:t>Espécie considerada mais importante do milho</a:t>
            </a:r>
            <a:endParaRPr lang="pt-BR" sz="3600" b="1">
              <a:solidFill>
                <a:srgbClr val="FFFFCC"/>
              </a:solidFill>
              <a:latin typeface="Arial" charset="0"/>
              <a:cs typeface="Arial" charset="0"/>
            </a:endParaRPr>
          </a:p>
        </p:txBody>
      </p:sp>
      <p:pic>
        <p:nvPicPr>
          <p:cNvPr id="534531" name="Picture 6" descr="Spodoptera - danos - 19Dez07 069.jpg"/>
          <p:cNvPicPr>
            <a:picLocks noChangeAspect="1"/>
          </p:cNvPicPr>
          <p:nvPr/>
        </p:nvPicPr>
        <p:blipFill>
          <a:blip r:embed="rId4" cstate="email"/>
          <a:srcRect/>
          <a:stretch>
            <a:fillRect/>
          </a:stretch>
        </p:blipFill>
        <p:spPr bwMode="auto">
          <a:xfrm>
            <a:off x="4953000" y="3235325"/>
            <a:ext cx="4819650" cy="3336925"/>
          </a:xfrm>
          <a:prstGeom prst="rect">
            <a:avLst/>
          </a:prstGeom>
          <a:noFill/>
          <a:ln w="76200">
            <a:solidFill>
              <a:schemeClr val="tx1"/>
            </a:solidFill>
            <a:miter lim="800000"/>
            <a:headEnd/>
            <a:tailEnd/>
          </a:ln>
        </p:spPr>
      </p:pic>
      <p:pic>
        <p:nvPicPr>
          <p:cNvPr id="534532" name="Picture 7" descr="Spodoptera folhas raspadas 19Dez07 041.jpg"/>
          <p:cNvPicPr>
            <a:picLocks noChangeAspect="1"/>
          </p:cNvPicPr>
          <p:nvPr/>
        </p:nvPicPr>
        <p:blipFill>
          <a:blip r:embed="rId5" cstate="email"/>
          <a:srcRect/>
          <a:stretch>
            <a:fillRect/>
          </a:stretch>
        </p:blipFill>
        <p:spPr bwMode="auto">
          <a:xfrm>
            <a:off x="211138" y="1949450"/>
            <a:ext cx="4819650" cy="3336925"/>
          </a:xfrm>
          <a:prstGeom prst="rect">
            <a:avLst/>
          </a:prstGeom>
          <a:noFill/>
          <a:ln w="76200">
            <a:solidFill>
              <a:schemeClr val="tx1"/>
            </a:solidFill>
            <a:miter lim="800000"/>
            <a:headEnd/>
            <a:tailEnd/>
          </a:ln>
        </p:spPr>
      </p:pic>
      <p:sp>
        <p:nvSpPr>
          <p:cNvPr id="534533" name="TextBox 10"/>
          <p:cNvSpPr txBox="1">
            <a:spLocks noChangeArrowheads="1"/>
          </p:cNvSpPr>
          <p:nvPr/>
        </p:nvSpPr>
        <p:spPr bwMode="auto">
          <a:xfrm>
            <a:off x="5916613" y="2306638"/>
            <a:ext cx="2833687" cy="461962"/>
          </a:xfrm>
          <a:prstGeom prst="rect">
            <a:avLst/>
          </a:prstGeom>
          <a:noFill/>
          <a:ln w="9525">
            <a:noFill/>
            <a:miter lim="800000"/>
            <a:headEnd/>
            <a:tailEnd/>
          </a:ln>
        </p:spPr>
        <p:txBody>
          <a:bodyPr wrap="none">
            <a:spAutoFit/>
          </a:bodyPr>
          <a:lstStyle/>
          <a:p>
            <a:pPr algn="l"/>
            <a:r>
              <a:rPr lang="pt-BR" b="1">
                <a:solidFill>
                  <a:srgbClr val="FFFFCC"/>
                </a:solidFill>
                <a:latin typeface="Arial" charset="0"/>
                <a:cs typeface="Arial" charset="0"/>
              </a:rPr>
              <a:t>Inseto mastigador</a:t>
            </a:r>
            <a:endParaRPr lang="pt-BR" sz="1800" b="1">
              <a:solidFill>
                <a:srgbClr val="FFFFCC"/>
              </a:solidFill>
              <a:latin typeface="Arial" charset="0"/>
              <a:cs typeface="Arial" charset="0"/>
            </a:endParaRPr>
          </a:p>
        </p:txBody>
      </p:sp>
      <p:sp>
        <p:nvSpPr>
          <p:cNvPr id="534534" name="TextBox 6"/>
          <p:cNvSpPr txBox="1">
            <a:spLocks noChangeArrowheads="1"/>
          </p:cNvSpPr>
          <p:nvPr/>
        </p:nvSpPr>
        <p:spPr bwMode="auto">
          <a:xfrm>
            <a:off x="928688" y="5443538"/>
            <a:ext cx="3327400" cy="1200150"/>
          </a:xfrm>
          <a:prstGeom prst="rect">
            <a:avLst/>
          </a:prstGeom>
          <a:noFill/>
          <a:ln w="9525">
            <a:noFill/>
            <a:miter lim="800000"/>
            <a:headEnd/>
            <a:tailEnd/>
          </a:ln>
        </p:spPr>
        <p:txBody>
          <a:bodyPr>
            <a:spAutoFit/>
          </a:bodyPr>
          <a:lstStyle/>
          <a:p>
            <a:r>
              <a:rPr lang="pt-BR" b="1" i="1">
                <a:solidFill>
                  <a:srgbClr val="FFFFCC"/>
                </a:solidFill>
                <a:latin typeface="Arial" charset="0"/>
                <a:cs typeface="Arial" charset="0"/>
              </a:rPr>
              <a:t>Spodoptera frugiperda</a:t>
            </a:r>
            <a:r>
              <a:rPr lang="pt-BR" b="1" i="1">
                <a:solidFill>
                  <a:srgbClr val="FFFF00"/>
                </a:solidFill>
                <a:latin typeface="Arial" charset="0"/>
                <a:cs typeface="Arial" charset="0"/>
              </a:rPr>
              <a:t>: </a:t>
            </a:r>
            <a:r>
              <a:rPr lang="pt-BR" b="1">
                <a:solidFill>
                  <a:srgbClr val="FFFF00"/>
                </a:solidFill>
                <a:latin typeface="Arial" charset="0"/>
                <a:cs typeface="Arial" charset="0"/>
              </a:rPr>
              <a:t>danos das lagartas</a:t>
            </a:r>
          </a:p>
        </p:txBody>
      </p:sp>
    </p:spTree>
  </p:cSld>
  <p:clrMapOvr>
    <a:overrideClrMapping bg1="dk2" tx1="lt1" bg2="dk1" tx2="lt2" accent1="accent1" accent2="accent2" accent3="accent3" accent4="accent4" accent5="accent5" accent6="accent6" hlink="hlink" folHlink="folHlink"/>
  </p:clrMapOvr>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chemeClr val="bg1"/>
            </a:gs>
            <a:gs pos="100000">
              <a:schemeClr val="bg1">
                <a:gamma/>
                <a:shade val="46275"/>
                <a:invGamma/>
              </a:schemeClr>
            </a:gs>
          </a:gsLst>
          <a:lin ang="0" scaled="1"/>
        </a:gradFill>
        <a:effectLst/>
      </p:bgPr>
    </p:bg>
    <p:spTree>
      <p:nvGrpSpPr>
        <p:cNvPr id="1" name=""/>
        <p:cNvGrpSpPr/>
        <p:nvPr/>
      </p:nvGrpSpPr>
      <p:grpSpPr>
        <a:xfrm>
          <a:off x="0" y="0"/>
          <a:ext cx="0" cy="0"/>
          <a:chOff x="0" y="0"/>
          <a:chExt cx="0" cy="0"/>
        </a:xfrm>
      </p:grpSpPr>
      <p:pic>
        <p:nvPicPr>
          <p:cNvPr id="535554" name="Picture 10" descr="31OUT07 134.jpg"/>
          <p:cNvPicPr>
            <a:picLocks noChangeAspect="1"/>
          </p:cNvPicPr>
          <p:nvPr/>
        </p:nvPicPr>
        <p:blipFill>
          <a:blip r:embed="rId4" cstate="email"/>
          <a:srcRect/>
          <a:stretch>
            <a:fillRect/>
          </a:stretch>
        </p:blipFill>
        <p:spPr bwMode="auto">
          <a:xfrm>
            <a:off x="309563" y="1714500"/>
            <a:ext cx="5897562" cy="4891088"/>
          </a:xfrm>
          <a:prstGeom prst="rect">
            <a:avLst/>
          </a:prstGeom>
          <a:noFill/>
          <a:ln w="76200">
            <a:solidFill>
              <a:schemeClr val="accent1"/>
            </a:solidFill>
            <a:miter lim="800000"/>
            <a:headEnd/>
            <a:tailEnd/>
          </a:ln>
        </p:spPr>
      </p:pic>
      <p:sp>
        <p:nvSpPr>
          <p:cNvPr id="535555" name="TextBox 27"/>
          <p:cNvSpPr txBox="1">
            <a:spLocks noChangeArrowheads="1"/>
          </p:cNvSpPr>
          <p:nvPr/>
        </p:nvSpPr>
        <p:spPr bwMode="auto">
          <a:xfrm>
            <a:off x="465138" y="357188"/>
            <a:ext cx="9063037" cy="1200150"/>
          </a:xfrm>
          <a:prstGeom prst="rect">
            <a:avLst/>
          </a:prstGeom>
          <a:noFill/>
          <a:ln w="9525">
            <a:noFill/>
            <a:miter lim="800000"/>
            <a:headEnd/>
            <a:tailEnd/>
          </a:ln>
        </p:spPr>
        <p:txBody>
          <a:bodyPr>
            <a:spAutoFit/>
          </a:bodyPr>
          <a:lstStyle/>
          <a:p>
            <a:r>
              <a:rPr lang="pt-BR" sz="3600" b="1">
                <a:solidFill>
                  <a:srgbClr val="FFFF00"/>
                </a:solidFill>
                <a:latin typeface="Arial" charset="0"/>
                <a:cs typeface="Arial" charset="0"/>
              </a:rPr>
              <a:t>Espécie considerada mais importante do milho</a:t>
            </a:r>
            <a:endParaRPr lang="pt-BR" sz="3600" b="1">
              <a:solidFill>
                <a:srgbClr val="FFFFCC"/>
              </a:solidFill>
              <a:latin typeface="Arial" charset="0"/>
              <a:cs typeface="Arial" charset="0"/>
            </a:endParaRPr>
          </a:p>
        </p:txBody>
      </p:sp>
      <p:sp>
        <p:nvSpPr>
          <p:cNvPr id="535556" name="TextBox 4"/>
          <p:cNvSpPr txBox="1">
            <a:spLocks noChangeArrowheads="1"/>
          </p:cNvSpPr>
          <p:nvPr/>
        </p:nvSpPr>
        <p:spPr bwMode="auto">
          <a:xfrm>
            <a:off x="6191250" y="3214688"/>
            <a:ext cx="3327400" cy="1200150"/>
          </a:xfrm>
          <a:prstGeom prst="rect">
            <a:avLst/>
          </a:prstGeom>
          <a:noFill/>
          <a:ln w="9525">
            <a:noFill/>
            <a:miter lim="800000"/>
            <a:headEnd/>
            <a:tailEnd/>
          </a:ln>
        </p:spPr>
        <p:txBody>
          <a:bodyPr>
            <a:spAutoFit/>
          </a:bodyPr>
          <a:lstStyle/>
          <a:p>
            <a:r>
              <a:rPr lang="pt-BR" b="1" i="1">
                <a:solidFill>
                  <a:srgbClr val="FFFFCC"/>
                </a:solidFill>
                <a:latin typeface="Arial" charset="0"/>
                <a:cs typeface="Arial" charset="0"/>
              </a:rPr>
              <a:t>Spodoptera frugiperda</a:t>
            </a:r>
            <a:r>
              <a:rPr lang="pt-BR" b="1" i="1">
                <a:solidFill>
                  <a:srgbClr val="FFFF00"/>
                </a:solidFill>
                <a:latin typeface="Arial" charset="0"/>
                <a:cs typeface="Arial" charset="0"/>
              </a:rPr>
              <a:t>: o</a:t>
            </a:r>
            <a:r>
              <a:rPr lang="pt-BR" b="1">
                <a:solidFill>
                  <a:srgbClr val="FFFF00"/>
                </a:solidFill>
                <a:latin typeface="Arial" charset="0"/>
                <a:cs typeface="Arial" charset="0"/>
              </a:rPr>
              <a:t>vos colocados em massa</a:t>
            </a:r>
            <a:endParaRPr lang="pt-BR" b="1" i="1">
              <a:solidFill>
                <a:srgbClr val="FFFF00"/>
              </a:solidFill>
              <a:latin typeface="Arial" charset="0"/>
              <a:cs typeface="Arial" charset="0"/>
            </a:endParaRPr>
          </a:p>
        </p:txBody>
      </p:sp>
      <p:sp>
        <p:nvSpPr>
          <p:cNvPr id="535557" name="TextBox 10"/>
          <p:cNvSpPr txBox="1">
            <a:spLocks noChangeArrowheads="1"/>
          </p:cNvSpPr>
          <p:nvPr/>
        </p:nvSpPr>
        <p:spPr bwMode="auto">
          <a:xfrm>
            <a:off x="6450013" y="2306638"/>
            <a:ext cx="2833687" cy="461962"/>
          </a:xfrm>
          <a:prstGeom prst="rect">
            <a:avLst/>
          </a:prstGeom>
          <a:noFill/>
          <a:ln w="9525">
            <a:noFill/>
            <a:miter lim="800000"/>
            <a:headEnd/>
            <a:tailEnd/>
          </a:ln>
        </p:spPr>
        <p:txBody>
          <a:bodyPr wrap="none">
            <a:spAutoFit/>
          </a:bodyPr>
          <a:lstStyle/>
          <a:p>
            <a:pPr algn="l"/>
            <a:r>
              <a:rPr lang="pt-BR" b="1">
                <a:solidFill>
                  <a:srgbClr val="FFFFCC"/>
                </a:solidFill>
                <a:latin typeface="Arial" charset="0"/>
                <a:cs typeface="Arial" charset="0"/>
              </a:rPr>
              <a:t>Inseto mastigador</a:t>
            </a:r>
            <a:endParaRPr lang="pt-BR" sz="1800" b="1">
              <a:solidFill>
                <a:srgbClr val="FFFFCC"/>
              </a:solidFill>
              <a:latin typeface="Arial" charset="0"/>
              <a:cs typeface="Arial" charset="0"/>
            </a:endParaRPr>
          </a:p>
        </p:txBody>
      </p:sp>
    </p:spTree>
  </p:cSld>
  <p:clrMapOvr>
    <a:overrideClrMapping bg1="dk2" tx1="lt1" bg2="dk1" tx2="lt2" accent1="accent1" accent2="accent2" accent3="accent3" accent4="accent4" accent5="accent5" accent6="accent6" hlink="hlink" folHlink="folHlink"/>
  </p:clrMapOvr>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chemeClr val="bg1"/>
            </a:gs>
            <a:gs pos="100000">
              <a:schemeClr val="bg1">
                <a:gamma/>
                <a:shade val="46275"/>
                <a:invGamma/>
              </a:schemeClr>
            </a:gs>
          </a:gsLst>
          <a:lin ang="0" scaled="1"/>
        </a:gradFill>
        <a:effectLst/>
      </p:bgPr>
    </p:bg>
    <p:spTree>
      <p:nvGrpSpPr>
        <p:cNvPr id="1" name=""/>
        <p:cNvGrpSpPr/>
        <p:nvPr/>
      </p:nvGrpSpPr>
      <p:grpSpPr>
        <a:xfrm>
          <a:off x="0" y="0"/>
          <a:ext cx="0" cy="0"/>
          <a:chOff x="0" y="0"/>
          <a:chExt cx="0" cy="0"/>
        </a:xfrm>
      </p:grpSpPr>
      <p:pic>
        <p:nvPicPr>
          <p:cNvPr id="536578" name="Picture 8" descr="Spodoptera 19Dez07 004.jpg"/>
          <p:cNvPicPr>
            <a:picLocks noChangeAspect="1"/>
          </p:cNvPicPr>
          <p:nvPr/>
        </p:nvPicPr>
        <p:blipFill>
          <a:blip r:embed="rId4" cstate="email"/>
          <a:srcRect/>
          <a:stretch>
            <a:fillRect/>
          </a:stretch>
        </p:blipFill>
        <p:spPr bwMode="auto">
          <a:xfrm>
            <a:off x="153988" y="1571625"/>
            <a:ext cx="6296025" cy="4357688"/>
          </a:xfrm>
          <a:prstGeom prst="rect">
            <a:avLst/>
          </a:prstGeom>
          <a:noFill/>
          <a:ln w="76200">
            <a:solidFill>
              <a:srgbClr val="0000FF"/>
            </a:solidFill>
            <a:miter lim="800000"/>
            <a:headEnd/>
            <a:tailEnd/>
          </a:ln>
        </p:spPr>
      </p:pic>
      <p:pic>
        <p:nvPicPr>
          <p:cNvPr id="536579" name="Picture 9" descr="Spodoptera larva lacri 025.jpg"/>
          <p:cNvPicPr>
            <a:picLocks noChangeAspect="1"/>
          </p:cNvPicPr>
          <p:nvPr/>
        </p:nvPicPr>
        <p:blipFill>
          <a:blip r:embed="rId5" cstate="email"/>
          <a:srcRect/>
          <a:stretch>
            <a:fillRect/>
          </a:stretch>
        </p:blipFill>
        <p:spPr bwMode="auto">
          <a:xfrm>
            <a:off x="5935663" y="1571625"/>
            <a:ext cx="3892550" cy="4357688"/>
          </a:xfrm>
          <a:prstGeom prst="rect">
            <a:avLst/>
          </a:prstGeom>
          <a:noFill/>
          <a:ln w="76200">
            <a:solidFill>
              <a:srgbClr val="0000FF"/>
            </a:solidFill>
            <a:miter lim="800000"/>
            <a:headEnd/>
            <a:tailEnd/>
          </a:ln>
        </p:spPr>
      </p:pic>
      <p:sp>
        <p:nvSpPr>
          <p:cNvPr id="536580" name="TextBox 5"/>
          <p:cNvSpPr txBox="1">
            <a:spLocks noChangeArrowheads="1"/>
          </p:cNvSpPr>
          <p:nvPr/>
        </p:nvSpPr>
        <p:spPr bwMode="auto">
          <a:xfrm>
            <a:off x="0" y="5956300"/>
            <a:ext cx="9906000" cy="830263"/>
          </a:xfrm>
          <a:prstGeom prst="rect">
            <a:avLst/>
          </a:prstGeom>
          <a:noFill/>
          <a:ln w="9525">
            <a:noFill/>
            <a:miter lim="800000"/>
            <a:headEnd/>
            <a:tailEnd/>
          </a:ln>
        </p:spPr>
        <p:txBody>
          <a:bodyPr>
            <a:spAutoFit/>
          </a:bodyPr>
          <a:lstStyle/>
          <a:p>
            <a:r>
              <a:rPr lang="pt-BR" b="1" i="1">
                <a:solidFill>
                  <a:srgbClr val="FFFFCC"/>
                </a:solidFill>
                <a:latin typeface="Arial" charset="0"/>
                <a:cs typeface="Arial" charset="0"/>
              </a:rPr>
              <a:t>Spodoptera frugiperda</a:t>
            </a:r>
            <a:r>
              <a:rPr lang="pt-BR" b="1" i="1">
                <a:solidFill>
                  <a:srgbClr val="FFFF00"/>
                </a:solidFill>
                <a:latin typeface="Arial" charset="0"/>
                <a:cs typeface="Arial" charset="0"/>
              </a:rPr>
              <a:t>: </a:t>
            </a:r>
            <a:r>
              <a:rPr lang="pt-BR" b="1">
                <a:solidFill>
                  <a:srgbClr val="FFFF00"/>
                </a:solidFill>
                <a:latin typeface="Arial" charset="0"/>
                <a:cs typeface="Arial" charset="0"/>
              </a:rPr>
              <a:t>lagartas recém-eclodidas e lagarta mais desenvolvida</a:t>
            </a:r>
          </a:p>
        </p:txBody>
      </p:sp>
      <p:sp>
        <p:nvSpPr>
          <p:cNvPr id="536581" name="TextBox 10"/>
          <p:cNvSpPr txBox="1">
            <a:spLocks noChangeArrowheads="1"/>
          </p:cNvSpPr>
          <p:nvPr/>
        </p:nvSpPr>
        <p:spPr bwMode="auto">
          <a:xfrm>
            <a:off x="6294438" y="1643063"/>
            <a:ext cx="2833687" cy="461962"/>
          </a:xfrm>
          <a:prstGeom prst="rect">
            <a:avLst/>
          </a:prstGeom>
          <a:noFill/>
          <a:ln w="9525">
            <a:noFill/>
            <a:miter lim="800000"/>
            <a:headEnd/>
            <a:tailEnd/>
          </a:ln>
        </p:spPr>
        <p:txBody>
          <a:bodyPr wrap="none">
            <a:spAutoFit/>
          </a:bodyPr>
          <a:lstStyle/>
          <a:p>
            <a:pPr algn="l"/>
            <a:r>
              <a:rPr lang="pt-BR" b="1">
                <a:solidFill>
                  <a:srgbClr val="FFFFCC"/>
                </a:solidFill>
                <a:latin typeface="Arial" charset="0"/>
                <a:cs typeface="Arial" charset="0"/>
              </a:rPr>
              <a:t>Inseto mastigador</a:t>
            </a:r>
            <a:endParaRPr lang="pt-BR" sz="1800" b="1">
              <a:solidFill>
                <a:srgbClr val="FFFFCC"/>
              </a:solidFill>
              <a:latin typeface="Arial" charset="0"/>
              <a:cs typeface="Arial" charset="0"/>
            </a:endParaRPr>
          </a:p>
        </p:txBody>
      </p:sp>
      <p:sp>
        <p:nvSpPr>
          <p:cNvPr id="536582" name="TextBox 27"/>
          <p:cNvSpPr txBox="1">
            <a:spLocks noChangeArrowheads="1"/>
          </p:cNvSpPr>
          <p:nvPr/>
        </p:nvSpPr>
        <p:spPr bwMode="auto">
          <a:xfrm>
            <a:off x="465138" y="357188"/>
            <a:ext cx="9063037" cy="1200150"/>
          </a:xfrm>
          <a:prstGeom prst="rect">
            <a:avLst/>
          </a:prstGeom>
          <a:noFill/>
          <a:ln w="9525">
            <a:noFill/>
            <a:miter lim="800000"/>
            <a:headEnd/>
            <a:tailEnd/>
          </a:ln>
        </p:spPr>
        <p:txBody>
          <a:bodyPr>
            <a:spAutoFit/>
          </a:bodyPr>
          <a:lstStyle/>
          <a:p>
            <a:r>
              <a:rPr lang="pt-BR" sz="3600" b="1">
                <a:solidFill>
                  <a:srgbClr val="FFFF00"/>
                </a:solidFill>
                <a:latin typeface="Arial" charset="0"/>
                <a:cs typeface="Arial" charset="0"/>
              </a:rPr>
              <a:t>Espécie considerada mais importante do milho</a:t>
            </a:r>
            <a:endParaRPr lang="pt-BR" sz="3600" b="1">
              <a:solidFill>
                <a:srgbClr val="FFFFCC"/>
              </a:solidFill>
              <a:latin typeface="Arial" charset="0"/>
              <a:cs typeface="Arial" charset="0"/>
            </a:endParaRPr>
          </a:p>
        </p:txBody>
      </p:sp>
    </p:spTree>
  </p:cSld>
  <p:clrMapOvr>
    <a:overrideClrMapping bg1="dk2" tx1="lt1" bg2="dk1" tx2="lt2" accent1="accent1" accent2="accent2" accent3="accent3" accent4="accent4" accent5="accent5" accent6="accent6" hlink="hlink" folHlink="folHlink"/>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4658" name="Content Placeholder 2"/>
          <p:cNvSpPr>
            <a:spLocks noGrp="1"/>
          </p:cNvSpPr>
          <p:nvPr>
            <p:ph idx="1"/>
          </p:nvPr>
        </p:nvSpPr>
        <p:spPr/>
        <p:txBody>
          <a:bodyPr/>
          <a:lstStyle/>
          <a:p>
            <a:r>
              <a:rPr lang="pt-BR" sz="2800" b="1" smtClean="0"/>
              <a:t>No Brasil, para área de refúgio é recomendada a semeadura de 10% da área cultivada com milho </a:t>
            </a:r>
            <a:r>
              <a:rPr lang="pt-BR" sz="2800" b="1" i="1" smtClean="0"/>
              <a:t>Bt,</a:t>
            </a:r>
            <a:r>
              <a:rPr lang="pt-BR" sz="2800" b="1" smtClean="0"/>
              <a:t> utilizando híbridos não-</a:t>
            </a:r>
            <a:r>
              <a:rPr lang="pt-BR" sz="2800" b="1" i="1" smtClean="0"/>
              <a:t>Bt</a:t>
            </a:r>
            <a:r>
              <a:rPr lang="pt-BR" sz="2800" b="1" smtClean="0"/>
              <a:t>, de igual porte e ciclo e, de preferência, os seus isogênicos. </a:t>
            </a:r>
          </a:p>
          <a:p>
            <a:endParaRPr lang="pt-BR" sz="2800" b="1" smtClean="0"/>
          </a:p>
          <a:p>
            <a:r>
              <a:rPr lang="pt-BR" sz="2800" b="1" smtClean="0">
                <a:solidFill>
                  <a:srgbClr val="990000"/>
                </a:solidFill>
              </a:rPr>
              <a:t>A área de refúgio não deve estar a mais de 800 metros de distância das plantas transgênicas. Essa é a distância máxima verificada pela dispersão dos adultos de </a:t>
            </a:r>
            <a:r>
              <a:rPr lang="pt-BR" sz="2800" b="1" i="1" smtClean="0">
                <a:solidFill>
                  <a:srgbClr val="990000"/>
                </a:solidFill>
              </a:rPr>
              <a:t>S. frugiperda</a:t>
            </a:r>
            <a:r>
              <a:rPr lang="pt-BR" sz="2800" b="1" smtClean="0">
                <a:solidFill>
                  <a:srgbClr val="990000"/>
                </a:solidFill>
              </a:rPr>
              <a:t> no campo. </a:t>
            </a:r>
          </a:p>
        </p:txBody>
      </p:sp>
      <p:sp>
        <p:nvSpPr>
          <p:cNvPr id="454659" name="Title 1"/>
          <p:cNvSpPr>
            <a:spLocks noGrp="1"/>
          </p:cNvSpPr>
          <p:nvPr>
            <p:ph type="title"/>
          </p:nvPr>
        </p:nvSpPr>
        <p:spPr>
          <a:solidFill>
            <a:srgbClr val="C00000"/>
          </a:solidFill>
        </p:spPr>
        <p:txBody>
          <a:bodyPr/>
          <a:lstStyle/>
          <a:p>
            <a:r>
              <a:rPr lang="pt-BR" b="1" smtClean="0">
                <a:solidFill>
                  <a:schemeClr val="bg1"/>
                </a:solidFill>
              </a:rPr>
              <a:t>MIP MILHO</a:t>
            </a:r>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chemeClr val="bg1"/>
            </a:gs>
            <a:gs pos="100000">
              <a:schemeClr val="bg1">
                <a:gamma/>
                <a:shade val="46275"/>
                <a:invGamma/>
              </a:schemeClr>
            </a:gs>
          </a:gsLst>
          <a:lin ang="0" scaled="1"/>
        </a:gradFill>
        <a:effectLst/>
      </p:bgPr>
    </p:bg>
    <p:spTree>
      <p:nvGrpSpPr>
        <p:cNvPr id="1" name=""/>
        <p:cNvGrpSpPr/>
        <p:nvPr/>
      </p:nvGrpSpPr>
      <p:grpSpPr>
        <a:xfrm>
          <a:off x="0" y="0"/>
          <a:ext cx="0" cy="0"/>
          <a:chOff x="0" y="0"/>
          <a:chExt cx="0" cy="0"/>
        </a:xfrm>
      </p:grpSpPr>
      <p:pic>
        <p:nvPicPr>
          <p:cNvPr id="537602" name="Picture 5" descr="Spodoptera larvas 31OUT07 008.jpg"/>
          <p:cNvPicPr>
            <a:picLocks noChangeAspect="1"/>
          </p:cNvPicPr>
          <p:nvPr/>
        </p:nvPicPr>
        <p:blipFill>
          <a:blip r:embed="rId4" cstate="email"/>
          <a:srcRect/>
          <a:stretch>
            <a:fillRect/>
          </a:stretch>
        </p:blipFill>
        <p:spPr bwMode="auto">
          <a:xfrm>
            <a:off x="1754188" y="1643063"/>
            <a:ext cx="7223125" cy="5000625"/>
          </a:xfrm>
          <a:prstGeom prst="rect">
            <a:avLst/>
          </a:prstGeom>
          <a:noFill/>
          <a:ln w="76200">
            <a:solidFill>
              <a:srgbClr val="FFFF00"/>
            </a:solidFill>
            <a:miter lim="800000"/>
            <a:headEnd/>
            <a:tailEnd/>
          </a:ln>
        </p:spPr>
      </p:pic>
      <p:sp>
        <p:nvSpPr>
          <p:cNvPr id="8" name="Right Brace 7"/>
          <p:cNvSpPr/>
          <p:nvPr/>
        </p:nvSpPr>
        <p:spPr>
          <a:xfrm>
            <a:off x="7386638" y="1935163"/>
            <a:ext cx="1049337" cy="4351337"/>
          </a:xfrm>
          <a:prstGeom prst="rightBrace">
            <a:avLst/>
          </a:prstGeom>
          <a:ln w="57150"/>
        </p:spPr>
        <p:style>
          <a:lnRef idx="1">
            <a:schemeClr val="accent2"/>
          </a:lnRef>
          <a:fillRef idx="0">
            <a:schemeClr val="accent2"/>
          </a:fillRef>
          <a:effectRef idx="0">
            <a:schemeClr val="accent2"/>
          </a:effectRef>
          <a:fontRef idx="minor">
            <a:schemeClr val="tx1"/>
          </a:fontRef>
        </p:style>
        <p:txBody>
          <a:bodyPr anchor="ctr"/>
          <a:lstStyle/>
          <a:p>
            <a:pPr>
              <a:defRPr/>
            </a:pPr>
            <a:endParaRPr lang="pt-BR" sz="1800">
              <a:solidFill>
                <a:srgbClr val="FFFFCC"/>
              </a:solidFill>
            </a:endParaRPr>
          </a:p>
        </p:txBody>
      </p:sp>
      <p:sp>
        <p:nvSpPr>
          <p:cNvPr id="537604" name="TextBox 8"/>
          <p:cNvSpPr txBox="1">
            <a:spLocks noChangeArrowheads="1"/>
          </p:cNvSpPr>
          <p:nvPr/>
        </p:nvSpPr>
        <p:spPr bwMode="auto">
          <a:xfrm>
            <a:off x="8589963" y="3916363"/>
            <a:ext cx="1147762" cy="369887"/>
          </a:xfrm>
          <a:prstGeom prst="rect">
            <a:avLst/>
          </a:prstGeom>
          <a:solidFill>
            <a:schemeClr val="bg1"/>
          </a:solidFill>
          <a:ln w="9525">
            <a:noFill/>
            <a:miter lim="800000"/>
            <a:headEnd/>
            <a:tailEnd/>
          </a:ln>
        </p:spPr>
        <p:txBody>
          <a:bodyPr>
            <a:spAutoFit/>
          </a:bodyPr>
          <a:lstStyle/>
          <a:p>
            <a:pPr algn="l"/>
            <a:r>
              <a:rPr lang="pt-BR" sz="1800" b="1">
                <a:solidFill>
                  <a:srgbClr val="FFFFCC"/>
                </a:solidFill>
                <a:latin typeface="Arial" charset="0"/>
                <a:cs typeface="Arial" charset="0"/>
              </a:rPr>
              <a:t>45 mm</a:t>
            </a:r>
          </a:p>
        </p:txBody>
      </p:sp>
      <p:sp>
        <p:nvSpPr>
          <p:cNvPr id="537605" name="TextBox 5"/>
          <p:cNvSpPr txBox="1">
            <a:spLocks noChangeArrowheads="1"/>
          </p:cNvSpPr>
          <p:nvPr/>
        </p:nvSpPr>
        <p:spPr bwMode="auto">
          <a:xfrm>
            <a:off x="1822450" y="5033963"/>
            <a:ext cx="2820988" cy="1323975"/>
          </a:xfrm>
          <a:prstGeom prst="rect">
            <a:avLst/>
          </a:prstGeom>
          <a:noFill/>
          <a:ln w="9525">
            <a:noFill/>
            <a:miter lim="800000"/>
            <a:headEnd/>
            <a:tailEnd/>
          </a:ln>
        </p:spPr>
        <p:txBody>
          <a:bodyPr>
            <a:spAutoFit/>
          </a:bodyPr>
          <a:lstStyle/>
          <a:p>
            <a:r>
              <a:rPr lang="pt-BR" sz="2000" b="1" i="1">
                <a:solidFill>
                  <a:srgbClr val="FFFFCC"/>
                </a:solidFill>
                <a:latin typeface="Arial" charset="0"/>
                <a:cs typeface="Arial" charset="0"/>
              </a:rPr>
              <a:t>Spodoptera frugiperda</a:t>
            </a:r>
            <a:r>
              <a:rPr lang="pt-BR" sz="2000" b="1" i="1">
                <a:solidFill>
                  <a:srgbClr val="FFFF00"/>
                </a:solidFill>
                <a:latin typeface="Arial" charset="0"/>
                <a:cs typeface="Arial" charset="0"/>
              </a:rPr>
              <a:t>: </a:t>
            </a:r>
            <a:r>
              <a:rPr lang="pt-BR" sz="2000" b="1">
                <a:solidFill>
                  <a:srgbClr val="FFFF00"/>
                </a:solidFill>
                <a:latin typeface="Arial" charset="0"/>
                <a:cs typeface="Arial" charset="0"/>
              </a:rPr>
              <a:t>lagartas de diferentes tamanhos</a:t>
            </a:r>
            <a:endParaRPr lang="pt-BR" sz="2000" b="1" i="1">
              <a:solidFill>
                <a:srgbClr val="FFFF00"/>
              </a:solidFill>
              <a:latin typeface="Arial" charset="0"/>
              <a:cs typeface="Arial" charset="0"/>
            </a:endParaRPr>
          </a:p>
        </p:txBody>
      </p:sp>
      <p:sp>
        <p:nvSpPr>
          <p:cNvPr id="537606" name="TextBox 10"/>
          <p:cNvSpPr txBox="1">
            <a:spLocks noChangeArrowheads="1"/>
          </p:cNvSpPr>
          <p:nvPr/>
        </p:nvSpPr>
        <p:spPr bwMode="auto">
          <a:xfrm>
            <a:off x="1857375" y="1785938"/>
            <a:ext cx="2833688" cy="461962"/>
          </a:xfrm>
          <a:prstGeom prst="rect">
            <a:avLst/>
          </a:prstGeom>
          <a:noFill/>
          <a:ln w="9525">
            <a:noFill/>
            <a:miter lim="800000"/>
            <a:headEnd/>
            <a:tailEnd/>
          </a:ln>
        </p:spPr>
        <p:txBody>
          <a:bodyPr wrap="none">
            <a:spAutoFit/>
          </a:bodyPr>
          <a:lstStyle/>
          <a:p>
            <a:pPr algn="l"/>
            <a:r>
              <a:rPr lang="pt-BR" b="1">
                <a:solidFill>
                  <a:srgbClr val="FFFFCC"/>
                </a:solidFill>
                <a:latin typeface="Arial" charset="0"/>
                <a:cs typeface="Arial" charset="0"/>
              </a:rPr>
              <a:t>Inseto mastigador</a:t>
            </a:r>
            <a:endParaRPr lang="pt-BR" sz="1800" b="1">
              <a:solidFill>
                <a:srgbClr val="FFFFCC"/>
              </a:solidFill>
              <a:latin typeface="Arial" charset="0"/>
              <a:cs typeface="Arial" charset="0"/>
            </a:endParaRPr>
          </a:p>
        </p:txBody>
      </p:sp>
      <p:sp>
        <p:nvSpPr>
          <p:cNvPr id="9" name="Left Brace 8"/>
          <p:cNvSpPr/>
          <p:nvPr/>
        </p:nvSpPr>
        <p:spPr>
          <a:xfrm>
            <a:off x="3017838" y="2857500"/>
            <a:ext cx="309562" cy="1071563"/>
          </a:xfrm>
          <a:prstGeom prst="leftBrace">
            <a:avLst/>
          </a:prstGeom>
          <a:ln w="57150">
            <a:solidFill>
              <a:srgbClr val="990000"/>
            </a:solidFill>
          </a:ln>
        </p:spPr>
        <p:style>
          <a:lnRef idx="1">
            <a:schemeClr val="accent1"/>
          </a:lnRef>
          <a:fillRef idx="0">
            <a:schemeClr val="accent1"/>
          </a:fillRef>
          <a:effectRef idx="0">
            <a:schemeClr val="accent1"/>
          </a:effectRef>
          <a:fontRef idx="minor">
            <a:schemeClr val="tx1"/>
          </a:fontRef>
        </p:style>
        <p:txBody>
          <a:bodyPr anchor="ctr"/>
          <a:lstStyle/>
          <a:p>
            <a:pPr>
              <a:defRPr/>
            </a:pPr>
            <a:endParaRPr lang="pt-BR" sz="1800">
              <a:solidFill>
                <a:srgbClr val="FFFFCC"/>
              </a:solidFill>
            </a:endParaRPr>
          </a:p>
        </p:txBody>
      </p:sp>
      <p:sp>
        <p:nvSpPr>
          <p:cNvPr id="537608" name="TextBox 9"/>
          <p:cNvSpPr txBox="1">
            <a:spLocks noChangeArrowheads="1"/>
          </p:cNvSpPr>
          <p:nvPr/>
        </p:nvSpPr>
        <p:spPr bwMode="auto">
          <a:xfrm>
            <a:off x="2012950" y="3143250"/>
            <a:ext cx="989013" cy="461963"/>
          </a:xfrm>
          <a:prstGeom prst="rect">
            <a:avLst/>
          </a:prstGeom>
          <a:noFill/>
          <a:ln w="9525">
            <a:noFill/>
            <a:miter lim="800000"/>
            <a:headEnd/>
            <a:tailEnd/>
          </a:ln>
        </p:spPr>
        <p:txBody>
          <a:bodyPr wrap="none">
            <a:spAutoFit/>
          </a:bodyPr>
          <a:lstStyle/>
          <a:p>
            <a:pPr algn="l"/>
            <a:r>
              <a:rPr lang="pt-BR" b="1">
                <a:solidFill>
                  <a:srgbClr val="FFFFCC"/>
                </a:solidFill>
                <a:latin typeface="Arial" charset="0"/>
                <a:cs typeface="Arial" charset="0"/>
              </a:rPr>
              <a:t>1 mm</a:t>
            </a:r>
          </a:p>
        </p:txBody>
      </p:sp>
      <p:sp>
        <p:nvSpPr>
          <p:cNvPr id="537609" name="TextBox 27"/>
          <p:cNvSpPr txBox="1">
            <a:spLocks noChangeArrowheads="1"/>
          </p:cNvSpPr>
          <p:nvPr/>
        </p:nvSpPr>
        <p:spPr bwMode="auto">
          <a:xfrm>
            <a:off x="465138" y="357188"/>
            <a:ext cx="9063037" cy="1200150"/>
          </a:xfrm>
          <a:prstGeom prst="rect">
            <a:avLst/>
          </a:prstGeom>
          <a:noFill/>
          <a:ln w="9525">
            <a:noFill/>
            <a:miter lim="800000"/>
            <a:headEnd/>
            <a:tailEnd/>
          </a:ln>
        </p:spPr>
        <p:txBody>
          <a:bodyPr>
            <a:spAutoFit/>
          </a:bodyPr>
          <a:lstStyle/>
          <a:p>
            <a:r>
              <a:rPr lang="pt-BR" sz="3600" b="1">
                <a:solidFill>
                  <a:srgbClr val="FFFF00"/>
                </a:solidFill>
                <a:latin typeface="Arial" charset="0"/>
                <a:cs typeface="Arial" charset="0"/>
              </a:rPr>
              <a:t>Espécie considerada mais importante do milho</a:t>
            </a:r>
            <a:endParaRPr lang="pt-BR" sz="3600" b="1">
              <a:solidFill>
                <a:srgbClr val="FFFFCC"/>
              </a:solidFill>
              <a:latin typeface="Arial" charset="0"/>
              <a:cs typeface="Arial" charset="0"/>
            </a:endParaRPr>
          </a:p>
        </p:txBody>
      </p:sp>
    </p:spTree>
  </p:cSld>
  <p:clrMapOvr>
    <a:overrideClrMapping bg1="dk2" tx1="lt1" bg2="dk1" tx2="lt2" accent1="accent1" accent2="accent2" accent3="accent3" accent4="accent4" accent5="accent5" accent6="accent6" hlink="hlink" folHlink="folHlink"/>
  </p:clrMapOvr>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chemeClr val="bg1"/>
            </a:gs>
            <a:gs pos="100000">
              <a:schemeClr val="bg1">
                <a:gamma/>
                <a:shade val="46275"/>
                <a:invGamma/>
              </a:schemeClr>
            </a:gs>
          </a:gsLst>
          <a:lin ang="0" scaled="1"/>
        </a:gradFill>
        <a:effectLst/>
      </p:bgPr>
    </p:bg>
    <p:spTree>
      <p:nvGrpSpPr>
        <p:cNvPr id="1" name=""/>
        <p:cNvGrpSpPr/>
        <p:nvPr/>
      </p:nvGrpSpPr>
      <p:grpSpPr>
        <a:xfrm>
          <a:off x="0" y="0"/>
          <a:ext cx="0" cy="0"/>
          <a:chOff x="0" y="0"/>
          <a:chExt cx="0" cy="0"/>
        </a:xfrm>
      </p:grpSpPr>
      <p:pic>
        <p:nvPicPr>
          <p:cNvPr id="1391618" name="Picture 2"/>
          <p:cNvPicPr>
            <a:picLocks noChangeAspect="1" noChangeArrowheads="1"/>
          </p:cNvPicPr>
          <p:nvPr/>
        </p:nvPicPr>
        <p:blipFill>
          <a:blip r:embed="rId4" cstate="email"/>
          <a:srcRect/>
          <a:stretch>
            <a:fillRect/>
          </a:stretch>
        </p:blipFill>
        <p:spPr bwMode="auto">
          <a:xfrm>
            <a:off x="0" y="0"/>
            <a:ext cx="11376025" cy="7875588"/>
          </a:xfrm>
          <a:prstGeom prst="rect">
            <a:avLst/>
          </a:prstGeom>
          <a:noFill/>
          <a:ln w="9525">
            <a:noFill/>
            <a:miter lim="800000"/>
            <a:headEnd/>
            <a:tailEnd/>
          </a:ln>
          <a:effectLst>
            <a:prstShdw prst="shdw17" dist="17961" dir="2700000">
              <a:schemeClr val="accent1">
                <a:gamma/>
                <a:shade val="60000"/>
                <a:invGamma/>
              </a:schemeClr>
            </a:prstShdw>
          </a:effectLst>
        </p:spPr>
      </p:pic>
    </p:spTree>
  </p:cSld>
  <p:clrMapOvr>
    <a:overrideClrMapping bg1="dk2" tx1="lt1" bg2="dk1" tx2="lt2" accent1="accent1" accent2="accent2" accent3="accent3" accent4="accent4" accent5="accent5" accent6="accent6" hlink="hlink" folHlink="folHlink"/>
  </p:clrMapOvr>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chemeClr val="bg1"/>
            </a:gs>
            <a:gs pos="100000">
              <a:schemeClr val="bg1">
                <a:gamma/>
                <a:shade val="46275"/>
                <a:invGamma/>
              </a:schemeClr>
            </a:gs>
          </a:gsLst>
          <a:lin ang="0" scaled="1"/>
        </a:gradFill>
        <a:effectLst/>
      </p:bgPr>
    </p:bg>
    <p:spTree>
      <p:nvGrpSpPr>
        <p:cNvPr id="1" name=""/>
        <p:cNvGrpSpPr/>
        <p:nvPr/>
      </p:nvGrpSpPr>
      <p:grpSpPr>
        <a:xfrm>
          <a:off x="0" y="0"/>
          <a:ext cx="0" cy="0"/>
          <a:chOff x="0" y="0"/>
          <a:chExt cx="0" cy="0"/>
        </a:xfrm>
      </p:grpSpPr>
      <p:pic>
        <p:nvPicPr>
          <p:cNvPr id="1393666" name="Picture 2"/>
          <p:cNvPicPr>
            <a:picLocks noChangeAspect="1" noChangeArrowheads="1"/>
          </p:cNvPicPr>
          <p:nvPr/>
        </p:nvPicPr>
        <p:blipFill>
          <a:blip r:embed="rId4" cstate="email"/>
          <a:srcRect/>
          <a:stretch>
            <a:fillRect/>
          </a:stretch>
        </p:blipFill>
        <p:spPr bwMode="auto">
          <a:xfrm>
            <a:off x="0" y="0"/>
            <a:ext cx="9906000" cy="6858000"/>
          </a:xfrm>
          <a:prstGeom prst="rect">
            <a:avLst/>
          </a:prstGeom>
          <a:noFill/>
          <a:ln w="9525">
            <a:noFill/>
            <a:miter lim="800000"/>
            <a:headEnd/>
            <a:tailEnd/>
          </a:ln>
          <a:effectLst>
            <a:prstShdw prst="shdw17" dist="17961" dir="2700000">
              <a:schemeClr val="accent1">
                <a:gamma/>
                <a:shade val="60000"/>
                <a:invGamma/>
              </a:schemeClr>
            </a:prstShdw>
          </a:effectLst>
        </p:spPr>
      </p:pic>
    </p:spTree>
  </p:cSld>
  <p:clrMapOvr>
    <a:overrideClrMapping bg1="dk2" tx1="lt1" bg2="dk1" tx2="lt2" accent1="accent1" accent2="accent2" accent3="accent3" accent4="accent4" accent5="accent5" accent6="accent6" hlink="hlink" folHlink="folHlink"/>
  </p:clrMapOvr>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chemeClr val="bg1"/>
            </a:gs>
            <a:gs pos="100000">
              <a:schemeClr val="bg1">
                <a:gamma/>
                <a:shade val="46275"/>
                <a:invGamma/>
              </a:schemeClr>
            </a:gs>
          </a:gsLst>
          <a:lin ang="0" scaled="1"/>
        </a:gradFill>
        <a:effectLst/>
      </p:bgPr>
    </p:bg>
    <p:spTree>
      <p:nvGrpSpPr>
        <p:cNvPr id="1" name=""/>
        <p:cNvGrpSpPr/>
        <p:nvPr/>
      </p:nvGrpSpPr>
      <p:grpSpPr>
        <a:xfrm>
          <a:off x="0" y="0"/>
          <a:ext cx="0" cy="0"/>
          <a:chOff x="0" y="0"/>
          <a:chExt cx="0" cy="0"/>
        </a:xfrm>
      </p:grpSpPr>
      <p:pic>
        <p:nvPicPr>
          <p:cNvPr id="1394690" name="Picture 2"/>
          <p:cNvPicPr>
            <a:picLocks noChangeAspect="1" noChangeArrowheads="1"/>
          </p:cNvPicPr>
          <p:nvPr/>
        </p:nvPicPr>
        <p:blipFill>
          <a:blip r:embed="rId4" cstate="email"/>
          <a:srcRect/>
          <a:stretch>
            <a:fillRect/>
          </a:stretch>
        </p:blipFill>
        <p:spPr bwMode="auto">
          <a:xfrm>
            <a:off x="642938" y="428625"/>
            <a:ext cx="8745537" cy="6054725"/>
          </a:xfrm>
          <a:prstGeom prst="rect">
            <a:avLst/>
          </a:prstGeom>
          <a:noFill/>
          <a:ln w="9525">
            <a:noFill/>
            <a:miter lim="800000"/>
            <a:headEnd/>
            <a:tailEnd/>
          </a:ln>
          <a:effectLst>
            <a:prstShdw prst="shdw17" dist="17961" dir="2700000">
              <a:schemeClr val="accent1">
                <a:gamma/>
                <a:shade val="60000"/>
                <a:invGamma/>
              </a:schemeClr>
            </a:prstShdw>
          </a:effectLst>
        </p:spPr>
      </p:pic>
      <p:sp>
        <p:nvSpPr>
          <p:cNvPr id="540675" name="TextBox 2"/>
          <p:cNvSpPr txBox="1">
            <a:spLocks noChangeArrowheads="1"/>
          </p:cNvSpPr>
          <p:nvPr/>
        </p:nvSpPr>
        <p:spPr bwMode="auto">
          <a:xfrm>
            <a:off x="290513" y="5997575"/>
            <a:ext cx="9228137" cy="646113"/>
          </a:xfrm>
          <a:prstGeom prst="rect">
            <a:avLst/>
          </a:prstGeom>
          <a:solidFill>
            <a:schemeClr val="bg1"/>
          </a:solidFill>
          <a:ln w="9525">
            <a:noFill/>
            <a:miter lim="800000"/>
            <a:headEnd/>
            <a:tailEnd/>
          </a:ln>
        </p:spPr>
        <p:txBody>
          <a:bodyPr>
            <a:spAutoFit/>
          </a:bodyPr>
          <a:lstStyle/>
          <a:p>
            <a:r>
              <a:rPr lang="pt-BR" sz="1800" b="1">
                <a:solidFill>
                  <a:srgbClr val="FFFF00"/>
                </a:solidFill>
                <a:latin typeface="Arial" charset="0"/>
                <a:cs typeface="Arial" charset="0"/>
              </a:rPr>
              <a:t>Lagarta-do-cartucho em milho após ataque inicial em plantas daninhas nas proximidades e migrando para o milho.</a:t>
            </a:r>
          </a:p>
        </p:txBody>
      </p:sp>
      <p:sp>
        <p:nvSpPr>
          <p:cNvPr id="6" name="Oval 5"/>
          <p:cNvSpPr/>
          <p:nvPr/>
        </p:nvSpPr>
        <p:spPr>
          <a:xfrm>
            <a:off x="6500813" y="4789488"/>
            <a:ext cx="646112" cy="49688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pt-BR" sz="1800">
              <a:solidFill>
                <a:srgbClr val="FFFFCC"/>
              </a:solidFill>
            </a:endParaRPr>
          </a:p>
        </p:txBody>
      </p:sp>
      <p:sp>
        <p:nvSpPr>
          <p:cNvPr id="7" name="Oval 6"/>
          <p:cNvSpPr/>
          <p:nvPr/>
        </p:nvSpPr>
        <p:spPr>
          <a:xfrm>
            <a:off x="5184775" y="4714875"/>
            <a:ext cx="647700" cy="49688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pt-BR" sz="1800">
              <a:solidFill>
                <a:srgbClr val="FFFFCC"/>
              </a:solidFill>
            </a:endParaRPr>
          </a:p>
        </p:txBody>
      </p:sp>
      <p:sp>
        <p:nvSpPr>
          <p:cNvPr id="8" name="Oval 7"/>
          <p:cNvSpPr/>
          <p:nvPr/>
        </p:nvSpPr>
        <p:spPr>
          <a:xfrm>
            <a:off x="6810375" y="1074738"/>
            <a:ext cx="646113" cy="49688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pt-BR" sz="1800">
              <a:solidFill>
                <a:srgbClr val="FFFFCC"/>
              </a:solidFill>
            </a:endParaRPr>
          </a:p>
        </p:txBody>
      </p:sp>
      <p:sp>
        <p:nvSpPr>
          <p:cNvPr id="9" name="Oval 8"/>
          <p:cNvSpPr/>
          <p:nvPr/>
        </p:nvSpPr>
        <p:spPr>
          <a:xfrm>
            <a:off x="8253413" y="1428750"/>
            <a:ext cx="646112" cy="49688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pt-BR" sz="1800">
              <a:solidFill>
                <a:srgbClr val="FFFFCC"/>
              </a:solidFill>
            </a:endParaRPr>
          </a:p>
        </p:txBody>
      </p:sp>
      <p:sp>
        <p:nvSpPr>
          <p:cNvPr id="10" name="Oval 9"/>
          <p:cNvSpPr/>
          <p:nvPr/>
        </p:nvSpPr>
        <p:spPr>
          <a:xfrm>
            <a:off x="668338" y="5143500"/>
            <a:ext cx="647700" cy="49688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pt-BR" sz="1800">
              <a:solidFill>
                <a:srgbClr val="FFFFCC"/>
              </a:solidFill>
            </a:endParaRPr>
          </a:p>
        </p:txBody>
      </p:sp>
      <p:sp>
        <p:nvSpPr>
          <p:cNvPr id="11" name="Oval 10"/>
          <p:cNvSpPr/>
          <p:nvPr/>
        </p:nvSpPr>
        <p:spPr>
          <a:xfrm>
            <a:off x="3173413" y="2428875"/>
            <a:ext cx="1779587" cy="164306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pt-BR" sz="1800">
              <a:solidFill>
                <a:srgbClr val="FFFFCC"/>
              </a:solidFill>
            </a:endParaRPr>
          </a:p>
        </p:txBody>
      </p:sp>
    </p:spTree>
  </p:cSld>
  <p:clrMapOvr>
    <a:overrideClrMapping bg1="dk2" tx1="lt1" bg2="dk1" tx2="lt2" accent1="accent1" accent2="accent2" accent3="accent3" accent4="accent4" accent5="accent5" accent6="accent6" hlink="hlink" folHlink="folHlink"/>
  </p:clrMapOvr>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chemeClr val="bg1"/>
            </a:gs>
            <a:gs pos="100000">
              <a:schemeClr val="bg1">
                <a:gamma/>
                <a:shade val="46275"/>
                <a:invGamma/>
              </a:schemeClr>
            </a:gs>
          </a:gsLst>
          <a:lin ang="0" scaled="1"/>
        </a:gradFill>
        <a:effectLst/>
      </p:bgPr>
    </p:bg>
    <p:spTree>
      <p:nvGrpSpPr>
        <p:cNvPr id="1" name=""/>
        <p:cNvGrpSpPr/>
        <p:nvPr/>
      </p:nvGrpSpPr>
      <p:grpSpPr>
        <a:xfrm>
          <a:off x="0" y="0"/>
          <a:ext cx="0" cy="0"/>
          <a:chOff x="0" y="0"/>
          <a:chExt cx="0" cy="0"/>
        </a:xfrm>
      </p:grpSpPr>
      <p:pic>
        <p:nvPicPr>
          <p:cNvPr id="1395714" name="Picture 2"/>
          <p:cNvPicPr>
            <a:picLocks noChangeAspect="1" noChangeArrowheads="1"/>
          </p:cNvPicPr>
          <p:nvPr/>
        </p:nvPicPr>
        <p:blipFill>
          <a:blip r:embed="rId4" cstate="email"/>
          <a:srcRect/>
          <a:stretch>
            <a:fillRect/>
          </a:stretch>
        </p:blipFill>
        <p:spPr bwMode="auto">
          <a:xfrm>
            <a:off x="0" y="0"/>
            <a:ext cx="9906000" cy="6858000"/>
          </a:xfrm>
          <a:prstGeom prst="rect">
            <a:avLst/>
          </a:prstGeom>
          <a:noFill/>
          <a:ln w="9525">
            <a:noFill/>
            <a:miter lim="800000"/>
            <a:headEnd/>
            <a:tailEnd/>
          </a:ln>
          <a:effectLst>
            <a:prstShdw prst="shdw17" dist="17961" dir="2700000">
              <a:schemeClr val="accent1">
                <a:gamma/>
                <a:shade val="60000"/>
                <a:invGamma/>
              </a:schemeClr>
            </a:prstShdw>
          </a:effectLst>
        </p:spPr>
      </p:pic>
    </p:spTree>
  </p:cSld>
  <p:clrMapOvr>
    <a:overrideClrMapping bg1="dk2" tx1="lt1" bg2="dk1" tx2="lt2" accent1="accent1" accent2="accent2" accent3="accent3" accent4="accent4" accent5="accent5" accent6="accent6" hlink="hlink" folHlink="folHlink"/>
  </p:clrMapOvr>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chemeClr val="bg1"/>
            </a:gs>
            <a:gs pos="100000">
              <a:schemeClr val="bg1">
                <a:gamma/>
                <a:shade val="46275"/>
                <a:invGamma/>
              </a:schemeClr>
            </a:gs>
          </a:gsLst>
          <a:lin ang="0" scaled="1"/>
        </a:gradFill>
        <a:effectLst/>
      </p:bgPr>
    </p:bg>
    <p:spTree>
      <p:nvGrpSpPr>
        <p:cNvPr id="1" name=""/>
        <p:cNvGrpSpPr/>
        <p:nvPr/>
      </p:nvGrpSpPr>
      <p:grpSpPr>
        <a:xfrm>
          <a:off x="0" y="0"/>
          <a:ext cx="0" cy="0"/>
          <a:chOff x="0" y="0"/>
          <a:chExt cx="0" cy="0"/>
        </a:xfrm>
      </p:grpSpPr>
      <p:pic>
        <p:nvPicPr>
          <p:cNvPr id="1396738" name="Picture 2"/>
          <p:cNvPicPr>
            <a:picLocks noChangeAspect="1" noChangeArrowheads="1"/>
          </p:cNvPicPr>
          <p:nvPr/>
        </p:nvPicPr>
        <p:blipFill>
          <a:blip r:embed="rId4" cstate="email"/>
          <a:srcRect/>
          <a:stretch>
            <a:fillRect/>
          </a:stretch>
        </p:blipFill>
        <p:spPr bwMode="auto">
          <a:xfrm>
            <a:off x="0" y="0"/>
            <a:ext cx="9906000" cy="6858000"/>
          </a:xfrm>
          <a:prstGeom prst="rect">
            <a:avLst/>
          </a:prstGeom>
          <a:noFill/>
          <a:ln w="9525">
            <a:noFill/>
            <a:miter lim="800000"/>
            <a:headEnd/>
            <a:tailEnd/>
          </a:ln>
          <a:effectLst>
            <a:prstShdw prst="shdw17" dist="17961" dir="2700000">
              <a:schemeClr val="accent1">
                <a:gamma/>
                <a:shade val="60000"/>
                <a:invGamma/>
              </a:schemeClr>
            </a:prstShdw>
          </a:effectLst>
        </p:spPr>
      </p:pic>
    </p:spTree>
  </p:cSld>
  <p:clrMapOvr>
    <a:overrideClrMapping bg1="dk2" tx1="lt1" bg2="dk1" tx2="lt2" accent1="accent1" accent2="accent2" accent3="accent3" accent4="accent4" accent5="accent5" accent6="accent6" hlink="hlink" folHlink="folHlink"/>
  </p:clrMapOvr>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chemeClr val="bg1"/>
            </a:gs>
            <a:gs pos="100000">
              <a:schemeClr val="bg1">
                <a:gamma/>
                <a:shade val="46275"/>
                <a:invGamma/>
              </a:schemeClr>
            </a:gs>
          </a:gsLst>
          <a:lin ang="0" scaled="1"/>
        </a:gradFill>
        <a:effectLst/>
      </p:bgPr>
    </p:bg>
    <p:spTree>
      <p:nvGrpSpPr>
        <p:cNvPr id="1" name=""/>
        <p:cNvGrpSpPr/>
        <p:nvPr/>
      </p:nvGrpSpPr>
      <p:grpSpPr>
        <a:xfrm>
          <a:off x="0" y="0"/>
          <a:ext cx="0" cy="0"/>
          <a:chOff x="0" y="0"/>
          <a:chExt cx="0" cy="0"/>
        </a:xfrm>
      </p:grpSpPr>
      <p:pic>
        <p:nvPicPr>
          <p:cNvPr id="1397762" name="Picture 2"/>
          <p:cNvPicPr>
            <a:picLocks noChangeAspect="1" noChangeArrowheads="1"/>
          </p:cNvPicPr>
          <p:nvPr/>
        </p:nvPicPr>
        <p:blipFill>
          <a:blip r:embed="rId4" cstate="email"/>
          <a:srcRect/>
          <a:stretch>
            <a:fillRect/>
          </a:stretch>
        </p:blipFill>
        <p:spPr bwMode="auto">
          <a:xfrm>
            <a:off x="0" y="0"/>
            <a:ext cx="9906000" cy="6858000"/>
          </a:xfrm>
          <a:prstGeom prst="rect">
            <a:avLst/>
          </a:prstGeom>
          <a:noFill/>
          <a:ln w="9525">
            <a:noFill/>
            <a:miter lim="800000"/>
            <a:headEnd/>
            <a:tailEnd/>
          </a:ln>
          <a:effectLst>
            <a:prstShdw prst="shdw17" dist="17961" dir="2700000">
              <a:schemeClr val="accent1">
                <a:gamma/>
                <a:shade val="60000"/>
                <a:invGamma/>
              </a:schemeClr>
            </a:prstShdw>
          </a:effectLst>
        </p:spPr>
      </p:pic>
    </p:spTree>
  </p:cSld>
  <p:clrMapOvr>
    <a:overrideClrMapping bg1="dk2" tx1="lt1" bg2="dk1" tx2="lt2" accent1="accent1" accent2="accent2" accent3="accent3" accent4="accent4" accent5="accent5" accent6="accent6" hlink="hlink" folHlink="folHlink"/>
  </p:clrMapOvr>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4770" name="Picture 1" descr="Pseudaletia 156.jpg"/>
          <p:cNvPicPr>
            <a:picLocks noChangeAspect="1"/>
          </p:cNvPicPr>
          <p:nvPr/>
        </p:nvPicPr>
        <p:blipFill>
          <a:blip r:embed="rId3" cstate="email"/>
          <a:srcRect/>
          <a:stretch>
            <a:fillRect/>
          </a:stretch>
        </p:blipFill>
        <p:spPr bwMode="auto">
          <a:xfrm>
            <a:off x="774700" y="892175"/>
            <a:ext cx="8512175" cy="5894388"/>
          </a:xfrm>
          <a:prstGeom prst="rect">
            <a:avLst/>
          </a:prstGeom>
          <a:noFill/>
          <a:ln w="9525">
            <a:noFill/>
            <a:miter lim="800000"/>
            <a:headEnd/>
            <a:tailEnd/>
          </a:ln>
        </p:spPr>
      </p:pic>
      <p:sp>
        <p:nvSpPr>
          <p:cNvPr id="544771" name="TextBox 2"/>
          <p:cNvSpPr txBox="1">
            <a:spLocks noChangeArrowheads="1"/>
          </p:cNvSpPr>
          <p:nvPr/>
        </p:nvSpPr>
        <p:spPr bwMode="auto">
          <a:xfrm>
            <a:off x="881063" y="1000125"/>
            <a:ext cx="2624137" cy="523875"/>
          </a:xfrm>
          <a:prstGeom prst="rect">
            <a:avLst/>
          </a:prstGeom>
          <a:noFill/>
          <a:ln w="9525">
            <a:noFill/>
            <a:miter lim="800000"/>
            <a:headEnd/>
            <a:tailEnd/>
          </a:ln>
        </p:spPr>
        <p:txBody>
          <a:bodyPr wrap="none">
            <a:spAutoFit/>
          </a:bodyPr>
          <a:lstStyle/>
          <a:p>
            <a:r>
              <a:rPr lang="pt-BR" sz="2800" b="1">
                <a:solidFill>
                  <a:schemeClr val="bg1"/>
                </a:solidFill>
              </a:rPr>
              <a:t>Capim “Tifton”</a:t>
            </a:r>
          </a:p>
        </p:txBody>
      </p:sp>
    </p:spTree>
  </p:cSld>
  <p:clrMapOvr>
    <a:masterClrMapping/>
  </p:clrMapOvr>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5794" name="Picture 1" descr="Pseudaletia 225.jpg"/>
          <p:cNvPicPr>
            <a:picLocks noChangeAspect="1"/>
          </p:cNvPicPr>
          <p:nvPr/>
        </p:nvPicPr>
        <p:blipFill>
          <a:blip r:embed="rId3" cstate="email"/>
          <a:srcRect/>
          <a:stretch>
            <a:fillRect/>
          </a:stretch>
        </p:blipFill>
        <p:spPr bwMode="auto">
          <a:xfrm>
            <a:off x="928688" y="857250"/>
            <a:ext cx="8048625" cy="5572125"/>
          </a:xfrm>
          <a:prstGeom prst="rect">
            <a:avLst/>
          </a:prstGeom>
          <a:noFill/>
          <a:ln w="9525">
            <a:noFill/>
            <a:miter lim="800000"/>
            <a:headEnd/>
            <a:tailEnd/>
          </a:ln>
        </p:spPr>
      </p:pic>
      <p:sp>
        <p:nvSpPr>
          <p:cNvPr id="545795" name="TextBox 2"/>
          <p:cNvSpPr txBox="1">
            <a:spLocks noChangeArrowheads="1"/>
          </p:cNvSpPr>
          <p:nvPr/>
        </p:nvSpPr>
        <p:spPr bwMode="auto">
          <a:xfrm>
            <a:off x="881063" y="1000125"/>
            <a:ext cx="2624137" cy="523875"/>
          </a:xfrm>
          <a:prstGeom prst="rect">
            <a:avLst/>
          </a:prstGeom>
          <a:noFill/>
          <a:ln w="9525">
            <a:noFill/>
            <a:miter lim="800000"/>
            <a:headEnd/>
            <a:tailEnd/>
          </a:ln>
        </p:spPr>
        <p:txBody>
          <a:bodyPr wrap="none">
            <a:spAutoFit/>
          </a:bodyPr>
          <a:lstStyle/>
          <a:p>
            <a:r>
              <a:rPr lang="pt-BR" sz="2800" b="1">
                <a:solidFill>
                  <a:schemeClr val="bg1"/>
                </a:solidFill>
              </a:rPr>
              <a:t>Capim “Tifton”</a:t>
            </a:r>
          </a:p>
        </p:txBody>
      </p:sp>
    </p:spTree>
  </p:cSld>
  <p:clrMapOvr>
    <a:masterClrMapping/>
  </p:clrMapOvr>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6818" name="Title 2"/>
          <p:cNvSpPr>
            <a:spLocks noGrp="1"/>
          </p:cNvSpPr>
          <p:nvPr>
            <p:ph type="title"/>
          </p:nvPr>
        </p:nvSpPr>
        <p:spPr>
          <a:solidFill>
            <a:srgbClr val="C00000"/>
          </a:solidFill>
        </p:spPr>
        <p:txBody>
          <a:bodyPr/>
          <a:lstStyle/>
          <a:p>
            <a:r>
              <a:rPr lang="pt-BR" smtClean="0">
                <a:solidFill>
                  <a:srgbClr val="FFFF00"/>
                </a:solidFill>
              </a:rPr>
              <a:t>Outras espécies de lagartas?</a:t>
            </a:r>
          </a:p>
        </p:txBody>
      </p:sp>
      <p:sp>
        <p:nvSpPr>
          <p:cNvPr id="546819" name="Content Placeholder 3"/>
          <p:cNvSpPr>
            <a:spLocks noGrp="1"/>
          </p:cNvSpPr>
          <p:nvPr>
            <p:ph idx="1"/>
          </p:nvPr>
        </p:nvSpPr>
        <p:spPr/>
        <p:txBody>
          <a:bodyPr/>
          <a:lstStyle/>
          <a:p>
            <a:r>
              <a:rPr lang="pt-BR" sz="4000" b="1" i="1" smtClean="0">
                <a:solidFill>
                  <a:srgbClr val="FFFF00"/>
                </a:solidFill>
              </a:rPr>
              <a:t>Spodoptera cosmioides</a:t>
            </a:r>
          </a:p>
          <a:p>
            <a:r>
              <a:rPr lang="pt-BR" sz="4000" b="1" i="1" smtClean="0">
                <a:solidFill>
                  <a:srgbClr val="FFFF00"/>
                </a:solidFill>
              </a:rPr>
              <a:t>Spodoptera eridania</a:t>
            </a:r>
          </a:p>
          <a:p>
            <a:r>
              <a:rPr lang="pt-BR" sz="4000" b="1" i="1" smtClean="0">
                <a:solidFill>
                  <a:srgbClr val="FFFF00"/>
                </a:solidFill>
              </a:rPr>
              <a:t>Spodoptera sunia</a:t>
            </a:r>
          </a:p>
          <a:p>
            <a:r>
              <a:rPr lang="pt-BR" sz="4000" b="1" i="1" smtClean="0">
                <a:solidFill>
                  <a:srgbClr val="FFFF00"/>
                </a:solidFill>
              </a:rPr>
              <a:t>Spodoptera ?</a:t>
            </a:r>
          </a:p>
        </p:txBody>
      </p:sp>
    </p:spTree>
  </p:cSld>
  <p:clrMapOvr>
    <a:masterClrMapping/>
  </p:clrMapOvr>
  <p:timing>
    <p:tnLst>
      <p:par>
        <p:cTn id="1" dur="indefinite" restart="never" nodeType="tmRoot"/>
      </p:par>
    </p:tnLst>
  </p:timing>
</p:sld>
</file>

<file path=ppt/theme/_rels/theme12.xml.rels><?xml version="1.0" encoding="UTF-8" standalone="yes"?>
<Relationships xmlns="http://schemas.openxmlformats.org/package/2006/relationships"><Relationship Id="rId1" Type="http://schemas.openxmlformats.org/officeDocument/2006/relationships/image" Target="../media/image8.jpeg"/></Relationships>
</file>

<file path=ppt/theme/_rels/theme36.xml.rels><?xml version="1.0" encoding="UTF-8" standalone="yes"?>
<Relationships xmlns="http://schemas.openxmlformats.org/package/2006/relationships"><Relationship Id="rId1" Type="http://schemas.openxmlformats.org/officeDocument/2006/relationships/image" Target="../media/image11.jpeg"/></Relationships>
</file>

<file path=ppt/theme/_rels/theme39.xml.rels><?xml version="1.0" encoding="UTF-8" standalone="yes"?>
<Relationships xmlns="http://schemas.openxmlformats.org/package/2006/relationships"><Relationship Id="rId1" Type="http://schemas.openxmlformats.org/officeDocument/2006/relationships/image" Target="../media/image11.jpeg"/></Relationships>
</file>

<file path=ppt/theme/_rels/themeOverride27.xml.rels><?xml version="1.0" encoding="UTF-8" standalone="yes"?>
<Relationships xmlns="http://schemas.openxmlformats.org/package/2006/relationships"><Relationship Id="rId1" Type="http://schemas.openxmlformats.org/officeDocument/2006/relationships/image" Target="../media/image11.jpeg"/></Relationships>
</file>

<file path=ppt/theme/_rels/themeOverride28.xml.rels><?xml version="1.0" encoding="UTF-8" standalone="yes"?>
<Relationships xmlns="http://schemas.openxmlformats.org/package/2006/relationships"><Relationship Id="rId1" Type="http://schemas.openxmlformats.org/officeDocument/2006/relationships/image" Target="../media/image11.jpeg"/></Relationships>
</file>

<file path=ppt/theme/_rels/themeOverride39.xml.rels><?xml version="1.0" encoding="UTF-8" standalone="yes"?>
<Relationships xmlns="http://schemas.openxmlformats.org/package/2006/relationships"><Relationship Id="rId1" Type="http://schemas.openxmlformats.org/officeDocument/2006/relationships/image" Target="../media/image11.jpeg"/></Relationships>
</file>

<file path=ppt/theme/theme1.xml><?xml version="1.0" encoding="utf-8"?>
<a:theme xmlns:a="http://schemas.openxmlformats.org/drawingml/2006/main" name="Estrutura padrão">
  <a:themeElements>
    <a:clrScheme name="Estrutura padrão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Estrutura padrão">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pt-BR"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pt-BR"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Estrutura padrão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Estrutura padrão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Estrutura padrão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Estrutura padrão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Estrutura padrão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Estrutura padrão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Estrutura padrão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9_Design padrão">
  <a:themeElements>
    <a:clrScheme name="Design padrã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sign padrã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sign padrã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sign padrã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sign padrã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sign padrã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sign padrã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sign padrã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sign padrã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sign padrã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sign padrã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sign padrã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sign padrã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sign padrã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0_Design padrão">
  <a:themeElements>
    <a:clrScheme name="3_Design padrão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3_Design padrão">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192088" rtl="0" eaLnBrk="0" fontAlgn="base" latinLnBrk="0" hangingPunct="0">
          <a:lnSpc>
            <a:spcPct val="100000"/>
          </a:lnSpc>
          <a:spcBef>
            <a:spcPct val="0"/>
          </a:spcBef>
          <a:spcAft>
            <a:spcPct val="0"/>
          </a:spcAft>
          <a:buClrTx/>
          <a:buSzTx/>
          <a:buFontTx/>
          <a:buNone/>
          <a:tabLst/>
          <a:defRPr kumimoji="0" lang="pt-BR" sz="500" b="0" i="0" u="sng"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192088" rtl="0" eaLnBrk="0" fontAlgn="base" latinLnBrk="0" hangingPunct="0">
          <a:lnSpc>
            <a:spcPct val="100000"/>
          </a:lnSpc>
          <a:spcBef>
            <a:spcPct val="0"/>
          </a:spcBef>
          <a:spcAft>
            <a:spcPct val="0"/>
          </a:spcAft>
          <a:buClrTx/>
          <a:buSzTx/>
          <a:buFontTx/>
          <a:buNone/>
          <a:tabLst/>
          <a:defRPr kumimoji="0" lang="pt-BR" sz="500" b="0" i="0" u="sng" strike="noStrike" cap="none" normalizeH="0" baseline="0" smtClean="0">
            <a:ln>
              <a:noFill/>
            </a:ln>
            <a:solidFill>
              <a:schemeClr val="tx1"/>
            </a:solidFill>
            <a:effectLst/>
            <a:latin typeface="Times New Roman" pitchFamily="18" charset="0"/>
          </a:defRPr>
        </a:defPPr>
      </a:lstStyle>
    </a:lnDef>
  </a:objectDefaults>
  <a:extraClrSchemeLst>
    <a:extraClrScheme>
      <a:clrScheme name="3_Design padrão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3_Design padrão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3_Design padrão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3_Design padrão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3_Design padrão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3_Design padrão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3_Design padrão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_Module">
  <a:themeElements>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extraClrSchemeLst/>
</a:theme>
</file>

<file path=ppt/theme/theme13.xml><?xml version="1.0" encoding="utf-8"?>
<a:theme xmlns:a="http://schemas.openxmlformats.org/drawingml/2006/main" name="16_Design padrão">
  <a:themeElements>
    <a:clrScheme name="Design padrão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sign padrão">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76200" cap="flat" cmpd="sng" algn="ctr">
          <a:solidFill>
            <a:srgbClr val="FF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pt-BR"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w="76200" cap="flat" cmpd="sng" algn="ctr">
          <a:solidFill>
            <a:srgbClr val="FF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pt-BR"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sign padrão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sign padrão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sign padrão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sign padrão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sign padrão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sign padrão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sign padrão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_Tema do Office">
  <a:themeElements>
    <a:clrScheme name="Tema do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ema do Office">
      <a:majorFont>
        <a:latin typeface="Times New Roman"/>
        <a:ea typeface=""/>
        <a:cs typeface=""/>
      </a:majorFont>
      <a:minorFont>
        <a:latin typeface="Times New Roman"/>
        <a:ea typeface=""/>
        <a:cs typeface=""/>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pt-BR"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pt-BR"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Tema do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ema do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ema do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ema do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ema do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ema do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ema do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7_Estrutura padrão">
  <a:themeElements>
    <a:clrScheme name="Estrutura padrão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Estrutura padrão">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trutura padrão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Estrutura padrão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Estrutura padrão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Estrutura padrão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Estrutura padrão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Estrutura padrão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Estrutura padrão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4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4_Design padrão">
  <a:themeElements>
    <a:clrScheme name="1_Design padrão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sign padrão">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sign padrão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sign padrão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sign padrão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sign padrão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sign padrão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sign padrão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sign padrão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7_Design padrão">
  <a:themeElements>
    <a:clrScheme name="6_Design padrã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6_Design padrã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192088" rtl="0" eaLnBrk="0" fontAlgn="base" latinLnBrk="0" hangingPunct="0">
          <a:lnSpc>
            <a:spcPct val="100000"/>
          </a:lnSpc>
          <a:spcBef>
            <a:spcPct val="0"/>
          </a:spcBef>
          <a:spcAft>
            <a:spcPct val="0"/>
          </a:spcAft>
          <a:buClrTx/>
          <a:buSzTx/>
          <a:buFontTx/>
          <a:buNone/>
          <a:tabLst/>
          <a:defRPr kumimoji="0" lang="pt-BR" sz="500" b="0" i="0" u="sng"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192088" rtl="0" eaLnBrk="0" fontAlgn="base" latinLnBrk="0" hangingPunct="0">
          <a:lnSpc>
            <a:spcPct val="100000"/>
          </a:lnSpc>
          <a:spcBef>
            <a:spcPct val="0"/>
          </a:spcBef>
          <a:spcAft>
            <a:spcPct val="0"/>
          </a:spcAft>
          <a:buClrTx/>
          <a:buSzTx/>
          <a:buFontTx/>
          <a:buNone/>
          <a:tabLst/>
          <a:defRPr kumimoji="0" lang="pt-BR" sz="500" b="0" i="0" u="sng" strike="noStrike" cap="none" normalizeH="0" baseline="0" smtClean="0">
            <a:ln>
              <a:noFill/>
            </a:ln>
            <a:solidFill>
              <a:schemeClr val="tx1"/>
            </a:solidFill>
            <a:effectLst/>
            <a:latin typeface="Times New Roman" pitchFamily="18" charset="0"/>
          </a:defRPr>
        </a:defPPr>
      </a:lstStyle>
    </a:lnDef>
  </a:objectDefaults>
  <a:extraClrSchemeLst>
    <a:extraClrScheme>
      <a:clrScheme name="6_Design padrã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6_Design padrã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6_Design padrã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6_Design padrã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6_Design padrã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6_Design padrã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6_Design padrã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6_Design padrã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6_Design padrã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6_Design padrã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6_Design padrã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6_Design padrã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Design padrão">
  <a:themeElements>
    <a:clrScheme name="1_Design padrão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sign padrão">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sign padrão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sign padrão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sign padrão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sign padrão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sign padrão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sign padrão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sign padrão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Tema do Office">
  <a:themeElements>
    <a:clrScheme name="Tema do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ema do Office">
      <a:majorFont>
        <a:latin typeface="Times New Roman"/>
        <a:ea typeface=""/>
        <a:cs typeface=""/>
      </a:majorFont>
      <a:minorFont>
        <a:latin typeface="Times New Roman"/>
        <a:ea typeface=""/>
        <a:cs typeface=""/>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pt-BR"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pt-BR"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Tema do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ema do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ema do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ema do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ema do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ema do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ema do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1_Design padrão">
  <a:themeElements>
    <a:clrScheme name="2_Design padrã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sign padrã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192088" rtl="0" eaLnBrk="0" fontAlgn="base" latinLnBrk="0" hangingPunct="0">
          <a:lnSpc>
            <a:spcPct val="100000"/>
          </a:lnSpc>
          <a:spcBef>
            <a:spcPct val="0"/>
          </a:spcBef>
          <a:spcAft>
            <a:spcPct val="0"/>
          </a:spcAft>
          <a:buClrTx/>
          <a:buSzTx/>
          <a:buFontTx/>
          <a:buNone/>
          <a:tabLst/>
          <a:defRPr kumimoji="0" lang="pt-BR" sz="500" b="0" i="0" u="sng"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192088" rtl="0" eaLnBrk="0" fontAlgn="base" latinLnBrk="0" hangingPunct="0">
          <a:lnSpc>
            <a:spcPct val="100000"/>
          </a:lnSpc>
          <a:spcBef>
            <a:spcPct val="0"/>
          </a:spcBef>
          <a:spcAft>
            <a:spcPct val="0"/>
          </a:spcAft>
          <a:buClrTx/>
          <a:buSzTx/>
          <a:buFontTx/>
          <a:buNone/>
          <a:tabLst/>
          <a:defRPr kumimoji="0" lang="pt-BR" sz="500" b="0" i="0" u="sng" strike="noStrike" cap="none" normalizeH="0" baseline="0" smtClean="0">
            <a:ln>
              <a:noFill/>
            </a:ln>
            <a:solidFill>
              <a:schemeClr val="tx1"/>
            </a:solidFill>
            <a:effectLst/>
            <a:latin typeface="Times New Roman" pitchFamily="18" charset="0"/>
          </a:defRPr>
        </a:defPPr>
      </a:lstStyle>
    </a:lnDef>
  </a:objectDefaults>
  <a:extraClrSchemeLst>
    <a:extraClrScheme>
      <a:clrScheme name="2_Design padrã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sign padrã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sign padrã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sign padrã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sign padrã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sign padrã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sign padrã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sign padrã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sign padrã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sign padrã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sign padrã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sign padrã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27_Design padrão">
  <a:themeElements>
    <a:clrScheme name="">
      <a:dk1>
        <a:srgbClr val="000000"/>
      </a:dk1>
      <a:lt1>
        <a:srgbClr val="FFFFFF"/>
      </a:lt1>
      <a:dk2>
        <a:srgbClr val="04617B"/>
      </a:dk2>
      <a:lt2>
        <a:srgbClr val="DBF5F9"/>
      </a:lt2>
      <a:accent1>
        <a:srgbClr val="0F6FC6"/>
      </a:accent1>
      <a:accent2>
        <a:srgbClr val="009DD9"/>
      </a:accent2>
      <a:accent3>
        <a:srgbClr val="FFFFFF"/>
      </a:accent3>
      <a:accent4>
        <a:srgbClr val="000000"/>
      </a:accent4>
      <a:accent5>
        <a:srgbClr val="AABBDF"/>
      </a:accent5>
      <a:accent6>
        <a:srgbClr val="008EC4"/>
      </a:accent6>
      <a:hlink>
        <a:srgbClr val="E2D700"/>
      </a:hlink>
      <a:folHlink>
        <a:srgbClr val="85DFD0"/>
      </a:folHlink>
    </a:clrScheme>
    <a:fontScheme name="26_Design padrão">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6_Design padrã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6_Design padrã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6_Design padrã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6_Design padrã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6_Design padrã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6_Design padrã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6_Design padrã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6_Design padrã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6_Design padrã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6_Design padrã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6_Design padrã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6_Design padrã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12_Design padrão">
  <a:themeElements>
    <a:clrScheme name="Design padrã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sign padrã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sign padrã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sign padrã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sign padrã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sign padrã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sign padrã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sign padrã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sign padrã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sign padrã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sign padrã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sign padrã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sign padrã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sign padrã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3_Apresentação em branco">
  <a:themeElements>
    <a:clrScheme name="2_Apresentação em branco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2_Apresentação em branco">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Apresentação em branco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Apresentação em branco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_Apresentação em branco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Apresentação em branco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Apresentação em branco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Apresentação em branco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_Apresentação em branco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13_Design padrão">
  <a:themeElements>
    <a:clrScheme name="Design padrã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sign padrã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sign padrã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sign padrã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sign padrã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sign padrã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sign padrã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sign padrã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sign padrã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sign padrã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sign padrã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sign padrã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sign padrã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sign padrã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6_Apresentação em branco">
  <a:themeElements>
    <a:clrScheme name="3_Apresentação em branco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3_Apresentação em branco">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_Apresentação em branco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3_Apresentação em branco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3_Apresentação em branco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3_Apresentação em branco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3_Apresentação em branco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3_Apresentação em branco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3_Apresentação em branco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10_Estrutura padrão">
  <a:themeElements>
    <a:clrScheme name="4_Estrutura padrão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4_Estrutura padrão">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192088" rtl="0" eaLnBrk="0" fontAlgn="base" latinLnBrk="0" hangingPunct="0">
          <a:lnSpc>
            <a:spcPct val="100000"/>
          </a:lnSpc>
          <a:spcBef>
            <a:spcPct val="0"/>
          </a:spcBef>
          <a:spcAft>
            <a:spcPct val="0"/>
          </a:spcAft>
          <a:buClrTx/>
          <a:buSzTx/>
          <a:buFontTx/>
          <a:buNone/>
          <a:tabLst/>
          <a:defRPr kumimoji="0" lang="pt-BR" sz="500" b="0" i="0" u="sng"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192088" rtl="0" eaLnBrk="0" fontAlgn="base" latinLnBrk="0" hangingPunct="0">
          <a:lnSpc>
            <a:spcPct val="100000"/>
          </a:lnSpc>
          <a:spcBef>
            <a:spcPct val="0"/>
          </a:spcBef>
          <a:spcAft>
            <a:spcPct val="0"/>
          </a:spcAft>
          <a:buClrTx/>
          <a:buSzTx/>
          <a:buFontTx/>
          <a:buNone/>
          <a:tabLst/>
          <a:defRPr kumimoji="0" lang="pt-BR" sz="500" b="0" i="0" u="sng" strike="noStrike" cap="none" normalizeH="0" baseline="0" smtClean="0">
            <a:ln>
              <a:noFill/>
            </a:ln>
            <a:solidFill>
              <a:schemeClr val="tx1"/>
            </a:solidFill>
            <a:effectLst/>
            <a:latin typeface="Times New Roman" pitchFamily="18" charset="0"/>
          </a:defRPr>
        </a:defPPr>
      </a:lstStyle>
    </a:lnDef>
  </a:objectDefaults>
  <a:extraClrSchemeLst>
    <a:extraClrScheme>
      <a:clrScheme name="4_Estrutura padrão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4_Estrutura padrão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4_Estrutura padrão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4_Estrutura padrão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4_Estrutura padrão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4_Estrutura padrão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4_Estrutura padrão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9.xml><?xml version="1.0" encoding="utf-8"?>
<a:theme xmlns:a="http://schemas.openxmlformats.org/drawingml/2006/main" name="12_Estrutura padrão">
  <a:themeElements>
    <a:clrScheme name="4_Estrutura padrão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4_Estrutura padrão">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192088" rtl="0" eaLnBrk="0" fontAlgn="base" latinLnBrk="0" hangingPunct="0">
          <a:lnSpc>
            <a:spcPct val="100000"/>
          </a:lnSpc>
          <a:spcBef>
            <a:spcPct val="0"/>
          </a:spcBef>
          <a:spcAft>
            <a:spcPct val="0"/>
          </a:spcAft>
          <a:buClrTx/>
          <a:buSzTx/>
          <a:buFontTx/>
          <a:buNone/>
          <a:tabLst/>
          <a:defRPr kumimoji="0" lang="pt-BR" sz="500" b="0" i="0" u="sng"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192088" rtl="0" eaLnBrk="0" fontAlgn="base" latinLnBrk="0" hangingPunct="0">
          <a:lnSpc>
            <a:spcPct val="100000"/>
          </a:lnSpc>
          <a:spcBef>
            <a:spcPct val="0"/>
          </a:spcBef>
          <a:spcAft>
            <a:spcPct val="0"/>
          </a:spcAft>
          <a:buClrTx/>
          <a:buSzTx/>
          <a:buFontTx/>
          <a:buNone/>
          <a:tabLst/>
          <a:defRPr kumimoji="0" lang="pt-BR" sz="500" b="0" i="0" u="sng" strike="noStrike" cap="none" normalizeH="0" baseline="0" smtClean="0">
            <a:ln>
              <a:noFill/>
            </a:ln>
            <a:solidFill>
              <a:schemeClr val="tx1"/>
            </a:solidFill>
            <a:effectLst/>
            <a:latin typeface="Times New Roman" pitchFamily="18" charset="0"/>
          </a:defRPr>
        </a:defPPr>
      </a:lstStyle>
    </a:lnDef>
  </a:objectDefaults>
  <a:extraClrSchemeLst>
    <a:extraClrScheme>
      <a:clrScheme name="4_Estrutura padrão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4_Estrutura padrão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4_Estrutura padrão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4_Estrutura padrão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4_Estrutura padrão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4_Estrutura padrão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4_Estrutura padrão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Apresentação em branco">
  <a:themeElements>
    <a:clrScheme name="Apresentação em branco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Apresentação em branco">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Apresentação em branco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Apresentação em branco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Apresentação em branco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Apresentação em branco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Apresentação em branco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Apresentação em branco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Apresentação em branco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15_Design padrão">
  <a:themeElements>
    <a:clrScheme name="8_Design padrã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8_Design padrã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192088" rtl="0" eaLnBrk="0" fontAlgn="base" latinLnBrk="0" hangingPunct="0">
          <a:lnSpc>
            <a:spcPct val="100000"/>
          </a:lnSpc>
          <a:spcBef>
            <a:spcPct val="0"/>
          </a:spcBef>
          <a:spcAft>
            <a:spcPct val="0"/>
          </a:spcAft>
          <a:buClrTx/>
          <a:buSzTx/>
          <a:buFontTx/>
          <a:buNone/>
          <a:tabLst/>
          <a:defRPr kumimoji="0" lang="pt-BR" sz="500" b="0" i="0" u="sng"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192088" rtl="0" eaLnBrk="0" fontAlgn="base" latinLnBrk="0" hangingPunct="0">
          <a:lnSpc>
            <a:spcPct val="100000"/>
          </a:lnSpc>
          <a:spcBef>
            <a:spcPct val="0"/>
          </a:spcBef>
          <a:spcAft>
            <a:spcPct val="0"/>
          </a:spcAft>
          <a:buClrTx/>
          <a:buSzTx/>
          <a:buFontTx/>
          <a:buNone/>
          <a:tabLst/>
          <a:defRPr kumimoji="0" lang="pt-BR" sz="500" b="0" i="0" u="sng" strike="noStrike" cap="none" normalizeH="0" baseline="0" smtClean="0">
            <a:ln>
              <a:noFill/>
            </a:ln>
            <a:solidFill>
              <a:schemeClr val="tx1"/>
            </a:solidFill>
            <a:effectLst/>
            <a:latin typeface="Times New Roman" pitchFamily="18" charset="0"/>
          </a:defRPr>
        </a:defPPr>
      </a:lstStyle>
    </a:lnDef>
  </a:objectDefaults>
  <a:extraClrSchemeLst>
    <a:extraClrScheme>
      <a:clrScheme name="8_Design padrã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8_Design padrã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8_Design padrã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8_Design padrã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8_Design padrã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8_Design padrã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8_Design padrã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8_Design padrã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8_Design padrã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8_Design padrã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8_Design padrã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8_Design padrã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13_Estrutura padrão">
  <a:themeElements>
    <a:clrScheme name="4_Estrutura padrão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4_Estrutura padrão">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192088" rtl="0" eaLnBrk="0" fontAlgn="base" latinLnBrk="0" hangingPunct="0">
          <a:lnSpc>
            <a:spcPct val="100000"/>
          </a:lnSpc>
          <a:spcBef>
            <a:spcPct val="0"/>
          </a:spcBef>
          <a:spcAft>
            <a:spcPct val="0"/>
          </a:spcAft>
          <a:buClrTx/>
          <a:buSzTx/>
          <a:buFontTx/>
          <a:buNone/>
          <a:tabLst/>
          <a:defRPr kumimoji="0" lang="pt-BR" sz="500" b="0" i="0" u="sng"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192088" rtl="0" eaLnBrk="0" fontAlgn="base" latinLnBrk="0" hangingPunct="0">
          <a:lnSpc>
            <a:spcPct val="100000"/>
          </a:lnSpc>
          <a:spcBef>
            <a:spcPct val="0"/>
          </a:spcBef>
          <a:spcAft>
            <a:spcPct val="0"/>
          </a:spcAft>
          <a:buClrTx/>
          <a:buSzTx/>
          <a:buFontTx/>
          <a:buNone/>
          <a:tabLst/>
          <a:defRPr kumimoji="0" lang="pt-BR" sz="500" b="0" i="0" u="sng" strike="noStrike" cap="none" normalizeH="0" baseline="0" smtClean="0">
            <a:ln>
              <a:noFill/>
            </a:ln>
            <a:solidFill>
              <a:schemeClr val="tx1"/>
            </a:solidFill>
            <a:effectLst/>
            <a:latin typeface="Times New Roman" pitchFamily="18" charset="0"/>
          </a:defRPr>
        </a:defPPr>
      </a:lstStyle>
    </a:lnDef>
  </a:objectDefaults>
  <a:extraClrSchemeLst>
    <a:extraClrScheme>
      <a:clrScheme name="4_Estrutura padrão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4_Estrutura padrão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4_Estrutura padrão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4_Estrutura padrão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4_Estrutura padrão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4_Estrutura padrão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4_Estrutura padrão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14_Estrutura padrão">
  <a:themeElements>
    <a:clrScheme name="4_Estrutura padrão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4_Estrutura padrão">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192088" rtl="0" eaLnBrk="0" fontAlgn="base" latinLnBrk="0" hangingPunct="0">
          <a:lnSpc>
            <a:spcPct val="100000"/>
          </a:lnSpc>
          <a:spcBef>
            <a:spcPct val="0"/>
          </a:spcBef>
          <a:spcAft>
            <a:spcPct val="0"/>
          </a:spcAft>
          <a:buClrTx/>
          <a:buSzTx/>
          <a:buFontTx/>
          <a:buNone/>
          <a:tabLst/>
          <a:defRPr kumimoji="0" lang="pt-BR" sz="500" b="0" i="0" u="sng"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192088" rtl="0" eaLnBrk="0" fontAlgn="base" latinLnBrk="0" hangingPunct="0">
          <a:lnSpc>
            <a:spcPct val="100000"/>
          </a:lnSpc>
          <a:spcBef>
            <a:spcPct val="0"/>
          </a:spcBef>
          <a:spcAft>
            <a:spcPct val="0"/>
          </a:spcAft>
          <a:buClrTx/>
          <a:buSzTx/>
          <a:buFontTx/>
          <a:buNone/>
          <a:tabLst/>
          <a:defRPr kumimoji="0" lang="pt-BR" sz="500" b="0" i="0" u="sng" strike="noStrike" cap="none" normalizeH="0" baseline="0" smtClean="0">
            <a:ln>
              <a:noFill/>
            </a:ln>
            <a:solidFill>
              <a:schemeClr val="tx1"/>
            </a:solidFill>
            <a:effectLst/>
            <a:latin typeface="Times New Roman" pitchFamily="18" charset="0"/>
          </a:defRPr>
        </a:defPPr>
      </a:lstStyle>
    </a:lnDef>
  </a:objectDefaults>
  <a:extraClrSchemeLst>
    <a:extraClrScheme>
      <a:clrScheme name="4_Estrutura padrão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4_Estrutura padrão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4_Estrutura padrão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4_Estrutura padrão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4_Estrutura padrão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4_Estrutura padrão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4_Estrutura padrão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19_Design padrão">
  <a:themeElements>
    <a:clrScheme name="3_Design padrão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3_Design padrão">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_Design padrão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3_Design padrão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3_Design padrão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3_Design padrão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3_Design padrão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3_Design padrão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3_Design padrão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20_Design padrão">
  <a:themeElements>
    <a:clrScheme name="5_Design padrã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5_Design padrão">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192088" rtl="0" eaLnBrk="0" fontAlgn="base" latinLnBrk="0" hangingPunct="0">
          <a:lnSpc>
            <a:spcPct val="100000"/>
          </a:lnSpc>
          <a:spcBef>
            <a:spcPct val="0"/>
          </a:spcBef>
          <a:spcAft>
            <a:spcPct val="0"/>
          </a:spcAft>
          <a:buClrTx/>
          <a:buSzTx/>
          <a:buFontTx/>
          <a:buNone/>
          <a:tabLst/>
          <a:defRPr kumimoji="0" lang="pt-BR" sz="500" b="0" i="0" u="sng"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192088" rtl="0" eaLnBrk="0" fontAlgn="base" latinLnBrk="0" hangingPunct="0">
          <a:lnSpc>
            <a:spcPct val="100000"/>
          </a:lnSpc>
          <a:spcBef>
            <a:spcPct val="0"/>
          </a:spcBef>
          <a:spcAft>
            <a:spcPct val="0"/>
          </a:spcAft>
          <a:buClrTx/>
          <a:buSzTx/>
          <a:buFontTx/>
          <a:buNone/>
          <a:tabLst/>
          <a:defRPr kumimoji="0" lang="pt-BR" sz="500" b="0" i="0" u="sng" strike="noStrike" cap="none" normalizeH="0" baseline="0" smtClean="0">
            <a:ln>
              <a:noFill/>
            </a:ln>
            <a:solidFill>
              <a:schemeClr val="tx1"/>
            </a:solidFill>
            <a:effectLst/>
            <a:latin typeface="Times New Roman" pitchFamily="18" charset="0"/>
          </a:defRPr>
        </a:defPPr>
      </a:lstStyle>
    </a:lnDef>
  </a:objectDefaults>
  <a:extraClrSchemeLst>
    <a:extraClrScheme>
      <a:clrScheme name="5_Design padrã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5_Design padrã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5_Design padrã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5_Design padrã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5_Design padrã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5_Design padrã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5_Design padrã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5_Design padrã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5_Design padrã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5_Design padrã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5_Design padrã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5_Design padrã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6.xml><?xml version="1.0" encoding="utf-8"?>
<a:theme xmlns:a="http://schemas.openxmlformats.org/drawingml/2006/main" name="3_Ápice">
  <a:themeElements>
    <a:clrScheme name="Patrimônio Líquido">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Ápice">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Ápice">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37.xml><?xml version="1.0" encoding="utf-8"?>
<a:theme xmlns:a="http://schemas.openxmlformats.org/drawingml/2006/main" name="21_Design padrão">
  <a:themeElements>
    <a:clrScheme name="Design padrã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sign padrã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sign padrã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sign padrã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sign padrã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sign padrã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sign padrã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sign padrã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sign padrã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sign padrã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sign padrã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sign padrã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sign padrã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sign padrã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22_Design padrão">
  <a:themeElements>
    <a:clrScheme name="Design padrã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sign padrã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sign padrã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sign padrã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sign padrã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sign padrã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sign padrã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sign padrã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sign padrã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sign padrã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sign padrã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sign padrã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sign padrã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sign padrã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4_Ápice">
  <a:themeElements>
    <a:clrScheme name="Patrimônio Líquido">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Ápice">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Ápice">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4.xml><?xml version="1.0" encoding="utf-8"?>
<a:theme xmlns:a="http://schemas.openxmlformats.org/drawingml/2006/main" name="4_Apresentação em branco">
  <a:themeElements>
    <a:clrScheme name="Apresentação em branco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Apresentação em branco">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Apresentação em branco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Apresentação em branco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Apresentação em branco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Apresentação em branco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Apresentação em branco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Apresentação em branco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Apresentação em branco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23_Design padrão">
  <a:themeElements>
    <a:clrScheme name="Design padrã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sign padrã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sign padrã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sign padrã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sign padrã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sign padrã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sign padrã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sign padrã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sign padrã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sign padrã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sign padrã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sign padrã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sign padrã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sign padrã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1_Design padrão">
  <a:themeElements>
    <a:clrScheme name="Design padrão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sign padrão">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192088" rtl="0" eaLnBrk="0" fontAlgn="base" latinLnBrk="0" hangingPunct="0">
          <a:lnSpc>
            <a:spcPct val="100000"/>
          </a:lnSpc>
          <a:spcBef>
            <a:spcPct val="0"/>
          </a:spcBef>
          <a:spcAft>
            <a:spcPct val="0"/>
          </a:spcAft>
          <a:buClrTx/>
          <a:buSzTx/>
          <a:buFontTx/>
          <a:buNone/>
          <a:tabLst/>
          <a:defRPr kumimoji="0" lang="pt-BR" sz="500" b="0" i="0" u="sng"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192088" rtl="0" eaLnBrk="0" fontAlgn="base" latinLnBrk="0" hangingPunct="0">
          <a:lnSpc>
            <a:spcPct val="100000"/>
          </a:lnSpc>
          <a:spcBef>
            <a:spcPct val="0"/>
          </a:spcBef>
          <a:spcAft>
            <a:spcPct val="0"/>
          </a:spcAft>
          <a:buClrTx/>
          <a:buSzTx/>
          <a:buFontTx/>
          <a:buNone/>
          <a:tabLst/>
          <a:defRPr kumimoji="0" lang="pt-BR" sz="500" b="0" i="0" u="sng" strike="noStrike" cap="none" normalizeH="0" baseline="0" smtClean="0">
            <a:ln>
              <a:noFill/>
            </a:ln>
            <a:solidFill>
              <a:schemeClr val="tx1"/>
            </a:solidFill>
            <a:effectLst/>
            <a:latin typeface="Times New Roman" pitchFamily="18" charset="0"/>
          </a:defRPr>
        </a:defPPr>
      </a:lstStyle>
    </a:lnDef>
  </a:objectDefaults>
  <a:extraClrSchemeLst>
    <a:extraClrScheme>
      <a:clrScheme name="Design padrão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sign padrão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sign padrão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sign padrão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sign padrão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sign padrão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sign padrão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24_Design padrão">
  <a:themeElements>
    <a:clrScheme name="Design padrã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sign padrã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sign padrã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sign padrã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sign padrã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sign padrã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sign padrã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sign padrã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sign padrã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sign padrã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sign padrã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sign padrã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sign padrã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sign padrã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8_Design padrão">
  <a:themeElements>
    <a:clrScheme name="Design padrã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sign padrã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sign padrã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sign padrã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sign padrã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sign padrã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sign padrã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sign padrã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sign padrã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sign padrã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sign padrã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sign padrã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sign padrã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sign padrã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5_Apresentação em branco">
  <a:themeElements>
    <a:clrScheme name="Apresentação em branco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Apresentação em branco">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Apresentação em branco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Apresentação em branco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Apresentação em branco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Apresentação em branco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Apresentação em branco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Apresentação em branco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Apresentação em branco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6_Design padrão">
  <a:themeElements>
    <a:clrScheme name="">
      <a:dk1>
        <a:srgbClr val="000000"/>
      </a:dk1>
      <a:lt1>
        <a:srgbClr val="FFFFFF"/>
      </a:lt1>
      <a:dk2>
        <a:srgbClr val="04617B"/>
      </a:dk2>
      <a:lt2>
        <a:srgbClr val="DBF5F9"/>
      </a:lt2>
      <a:accent1>
        <a:srgbClr val="0F6FC6"/>
      </a:accent1>
      <a:accent2>
        <a:srgbClr val="009DD9"/>
      </a:accent2>
      <a:accent3>
        <a:srgbClr val="FFFFFF"/>
      </a:accent3>
      <a:accent4>
        <a:srgbClr val="000000"/>
      </a:accent4>
      <a:accent5>
        <a:srgbClr val="AABBDF"/>
      </a:accent5>
      <a:accent6>
        <a:srgbClr val="008EC4"/>
      </a:accent6>
      <a:hlink>
        <a:srgbClr val="E2D700"/>
      </a:hlink>
      <a:folHlink>
        <a:srgbClr val="85DFD0"/>
      </a:folHlink>
    </a:clrScheme>
    <a:fontScheme name="26_Design padrão">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6_Design padrã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6_Design padrã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6_Design padrã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6_Design padrã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6_Design padrã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6_Design padrã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6_Design padrã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6_Design padrã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6_Design padrã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6_Design padrã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6_Design padrã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6_Design padrã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3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Design padrão">
  <a:themeElements>
    <a:clrScheme name="Design padrão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sign padrão">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pt-BR"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pt-BR"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sign padrão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sign padrão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sign padrão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sign padrão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sign padrão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sign padrão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sign padrão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themeOverride>
</file>

<file path=ppt/theme/themeOverride10.xml><?xml version="1.0" encoding="utf-8"?>
<a:themeOverride xmlns:a="http://schemas.openxmlformats.org/drawingml/2006/main">
  <a:clrScheme name="">
    <a:dk1>
      <a:srgbClr val="5F5F5F"/>
    </a:dk1>
    <a:lt1>
      <a:srgbClr val="FFFFCC"/>
    </a:lt1>
    <a:dk2>
      <a:srgbClr val="000000"/>
    </a:dk2>
    <a:lt2>
      <a:srgbClr val="FFCC66"/>
    </a:lt2>
    <a:accent1>
      <a:srgbClr val="0099FF"/>
    </a:accent1>
    <a:accent2>
      <a:srgbClr val="CC0066"/>
    </a:accent2>
    <a:accent3>
      <a:srgbClr val="AAAAAA"/>
    </a:accent3>
    <a:accent4>
      <a:srgbClr val="DADAAE"/>
    </a:accent4>
    <a:accent5>
      <a:srgbClr val="AACAFF"/>
    </a:accent5>
    <a:accent6>
      <a:srgbClr val="B9005C"/>
    </a:accent6>
    <a:hlink>
      <a:srgbClr val="339933"/>
    </a:hlink>
    <a:folHlink>
      <a:srgbClr val="336600"/>
    </a:folHlink>
  </a:clrScheme>
</a:themeOverride>
</file>

<file path=ppt/theme/themeOverride11.xml><?xml version="1.0" encoding="utf-8"?>
<a:themeOverride xmlns:a="http://schemas.openxmlformats.org/drawingml/2006/main">
  <a:clrScheme name="">
    <a:dk1>
      <a:srgbClr val="5F5F5F"/>
    </a:dk1>
    <a:lt1>
      <a:srgbClr val="FFFFCC"/>
    </a:lt1>
    <a:dk2>
      <a:srgbClr val="000000"/>
    </a:dk2>
    <a:lt2>
      <a:srgbClr val="FFCC66"/>
    </a:lt2>
    <a:accent1>
      <a:srgbClr val="0099FF"/>
    </a:accent1>
    <a:accent2>
      <a:srgbClr val="CC0066"/>
    </a:accent2>
    <a:accent3>
      <a:srgbClr val="AAAAAA"/>
    </a:accent3>
    <a:accent4>
      <a:srgbClr val="DADAAE"/>
    </a:accent4>
    <a:accent5>
      <a:srgbClr val="AACAFF"/>
    </a:accent5>
    <a:accent6>
      <a:srgbClr val="B9005C"/>
    </a:accent6>
    <a:hlink>
      <a:srgbClr val="339933"/>
    </a:hlink>
    <a:folHlink>
      <a:srgbClr val="336600"/>
    </a:folHlink>
  </a:clrScheme>
</a:themeOverride>
</file>

<file path=ppt/theme/themeOverride12.xml><?xml version="1.0" encoding="utf-8"?>
<a:themeOverride xmlns:a="http://schemas.openxmlformats.org/drawingml/2006/main">
  <a:clrScheme name="">
    <a:dk1>
      <a:srgbClr val="5F5F5F"/>
    </a:dk1>
    <a:lt1>
      <a:srgbClr val="FFFFCC"/>
    </a:lt1>
    <a:dk2>
      <a:srgbClr val="000000"/>
    </a:dk2>
    <a:lt2>
      <a:srgbClr val="FFCC66"/>
    </a:lt2>
    <a:accent1>
      <a:srgbClr val="0099FF"/>
    </a:accent1>
    <a:accent2>
      <a:srgbClr val="CC0066"/>
    </a:accent2>
    <a:accent3>
      <a:srgbClr val="AAAAAA"/>
    </a:accent3>
    <a:accent4>
      <a:srgbClr val="DADAAE"/>
    </a:accent4>
    <a:accent5>
      <a:srgbClr val="AACAFF"/>
    </a:accent5>
    <a:accent6>
      <a:srgbClr val="B9005C"/>
    </a:accent6>
    <a:hlink>
      <a:srgbClr val="339933"/>
    </a:hlink>
    <a:folHlink>
      <a:srgbClr val="336600"/>
    </a:folHlink>
  </a:clrScheme>
</a:themeOverride>
</file>

<file path=ppt/theme/themeOverride13.xml><?xml version="1.0" encoding="utf-8"?>
<a:themeOverride xmlns:a="http://schemas.openxmlformats.org/drawingml/2006/main">
  <a:clrScheme name="">
    <a:dk1>
      <a:srgbClr val="5F5F5F"/>
    </a:dk1>
    <a:lt1>
      <a:srgbClr val="FFFFCC"/>
    </a:lt1>
    <a:dk2>
      <a:srgbClr val="000000"/>
    </a:dk2>
    <a:lt2>
      <a:srgbClr val="FFCC66"/>
    </a:lt2>
    <a:accent1>
      <a:srgbClr val="0099FF"/>
    </a:accent1>
    <a:accent2>
      <a:srgbClr val="CC0066"/>
    </a:accent2>
    <a:accent3>
      <a:srgbClr val="AAAAAA"/>
    </a:accent3>
    <a:accent4>
      <a:srgbClr val="DADAAE"/>
    </a:accent4>
    <a:accent5>
      <a:srgbClr val="AACAFF"/>
    </a:accent5>
    <a:accent6>
      <a:srgbClr val="B9005C"/>
    </a:accent6>
    <a:hlink>
      <a:srgbClr val="339933"/>
    </a:hlink>
    <a:folHlink>
      <a:srgbClr val="336600"/>
    </a:folHlink>
  </a:clrScheme>
</a:themeOverride>
</file>

<file path=ppt/theme/themeOverride14.xml><?xml version="1.0" encoding="utf-8"?>
<a:themeOverride xmlns:a="http://schemas.openxmlformats.org/drawingml/2006/main">
  <a:clrScheme name="">
    <a:dk1>
      <a:srgbClr val="5F5F5F"/>
    </a:dk1>
    <a:lt1>
      <a:srgbClr val="FFFFCC"/>
    </a:lt1>
    <a:dk2>
      <a:srgbClr val="000000"/>
    </a:dk2>
    <a:lt2>
      <a:srgbClr val="FFCC66"/>
    </a:lt2>
    <a:accent1>
      <a:srgbClr val="0099FF"/>
    </a:accent1>
    <a:accent2>
      <a:srgbClr val="CC0066"/>
    </a:accent2>
    <a:accent3>
      <a:srgbClr val="AAAAAA"/>
    </a:accent3>
    <a:accent4>
      <a:srgbClr val="DADAAE"/>
    </a:accent4>
    <a:accent5>
      <a:srgbClr val="AACAFF"/>
    </a:accent5>
    <a:accent6>
      <a:srgbClr val="B9005C"/>
    </a:accent6>
    <a:hlink>
      <a:srgbClr val="339933"/>
    </a:hlink>
    <a:folHlink>
      <a:srgbClr val="336600"/>
    </a:folHlink>
  </a:clrScheme>
</a:themeOverride>
</file>

<file path=ppt/theme/themeOverride15.xml><?xml version="1.0" encoding="utf-8"?>
<a:themeOverride xmlns:a="http://schemas.openxmlformats.org/drawingml/2006/main">
  <a:clrScheme name="">
    <a:dk1>
      <a:srgbClr val="5F5F5F"/>
    </a:dk1>
    <a:lt1>
      <a:srgbClr val="FFFFCC"/>
    </a:lt1>
    <a:dk2>
      <a:srgbClr val="000000"/>
    </a:dk2>
    <a:lt2>
      <a:srgbClr val="FFCC66"/>
    </a:lt2>
    <a:accent1>
      <a:srgbClr val="0099FF"/>
    </a:accent1>
    <a:accent2>
      <a:srgbClr val="CC0066"/>
    </a:accent2>
    <a:accent3>
      <a:srgbClr val="AAAAAA"/>
    </a:accent3>
    <a:accent4>
      <a:srgbClr val="DADAAE"/>
    </a:accent4>
    <a:accent5>
      <a:srgbClr val="AACAFF"/>
    </a:accent5>
    <a:accent6>
      <a:srgbClr val="B9005C"/>
    </a:accent6>
    <a:hlink>
      <a:srgbClr val="339933"/>
    </a:hlink>
    <a:folHlink>
      <a:srgbClr val="336600"/>
    </a:folHlink>
  </a:clrScheme>
</a:themeOverride>
</file>

<file path=ppt/theme/themeOverride16.xml><?xml version="1.0" encoding="utf-8"?>
<a:themeOverride xmlns:a="http://schemas.openxmlformats.org/drawingml/2006/main">
  <a:clrScheme name="">
    <a:dk1>
      <a:srgbClr val="5F5F5F"/>
    </a:dk1>
    <a:lt1>
      <a:srgbClr val="FFFFCC"/>
    </a:lt1>
    <a:dk2>
      <a:srgbClr val="000000"/>
    </a:dk2>
    <a:lt2>
      <a:srgbClr val="FFCC66"/>
    </a:lt2>
    <a:accent1>
      <a:srgbClr val="0099FF"/>
    </a:accent1>
    <a:accent2>
      <a:srgbClr val="CC0066"/>
    </a:accent2>
    <a:accent3>
      <a:srgbClr val="AAAAAA"/>
    </a:accent3>
    <a:accent4>
      <a:srgbClr val="DADAAE"/>
    </a:accent4>
    <a:accent5>
      <a:srgbClr val="AACAFF"/>
    </a:accent5>
    <a:accent6>
      <a:srgbClr val="B9005C"/>
    </a:accent6>
    <a:hlink>
      <a:srgbClr val="339933"/>
    </a:hlink>
    <a:folHlink>
      <a:srgbClr val="336600"/>
    </a:folHlink>
  </a:clrScheme>
</a:themeOverride>
</file>

<file path=ppt/theme/themeOverride17.xml><?xml version="1.0" encoding="utf-8"?>
<a:themeOverride xmlns:a="http://schemas.openxmlformats.org/drawingml/2006/main">
  <a:clrScheme name="">
    <a:dk1>
      <a:srgbClr val="5F5F5F"/>
    </a:dk1>
    <a:lt1>
      <a:srgbClr val="FFFFCC"/>
    </a:lt1>
    <a:dk2>
      <a:srgbClr val="000000"/>
    </a:dk2>
    <a:lt2>
      <a:srgbClr val="FFCC66"/>
    </a:lt2>
    <a:accent1>
      <a:srgbClr val="0099FF"/>
    </a:accent1>
    <a:accent2>
      <a:srgbClr val="CC0066"/>
    </a:accent2>
    <a:accent3>
      <a:srgbClr val="AAAAAA"/>
    </a:accent3>
    <a:accent4>
      <a:srgbClr val="DADAAE"/>
    </a:accent4>
    <a:accent5>
      <a:srgbClr val="AACAFF"/>
    </a:accent5>
    <a:accent6>
      <a:srgbClr val="B9005C"/>
    </a:accent6>
    <a:hlink>
      <a:srgbClr val="339933"/>
    </a:hlink>
    <a:folHlink>
      <a:srgbClr val="336600"/>
    </a:folHlink>
  </a:clrScheme>
</a:themeOverride>
</file>

<file path=ppt/theme/themeOverride18.xml><?xml version="1.0" encoding="utf-8"?>
<a:themeOverride xmlns:a="http://schemas.openxmlformats.org/drawingml/2006/main">
  <a:clrScheme name="">
    <a:dk1>
      <a:srgbClr val="5F5F5F"/>
    </a:dk1>
    <a:lt1>
      <a:srgbClr val="FFFFCC"/>
    </a:lt1>
    <a:dk2>
      <a:srgbClr val="000000"/>
    </a:dk2>
    <a:lt2>
      <a:srgbClr val="FFCC66"/>
    </a:lt2>
    <a:accent1>
      <a:srgbClr val="0099FF"/>
    </a:accent1>
    <a:accent2>
      <a:srgbClr val="CC0066"/>
    </a:accent2>
    <a:accent3>
      <a:srgbClr val="AAAAAA"/>
    </a:accent3>
    <a:accent4>
      <a:srgbClr val="DADAAE"/>
    </a:accent4>
    <a:accent5>
      <a:srgbClr val="AACAFF"/>
    </a:accent5>
    <a:accent6>
      <a:srgbClr val="B9005C"/>
    </a:accent6>
    <a:hlink>
      <a:srgbClr val="339933"/>
    </a:hlink>
    <a:folHlink>
      <a:srgbClr val="336600"/>
    </a:folHlink>
  </a:clrScheme>
</a:themeOverride>
</file>

<file path=ppt/theme/themeOverride19.xml><?xml version="1.0" encoding="utf-8"?>
<a:themeOverride xmlns:a="http://schemas.openxmlformats.org/drawingml/2006/main">
  <a:clrScheme name="">
    <a:dk1>
      <a:srgbClr val="5F5F5F"/>
    </a:dk1>
    <a:lt1>
      <a:srgbClr val="FFFFCC"/>
    </a:lt1>
    <a:dk2>
      <a:srgbClr val="000000"/>
    </a:dk2>
    <a:lt2>
      <a:srgbClr val="FFCC66"/>
    </a:lt2>
    <a:accent1>
      <a:srgbClr val="0099FF"/>
    </a:accent1>
    <a:accent2>
      <a:srgbClr val="CC0066"/>
    </a:accent2>
    <a:accent3>
      <a:srgbClr val="AAAAAA"/>
    </a:accent3>
    <a:accent4>
      <a:srgbClr val="DADAAE"/>
    </a:accent4>
    <a:accent5>
      <a:srgbClr val="AACAFF"/>
    </a:accent5>
    <a:accent6>
      <a:srgbClr val="B9005C"/>
    </a:accent6>
    <a:hlink>
      <a:srgbClr val="339933"/>
    </a:hlink>
    <a:folHlink>
      <a:srgbClr val="336600"/>
    </a:folHlink>
  </a:clrScheme>
</a:themeOverride>
</file>

<file path=ppt/theme/themeOverride2.xml><?xml version="1.0" encoding="utf-8"?>
<a:themeOverride xmlns:a="http://schemas.openxmlformats.org/drawingml/2006/main">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themeOverride>
</file>

<file path=ppt/theme/themeOverride20.xml><?xml version="1.0" encoding="utf-8"?>
<a:themeOverride xmlns:a="http://schemas.openxmlformats.org/drawingml/2006/main">
  <a:clrScheme name="">
    <a:dk1>
      <a:srgbClr val="5F5F5F"/>
    </a:dk1>
    <a:lt1>
      <a:srgbClr val="FFFFCC"/>
    </a:lt1>
    <a:dk2>
      <a:srgbClr val="000000"/>
    </a:dk2>
    <a:lt2>
      <a:srgbClr val="FFCC66"/>
    </a:lt2>
    <a:accent1>
      <a:srgbClr val="0099FF"/>
    </a:accent1>
    <a:accent2>
      <a:srgbClr val="CC0066"/>
    </a:accent2>
    <a:accent3>
      <a:srgbClr val="AAAAAA"/>
    </a:accent3>
    <a:accent4>
      <a:srgbClr val="DADAAE"/>
    </a:accent4>
    <a:accent5>
      <a:srgbClr val="AACAFF"/>
    </a:accent5>
    <a:accent6>
      <a:srgbClr val="B9005C"/>
    </a:accent6>
    <a:hlink>
      <a:srgbClr val="339933"/>
    </a:hlink>
    <a:folHlink>
      <a:srgbClr val="336600"/>
    </a:folHlink>
  </a:clrScheme>
</a:themeOverride>
</file>

<file path=ppt/theme/themeOverride21.xml><?xml version="1.0" encoding="utf-8"?>
<a:themeOverride xmlns:a="http://schemas.openxmlformats.org/drawingml/2006/main">
  <a:clrScheme name="">
    <a:dk1>
      <a:srgbClr val="5F5F5F"/>
    </a:dk1>
    <a:lt1>
      <a:srgbClr val="FFFFCC"/>
    </a:lt1>
    <a:dk2>
      <a:srgbClr val="000000"/>
    </a:dk2>
    <a:lt2>
      <a:srgbClr val="FFCC66"/>
    </a:lt2>
    <a:accent1>
      <a:srgbClr val="0099FF"/>
    </a:accent1>
    <a:accent2>
      <a:srgbClr val="CC0066"/>
    </a:accent2>
    <a:accent3>
      <a:srgbClr val="AAAAAA"/>
    </a:accent3>
    <a:accent4>
      <a:srgbClr val="DADAAE"/>
    </a:accent4>
    <a:accent5>
      <a:srgbClr val="AACAFF"/>
    </a:accent5>
    <a:accent6>
      <a:srgbClr val="B9005C"/>
    </a:accent6>
    <a:hlink>
      <a:srgbClr val="339933"/>
    </a:hlink>
    <a:folHlink>
      <a:srgbClr val="336600"/>
    </a:folHlink>
  </a:clrScheme>
</a:themeOverride>
</file>

<file path=ppt/theme/themeOverride22.xml><?xml version="1.0" encoding="utf-8"?>
<a:themeOverride xmlns:a="http://schemas.openxmlformats.org/drawingml/2006/main">
  <a:clrScheme name="">
    <a:dk1>
      <a:srgbClr val="5F5F5F"/>
    </a:dk1>
    <a:lt1>
      <a:srgbClr val="FFFFCC"/>
    </a:lt1>
    <a:dk2>
      <a:srgbClr val="000000"/>
    </a:dk2>
    <a:lt2>
      <a:srgbClr val="FFCC66"/>
    </a:lt2>
    <a:accent1>
      <a:srgbClr val="0099FF"/>
    </a:accent1>
    <a:accent2>
      <a:srgbClr val="CC0066"/>
    </a:accent2>
    <a:accent3>
      <a:srgbClr val="AAAAAA"/>
    </a:accent3>
    <a:accent4>
      <a:srgbClr val="DADAAE"/>
    </a:accent4>
    <a:accent5>
      <a:srgbClr val="AACAFF"/>
    </a:accent5>
    <a:accent6>
      <a:srgbClr val="B9005C"/>
    </a:accent6>
    <a:hlink>
      <a:srgbClr val="339933"/>
    </a:hlink>
    <a:folHlink>
      <a:srgbClr val="336600"/>
    </a:folHlink>
  </a:clrScheme>
</a:themeOverride>
</file>

<file path=ppt/theme/themeOverride23.xml><?xml version="1.0" encoding="utf-8"?>
<a:themeOverride xmlns:a="http://schemas.openxmlformats.org/drawingml/2006/main">
  <a:clrScheme name="">
    <a:dk1>
      <a:srgbClr val="5F5F5F"/>
    </a:dk1>
    <a:lt1>
      <a:srgbClr val="FFFFCC"/>
    </a:lt1>
    <a:dk2>
      <a:srgbClr val="000000"/>
    </a:dk2>
    <a:lt2>
      <a:srgbClr val="FFCC66"/>
    </a:lt2>
    <a:accent1>
      <a:srgbClr val="0099FF"/>
    </a:accent1>
    <a:accent2>
      <a:srgbClr val="CC0066"/>
    </a:accent2>
    <a:accent3>
      <a:srgbClr val="AAAAAA"/>
    </a:accent3>
    <a:accent4>
      <a:srgbClr val="DADAAE"/>
    </a:accent4>
    <a:accent5>
      <a:srgbClr val="AACAFF"/>
    </a:accent5>
    <a:accent6>
      <a:srgbClr val="B9005C"/>
    </a:accent6>
    <a:hlink>
      <a:srgbClr val="339933"/>
    </a:hlink>
    <a:folHlink>
      <a:srgbClr val="336600"/>
    </a:folHlink>
  </a:clrScheme>
</a:themeOverride>
</file>

<file path=ppt/theme/themeOverride24.xml><?xml version="1.0" encoding="utf-8"?>
<a:themeOverride xmlns:a="http://schemas.openxmlformats.org/drawingml/2006/main">
  <a:clrScheme name="">
    <a:dk1>
      <a:srgbClr val="5F5F5F"/>
    </a:dk1>
    <a:lt1>
      <a:srgbClr val="FFFFCC"/>
    </a:lt1>
    <a:dk2>
      <a:srgbClr val="000000"/>
    </a:dk2>
    <a:lt2>
      <a:srgbClr val="FFCC66"/>
    </a:lt2>
    <a:accent1>
      <a:srgbClr val="0099FF"/>
    </a:accent1>
    <a:accent2>
      <a:srgbClr val="CC0066"/>
    </a:accent2>
    <a:accent3>
      <a:srgbClr val="AAAAAA"/>
    </a:accent3>
    <a:accent4>
      <a:srgbClr val="DADAAE"/>
    </a:accent4>
    <a:accent5>
      <a:srgbClr val="AACAFF"/>
    </a:accent5>
    <a:accent6>
      <a:srgbClr val="B9005C"/>
    </a:accent6>
    <a:hlink>
      <a:srgbClr val="339933"/>
    </a:hlink>
    <a:folHlink>
      <a:srgbClr val="336600"/>
    </a:folHlink>
  </a:clrScheme>
</a:themeOverride>
</file>

<file path=ppt/theme/themeOverride2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6.xml><?xml version="1.0" encoding="utf-8"?>
<a:themeOverride xmlns:a="http://schemas.openxmlformats.org/drawingml/2006/main">
  <a:clrScheme name="Design padrão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sign padrão">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7.xml><?xml version="1.0" encoding="utf-8"?>
<a:themeOverride xmlns:a="http://schemas.openxmlformats.org/drawingml/2006/main">
  <a:clrScheme name="Patrimônio Líquido">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Ápice">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Ápice">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Override>
</file>

<file path=ppt/theme/themeOverride28.xml><?xml version="1.0" encoding="utf-8"?>
<a:themeOverride xmlns:a="http://schemas.openxmlformats.org/drawingml/2006/main">
  <a:clrScheme name="Patrimônio Líquido">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Ápice">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Ápice">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Override>
</file>

<file path=ppt/theme/themeOverride2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
    <a:dk1>
      <a:srgbClr val="5F5F5F"/>
    </a:dk1>
    <a:lt1>
      <a:srgbClr val="FFFFCC"/>
    </a:lt1>
    <a:dk2>
      <a:srgbClr val="000000"/>
    </a:dk2>
    <a:lt2>
      <a:srgbClr val="FFCC66"/>
    </a:lt2>
    <a:accent1>
      <a:srgbClr val="0099FF"/>
    </a:accent1>
    <a:accent2>
      <a:srgbClr val="CC0066"/>
    </a:accent2>
    <a:accent3>
      <a:srgbClr val="AAAAAA"/>
    </a:accent3>
    <a:accent4>
      <a:srgbClr val="DADAAE"/>
    </a:accent4>
    <a:accent5>
      <a:srgbClr val="AACAFF"/>
    </a:accent5>
    <a:accent6>
      <a:srgbClr val="B9005C"/>
    </a:accent6>
    <a:hlink>
      <a:srgbClr val="339933"/>
    </a:hlink>
    <a:folHlink>
      <a:srgbClr val="336600"/>
    </a:folHlink>
  </a:clrScheme>
</a:themeOverride>
</file>

<file path=ppt/theme/themeOverride30.xml><?xml version="1.0" encoding="utf-8"?>
<a:themeOverride xmlns:a="http://schemas.openxmlformats.org/drawingml/2006/main">
  <a:clrScheme name="Design padrã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sign padrã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1.xml><?xml version="1.0" encoding="utf-8"?>
<a:themeOverride xmlns:a="http://schemas.openxmlformats.org/drawingml/2006/main">
  <a:clrScheme name="Design padrã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sign padrã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9.xml><?xml version="1.0" encoding="utf-8"?>
<a:themeOverride xmlns:a="http://schemas.openxmlformats.org/drawingml/2006/main">
  <a:clrScheme name="Patrimônio Líquido">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Ápice">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Ápice">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Override>
</file>

<file path=ppt/theme/themeOverride4.xml><?xml version="1.0" encoding="utf-8"?>
<a:themeOverride xmlns:a="http://schemas.openxmlformats.org/drawingml/2006/main">
  <a:clrScheme name="">
    <a:dk1>
      <a:srgbClr val="5F5F5F"/>
    </a:dk1>
    <a:lt1>
      <a:srgbClr val="FFFFCC"/>
    </a:lt1>
    <a:dk2>
      <a:srgbClr val="000000"/>
    </a:dk2>
    <a:lt2>
      <a:srgbClr val="FFCC66"/>
    </a:lt2>
    <a:accent1>
      <a:srgbClr val="0099FF"/>
    </a:accent1>
    <a:accent2>
      <a:srgbClr val="CC0066"/>
    </a:accent2>
    <a:accent3>
      <a:srgbClr val="AAAAAA"/>
    </a:accent3>
    <a:accent4>
      <a:srgbClr val="DADAAE"/>
    </a:accent4>
    <a:accent5>
      <a:srgbClr val="AACAFF"/>
    </a:accent5>
    <a:accent6>
      <a:srgbClr val="B9005C"/>
    </a:accent6>
    <a:hlink>
      <a:srgbClr val="339933"/>
    </a:hlink>
    <a:folHlink>
      <a:srgbClr val="336600"/>
    </a:folHlink>
  </a:clrScheme>
</a:themeOverride>
</file>

<file path=ppt/theme/themeOverride5.xml><?xml version="1.0" encoding="utf-8"?>
<a:themeOverride xmlns:a="http://schemas.openxmlformats.org/drawingml/2006/main">
  <a:clrScheme name="">
    <a:dk1>
      <a:srgbClr val="5F5F5F"/>
    </a:dk1>
    <a:lt1>
      <a:srgbClr val="FFFFCC"/>
    </a:lt1>
    <a:dk2>
      <a:srgbClr val="000000"/>
    </a:dk2>
    <a:lt2>
      <a:srgbClr val="FFCC66"/>
    </a:lt2>
    <a:accent1>
      <a:srgbClr val="0099FF"/>
    </a:accent1>
    <a:accent2>
      <a:srgbClr val="CC0066"/>
    </a:accent2>
    <a:accent3>
      <a:srgbClr val="AAAAAA"/>
    </a:accent3>
    <a:accent4>
      <a:srgbClr val="DADAAE"/>
    </a:accent4>
    <a:accent5>
      <a:srgbClr val="AACAFF"/>
    </a:accent5>
    <a:accent6>
      <a:srgbClr val="B9005C"/>
    </a:accent6>
    <a:hlink>
      <a:srgbClr val="339933"/>
    </a:hlink>
    <a:folHlink>
      <a:srgbClr val="336600"/>
    </a:folHlink>
  </a:clrScheme>
</a:themeOverride>
</file>

<file path=ppt/theme/themeOverride6.xml><?xml version="1.0" encoding="utf-8"?>
<a:themeOverride xmlns:a="http://schemas.openxmlformats.org/drawingml/2006/main">
  <a:clrScheme name="">
    <a:dk1>
      <a:srgbClr val="5F5F5F"/>
    </a:dk1>
    <a:lt1>
      <a:srgbClr val="FFFFCC"/>
    </a:lt1>
    <a:dk2>
      <a:srgbClr val="000000"/>
    </a:dk2>
    <a:lt2>
      <a:srgbClr val="FFCC66"/>
    </a:lt2>
    <a:accent1>
      <a:srgbClr val="0099FF"/>
    </a:accent1>
    <a:accent2>
      <a:srgbClr val="CC0066"/>
    </a:accent2>
    <a:accent3>
      <a:srgbClr val="AAAAAA"/>
    </a:accent3>
    <a:accent4>
      <a:srgbClr val="DADAAE"/>
    </a:accent4>
    <a:accent5>
      <a:srgbClr val="AACAFF"/>
    </a:accent5>
    <a:accent6>
      <a:srgbClr val="B9005C"/>
    </a:accent6>
    <a:hlink>
      <a:srgbClr val="339933"/>
    </a:hlink>
    <a:folHlink>
      <a:srgbClr val="336600"/>
    </a:folHlink>
  </a:clrScheme>
</a:themeOverride>
</file>

<file path=ppt/theme/themeOverride7.xml><?xml version="1.0" encoding="utf-8"?>
<a:themeOverride xmlns:a="http://schemas.openxmlformats.org/drawingml/2006/main">
  <a:clrScheme name="">
    <a:dk1>
      <a:srgbClr val="5F5F5F"/>
    </a:dk1>
    <a:lt1>
      <a:srgbClr val="FFFFCC"/>
    </a:lt1>
    <a:dk2>
      <a:srgbClr val="000000"/>
    </a:dk2>
    <a:lt2>
      <a:srgbClr val="FFCC66"/>
    </a:lt2>
    <a:accent1>
      <a:srgbClr val="0099FF"/>
    </a:accent1>
    <a:accent2>
      <a:srgbClr val="CC0066"/>
    </a:accent2>
    <a:accent3>
      <a:srgbClr val="AAAAAA"/>
    </a:accent3>
    <a:accent4>
      <a:srgbClr val="DADAAE"/>
    </a:accent4>
    <a:accent5>
      <a:srgbClr val="AACAFF"/>
    </a:accent5>
    <a:accent6>
      <a:srgbClr val="B9005C"/>
    </a:accent6>
    <a:hlink>
      <a:srgbClr val="339933"/>
    </a:hlink>
    <a:folHlink>
      <a:srgbClr val="336600"/>
    </a:folHlink>
  </a:clrScheme>
</a:themeOverride>
</file>

<file path=ppt/theme/themeOverride8.xml><?xml version="1.0" encoding="utf-8"?>
<a:themeOverride xmlns:a="http://schemas.openxmlformats.org/drawingml/2006/main">
  <a:clrScheme name="">
    <a:dk1>
      <a:srgbClr val="5F5F5F"/>
    </a:dk1>
    <a:lt1>
      <a:srgbClr val="FFFFCC"/>
    </a:lt1>
    <a:dk2>
      <a:srgbClr val="000000"/>
    </a:dk2>
    <a:lt2>
      <a:srgbClr val="FFCC66"/>
    </a:lt2>
    <a:accent1>
      <a:srgbClr val="0099FF"/>
    </a:accent1>
    <a:accent2>
      <a:srgbClr val="CC0066"/>
    </a:accent2>
    <a:accent3>
      <a:srgbClr val="AAAAAA"/>
    </a:accent3>
    <a:accent4>
      <a:srgbClr val="DADAAE"/>
    </a:accent4>
    <a:accent5>
      <a:srgbClr val="AACAFF"/>
    </a:accent5>
    <a:accent6>
      <a:srgbClr val="B9005C"/>
    </a:accent6>
    <a:hlink>
      <a:srgbClr val="339933"/>
    </a:hlink>
    <a:folHlink>
      <a:srgbClr val="336600"/>
    </a:folHlink>
  </a:clrScheme>
</a:themeOverride>
</file>

<file path=ppt/theme/themeOverride9.xml><?xml version="1.0" encoding="utf-8"?>
<a:themeOverride xmlns:a="http://schemas.openxmlformats.org/drawingml/2006/main">
  <a:clrScheme name="">
    <a:dk1>
      <a:srgbClr val="5F5F5F"/>
    </a:dk1>
    <a:lt1>
      <a:srgbClr val="FFFFCC"/>
    </a:lt1>
    <a:dk2>
      <a:srgbClr val="000000"/>
    </a:dk2>
    <a:lt2>
      <a:srgbClr val="FFCC66"/>
    </a:lt2>
    <a:accent1>
      <a:srgbClr val="0099FF"/>
    </a:accent1>
    <a:accent2>
      <a:srgbClr val="CC0066"/>
    </a:accent2>
    <a:accent3>
      <a:srgbClr val="AAAAAA"/>
    </a:accent3>
    <a:accent4>
      <a:srgbClr val="DADAAE"/>
    </a:accent4>
    <a:accent5>
      <a:srgbClr val="AACAFF"/>
    </a:accent5>
    <a:accent6>
      <a:srgbClr val="B9005C"/>
    </a:accent6>
    <a:hlink>
      <a:srgbClr val="339933"/>
    </a:hlink>
    <a:folHlink>
      <a:srgbClr val="336600"/>
    </a:folHlink>
  </a:clrScheme>
</a:themeOverride>
</file>

<file path=docProps/app.xml><?xml version="1.0" encoding="utf-8"?>
<Properties xmlns="http://schemas.openxmlformats.org/officeDocument/2006/extended-properties" xmlns:vt="http://schemas.openxmlformats.org/officeDocument/2006/docPropsVTypes">
  <TotalTime>3139</TotalTime>
  <Words>5131</Words>
  <Application>Microsoft PowerPoint</Application>
  <PresentationFormat>Papel A4 (210 x 297 mm)</PresentationFormat>
  <Paragraphs>1270</Paragraphs>
  <Slides>203</Slides>
  <Notes>203</Notes>
  <HiddenSlides>0</HiddenSlides>
  <MMClips>21</MMClips>
  <ScaleCrop>false</ScaleCrop>
  <HeadingPairs>
    <vt:vector size="10" baseType="variant">
      <vt:variant>
        <vt:lpstr>Fontes usadas</vt:lpstr>
      </vt:variant>
      <vt:variant>
        <vt:i4>11</vt:i4>
      </vt:variant>
      <vt:variant>
        <vt:lpstr>Tema</vt:lpstr>
      </vt:variant>
      <vt:variant>
        <vt:i4>43</vt:i4>
      </vt:variant>
      <vt:variant>
        <vt:lpstr>Vínculos</vt:lpstr>
      </vt:variant>
      <vt:variant>
        <vt:i4>1</vt:i4>
      </vt:variant>
      <vt:variant>
        <vt:lpstr>Servidores OLE incorporados</vt:lpstr>
      </vt:variant>
      <vt:variant>
        <vt:i4>6</vt:i4>
      </vt:variant>
      <vt:variant>
        <vt:lpstr>Títulos de slides</vt:lpstr>
      </vt:variant>
      <vt:variant>
        <vt:i4>203</vt:i4>
      </vt:variant>
    </vt:vector>
  </HeadingPairs>
  <TitlesOfParts>
    <vt:vector size="264" baseType="lpstr">
      <vt:lpstr>Times New Roman</vt:lpstr>
      <vt:lpstr>Arial</vt:lpstr>
      <vt:lpstr>Wingdings</vt:lpstr>
      <vt:lpstr>Corbel</vt:lpstr>
      <vt:lpstr>Wingdings 2</vt:lpstr>
      <vt:lpstr>Wingdings 3</vt:lpstr>
      <vt:lpstr>Calibri</vt:lpstr>
      <vt:lpstr>Lucida Sans</vt:lpstr>
      <vt:lpstr>Book Antiqua</vt:lpstr>
      <vt:lpstr>Arial Black</vt:lpstr>
      <vt:lpstr>PMingLiU</vt:lpstr>
      <vt:lpstr>Estrutura padrão</vt:lpstr>
      <vt:lpstr>2_Design padrão</vt:lpstr>
      <vt:lpstr>2_Apresentação em branco</vt:lpstr>
      <vt:lpstr>4_Apresentação em branco</vt:lpstr>
      <vt:lpstr>8_Design padrão</vt:lpstr>
      <vt:lpstr>5_Apresentação em branco</vt:lpstr>
      <vt:lpstr>26_Design padrão</vt:lpstr>
      <vt:lpstr>3_Beam</vt:lpstr>
      <vt:lpstr>Design padrão</vt:lpstr>
      <vt:lpstr>9_Design padrão</vt:lpstr>
      <vt:lpstr>10_Design padrão</vt:lpstr>
      <vt:lpstr>1_Module</vt:lpstr>
      <vt:lpstr>16_Design padrão</vt:lpstr>
      <vt:lpstr>1_Tema do Office</vt:lpstr>
      <vt:lpstr>Beam</vt:lpstr>
      <vt:lpstr>7_Estrutura padrão</vt:lpstr>
      <vt:lpstr>4_Beam</vt:lpstr>
      <vt:lpstr>4_Design padrão</vt:lpstr>
      <vt:lpstr>17_Design padrão</vt:lpstr>
      <vt:lpstr>Tema do Office</vt:lpstr>
      <vt:lpstr>11_Design padrão</vt:lpstr>
      <vt:lpstr>27_Design padrão</vt:lpstr>
      <vt:lpstr>12_Design padrão</vt:lpstr>
      <vt:lpstr>3_Apresentação em branco</vt:lpstr>
      <vt:lpstr>13_Design padrão</vt:lpstr>
      <vt:lpstr>6_Apresentação em branco</vt:lpstr>
      <vt:lpstr>10_Estrutura padrão</vt:lpstr>
      <vt:lpstr>3_Office Theme</vt:lpstr>
      <vt:lpstr>12_Estrutura padrão</vt:lpstr>
      <vt:lpstr>15_Design padrão</vt:lpstr>
      <vt:lpstr>13_Estrutura padrão</vt:lpstr>
      <vt:lpstr>14_Estrutura padrão</vt:lpstr>
      <vt:lpstr>19_Design padrão</vt:lpstr>
      <vt:lpstr>20_Design padrão</vt:lpstr>
      <vt:lpstr>4_Office Theme</vt:lpstr>
      <vt:lpstr>3_Ápice</vt:lpstr>
      <vt:lpstr>21_Design padrão</vt:lpstr>
      <vt:lpstr>22_Design padrão</vt:lpstr>
      <vt:lpstr>4_Ápice</vt:lpstr>
      <vt:lpstr>23_Design padrão</vt:lpstr>
      <vt:lpstr>1_Design padrão</vt:lpstr>
      <vt:lpstr>24_Design padrão</vt:lpstr>
      <vt:lpstr>1_Office Theme</vt:lpstr>
      <vt:lpstr>C:\Arquivos de programas\ORIGIN\TERMUS07.ORG!Plot1</vt:lpstr>
      <vt:lpstr>Ulead PhotoImpact 3.0 Image</vt:lpstr>
      <vt:lpstr>Foto do Microsoft Photo Editor 3.0</vt:lpstr>
      <vt:lpstr>Gráfico do Microsoft Graph</vt:lpstr>
      <vt:lpstr>Planilha do Microsoft Office Excel</vt:lpstr>
      <vt:lpstr>Gráfico do Microsoft Graph 97</vt:lpstr>
      <vt:lpstr>Microsoft Office Excel Chart</vt:lpstr>
      <vt:lpstr>Slide 1</vt:lpstr>
      <vt:lpstr>MIP MILHO</vt:lpstr>
      <vt:lpstr>MIP MILHO</vt:lpstr>
      <vt:lpstr>MIP MILHO</vt:lpstr>
      <vt:lpstr>MIP MILHO</vt:lpstr>
      <vt:lpstr>MIP MILHO</vt:lpstr>
      <vt:lpstr>MIP MILHO</vt:lpstr>
      <vt:lpstr>MIP MILHO</vt:lpstr>
      <vt:lpstr>MIP MILHO</vt:lpstr>
      <vt:lpstr>MIP MILHO</vt:lpstr>
      <vt:lpstr>MIP MILHO</vt:lpstr>
      <vt:lpstr>Bacillus thuringiensis (Bt)</vt:lpstr>
      <vt:lpstr>MIP MILHO</vt:lpstr>
      <vt:lpstr>MIP MILHO</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E a satisfação do cliente...</vt:lpstr>
      <vt:lpstr>Slide 47</vt:lpstr>
      <vt:lpstr>MIP MILHO</vt:lpstr>
      <vt:lpstr>MIP MILHO</vt:lpstr>
      <vt:lpstr>MIP MILHO</vt:lpstr>
      <vt:lpstr>MIP MILHO</vt:lpstr>
      <vt:lpstr>MIP MILHO</vt:lpstr>
      <vt:lpstr>MIP MILHO</vt:lpstr>
      <vt:lpstr>MIP MILHO</vt:lpstr>
      <vt:lpstr>Slide 55</vt:lpstr>
      <vt:lpstr>Slide 56</vt:lpstr>
      <vt:lpstr>Slide 57</vt:lpstr>
      <vt:lpstr>Slide 58</vt:lpstr>
      <vt:lpstr>Vaquinha ou Larva-alfinete</vt:lpstr>
      <vt:lpstr>Slide 60</vt:lpstr>
      <vt:lpstr>Slide 61</vt:lpstr>
      <vt:lpstr>Slide 62</vt:lpstr>
      <vt:lpstr>  Cochonilha da raiz  </vt:lpstr>
      <vt:lpstr>Slide 64</vt:lpstr>
      <vt:lpstr>Slide 65</vt:lpstr>
      <vt:lpstr>MIP MILHO</vt:lpstr>
      <vt:lpstr>MIP MILHO</vt:lpstr>
      <vt:lpstr>MIP MILHO</vt:lpstr>
      <vt:lpstr>MIP MILHO</vt:lpstr>
      <vt:lpstr>MIP MILHO</vt:lpstr>
      <vt:lpstr>MIP MILHO</vt:lpstr>
      <vt:lpstr>MIP MILHO</vt:lpstr>
      <vt:lpstr>Slide 73</vt:lpstr>
      <vt:lpstr>MIP MILHO</vt:lpstr>
      <vt:lpstr>Slide 75</vt:lpstr>
      <vt:lpstr>MIP MILHO</vt:lpstr>
      <vt:lpstr>MIP MILHO</vt:lpstr>
      <vt:lpstr>Slide 78</vt:lpstr>
      <vt:lpstr>MIP MILHO</vt:lpstr>
      <vt:lpstr>MIP MILHO</vt:lpstr>
      <vt:lpstr>Slide 81</vt:lpstr>
      <vt:lpstr>MIP MILHO</vt:lpstr>
      <vt:lpstr>Slide 83</vt:lpstr>
      <vt:lpstr>Slide 84</vt:lpstr>
      <vt:lpstr>MIP MILHO</vt:lpstr>
      <vt:lpstr>Slide 86</vt:lpstr>
      <vt:lpstr>Slide 87</vt:lpstr>
      <vt:lpstr>Slide 88</vt:lpstr>
      <vt:lpstr>Slide 89</vt:lpstr>
      <vt:lpstr>Slide 90</vt:lpstr>
      <vt:lpstr>Slide 91</vt:lpstr>
      <vt:lpstr>Slide 92</vt:lpstr>
      <vt:lpstr>Slide 93</vt:lpstr>
      <vt:lpstr>Slide 94</vt:lpstr>
      <vt:lpstr>Slide 95</vt:lpstr>
      <vt:lpstr>Slide 96</vt:lpstr>
      <vt:lpstr>Slide 97</vt:lpstr>
      <vt:lpstr>Slide 98</vt:lpstr>
      <vt:lpstr>Outras espécies de lagartas?</vt:lpstr>
      <vt:lpstr>Slide 100</vt:lpstr>
      <vt:lpstr>Slide 101</vt:lpstr>
      <vt:lpstr>Slide 102</vt:lpstr>
      <vt:lpstr>Slide 103</vt:lpstr>
      <vt:lpstr>Slide 104</vt:lpstr>
      <vt:lpstr>Slide 105</vt:lpstr>
      <vt:lpstr>Slide 106</vt:lpstr>
      <vt:lpstr>Slide 107</vt:lpstr>
      <vt:lpstr>Slide 108</vt:lpstr>
      <vt:lpstr>Slide 109</vt:lpstr>
      <vt:lpstr>Slide 110</vt:lpstr>
      <vt:lpstr>Slide 111</vt:lpstr>
      <vt:lpstr>Slide 112</vt:lpstr>
      <vt:lpstr>Slide 113</vt:lpstr>
      <vt:lpstr>Slide 114</vt:lpstr>
      <vt:lpstr>Slide 115</vt:lpstr>
      <vt:lpstr>Slide 116</vt:lpstr>
      <vt:lpstr>Slide 117</vt:lpstr>
      <vt:lpstr>Slide 118</vt:lpstr>
      <vt:lpstr>Slide 119</vt:lpstr>
      <vt:lpstr>Slide 120</vt:lpstr>
      <vt:lpstr>Milho Bt</vt:lpstr>
      <vt:lpstr>Milho Bt</vt:lpstr>
      <vt:lpstr>Eficiência do controle de S. frugiperda em milho Bt</vt:lpstr>
      <vt:lpstr>Eficiência do controle de S. frugiperda em milho Bt</vt:lpstr>
      <vt:lpstr>Eficiência do controle de S. frugiperda em milho Bt                           </vt:lpstr>
      <vt:lpstr>Insetos não alvo</vt:lpstr>
      <vt:lpstr>Slide 127</vt:lpstr>
      <vt:lpstr>Slide 128</vt:lpstr>
      <vt:lpstr>Slide 129</vt:lpstr>
      <vt:lpstr>Slide 130</vt:lpstr>
      <vt:lpstr>Slide 131</vt:lpstr>
      <vt:lpstr>Slide 132</vt:lpstr>
      <vt:lpstr>Slide 133</vt:lpstr>
      <vt:lpstr>Slide 134</vt:lpstr>
      <vt:lpstr>Slide 135</vt:lpstr>
      <vt:lpstr>Slide 136</vt:lpstr>
      <vt:lpstr>Slide 137</vt:lpstr>
      <vt:lpstr>Slide 138</vt:lpstr>
      <vt:lpstr>Slide 139</vt:lpstr>
      <vt:lpstr>Slide 140</vt:lpstr>
      <vt:lpstr>Slide 141</vt:lpstr>
      <vt:lpstr>Slide 142</vt:lpstr>
      <vt:lpstr>Slide 143</vt:lpstr>
      <vt:lpstr>Slide 144</vt:lpstr>
      <vt:lpstr>Slide 145</vt:lpstr>
      <vt:lpstr>Jataí, 2009</vt:lpstr>
      <vt:lpstr>Slide 147</vt:lpstr>
      <vt:lpstr>Jataí, 2009: dano da broca da cana</vt:lpstr>
      <vt:lpstr>Jataí, 2009</vt:lpstr>
      <vt:lpstr>   Manejo Integrado de Pragas de Milho em área convencional e área de refúgio   </vt:lpstr>
      <vt:lpstr>   Manejo Integrado de Pragas de Milho em área convencional e área de refúgio   </vt:lpstr>
      <vt:lpstr>Slide 152</vt:lpstr>
      <vt:lpstr>Slide 153</vt:lpstr>
      <vt:lpstr>Slide 154</vt:lpstr>
      <vt:lpstr>Para eficiência no controle :</vt:lpstr>
      <vt:lpstr>Aplicação de inseticida padrão sem conhecimento da distribuição do tamanho da lagarta na lavoura </vt:lpstr>
      <vt:lpstr>Slide 157</vt:lpstr>
      <vt:lpstr>Slide 158</vt:lpstr>
      <vt:lpstr>Slide 159</vt:lpstr>
      <vt:lpstr>Aplicação de Inseticida padrão </vt:lpstr>
      <vt:lpstr>Slide 161</vt:lpstr>
      <vt:lpstr>n</vt:lpstr>
      <vt:lpstr>Planta Atacada</vt:lpstr>
      <vt:lpstr>Slide 164</vt:lpstr>
      <vt:lpstr>Slide 165</vt:lpstr>
      <vt:lpstr>Slide 166</vt:lpstr>
      <vt:lpstr>Slide 167</vt:lpstr>
      <vt:lpstr>Slide 168</vt:lpstr>
      <vt:lpstr>Slide 169</vt:lpstr>
      <vt:lpstr>Slide 170</vt:lpstr>
      <vt:lpstr>Slide 171</vt:lpstr>
      <vt:lpstr>Slide 172</vt:lpstr>
      <vt:lpstr>   Por exemplo,  parasitóides de ovos   </vt:lpstr>
      <vt:lpstr>Telenomus remus</vt:lpstr>
      <vt:lpstr>Uso de armadilha com feromônio</vt:lpstr>
      <vt:lpstr>Uso de feromônio</vt:lpstr>
      <vt:lpstr>Uso de feromônio</vt:lpstr>
      <vt:lpstr>Uso de feromônio e vespinha</vt:lpstr>
      <vt:lpstr>Slide 179</vt:lpstr>
      <vt:lpstr>Trichogramma pretiosum</vt:lpstr>
      <vt:lpstr>Trichogramma spp.</vt:lpstr>
      <vt:lpstr>Trichogramma pretiosum</vt:lpstr>
      <vt:lpstr>Parasitóides de lagartas, mais apropriados para o sistema convencional e área de refúgio</vt:lpstr>
      <vt:lpstr>Slide 184</vt:lpstr>
      <vt:lpstr>Campoletis flavicincta</vt:lpstr>
      <vt:lpstr>Slide 186</vt:lpstr>
      <vt:lpstr>Slide 187</vt:lpstr>
      <vt:lpstr>Slide 188</vt:lpstr>
      <vt:lpstr>Slide 189</vt:lpstr>
      <vt:lpstr>Slide 190</vt:lpstr>
      <vt:lpstr>Slide 191</vt:lpstr>
      <vt:lpstr>Slide 192</vt:lpstr>
      <vt:lpstr>Slide 193</vt:lpstr>
      <vt:lpstr>Slide 194</vt:lpstr>
      <vt:lpstr>Slide 195</vt:lpstr>
      <vt:lpstr>Slide 196</vt:lpstr>
      <vt:lpstr>Slide 197</vt:lpstr>
      <vt:lpstr>Slide 198</vt:lpstr>
      <vt:lpstr>Slide 199</vt:lpstr>
      <vt:lpstr>Tesourinhas (Dermaptera)</vt:lpstr>
      <vt:lpstr>Slide 201</vt:lpstr>
      <vt:lpstr>Slide 202</vt:lpstr>
      <vt:lpstr>Slide 203</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Cliente</dc:creator>
  <cp:lastModifiedBy>Usuário</cp:lastModifiedBy>
  <cp:revision>147</cp:revision>
  <dcterms:created xsi:type="dcterms:W3CDTF">2002-05-23T23:20:42Z</dcterms:created>
  <dcterms:modified xsi:type="dcterms:W3CDTF">2010-05-17T19:00:00Z</dcterms:modified>
</cp:coreProperties>
</file>